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60" r:id="rId5"/>
    <p:sldId id="308" r:id="rId6"/>
    <p:sldId id="312" r:id="rId7"/>
    <p:sldId id="313" r:id="rId8"/>
    <p:sldId id="317" r:id="rId9"/>
    <p:sldId id="322" r:id="rId10"/>
    <p:sldId id="324" r:id="rId11"/>
    <p:sldId id="309" r:id="rId12"/>
    <p:sldId id="325" r:id="rId13"/>
    <p:sldId id="326" r:id="rId14"/>
    <p:sldId id="319" r:id="rId15"/>
    <p:sldId id="320" r:id="rId16"/>
    <p:sldId id="314" r:id="rId17"/>
    <p:sldId id="310" r:id="rId18"/>
    <p:sldId id="321" r:id="rId19"/>
    <p:sldId id="323" r:id="rId20"/>
    <p:sldId id="328" r:id="rId21"/>
    <p:sldId id="329" r:id="rId22"/>
    <p:sldId id="330" r:id="rId23"/>
    <p:sldId id="311" r:id="rId24"/>
    <p:sldId id="315" r:id="rId25"/>
    <p:sldId id="316" r:id="rId26"/>
    <p:sldId id="318" r:id="rId27"/>
    <p:sldId id="327" r:id="rId28"/>
    <p:sldId id="307" r:id="rId29"/>
    <p:sldId id="331"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0A8E"/>
    <a:srgbClr val="820000"/>
    <a:srgbClr val="D60000"/>
    <a:srgbClr val="FFCC00"/>
    <a:srgbClr val="FF7D7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23" autoAdjust="0"/>
    <p:restoredTop sz="94630" autoAdjust="0"/>
  </p:normalViewPr>
  <p:slideViewPr>
    <p:cSldViewPr showGuides="1">
      <p:cViewPr>
        <p:scale>
          <a:sx n="50" d="100"/>
          <a:sy n="50" d="100"/>
        </p:scale>
        <p:origin x="-750"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0FC965-9B8C-4316-A806-79B81CBE7F85}" type="datetimeFigureOut">
              <a:rPr lang="zh-CN" altLang="en-US" smtClean="0"/>
              <a:t>2018/12/29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B5FB6-0AFC-440B-9F53-3AC315EF5755}" type="slidenum">
              <a:rPr lang="zh-CN" altLang="en-US" smtClean="0"/>
              <a:t>‹#›</a:t>
            </a:fld>
            <a:endParaRPr lang="zh-CN" altLang="en-US"/>
          </a:p>
        </p:txBody>
      </p:sp>
    </p:spTree>
    <p:extLst>
      <p:ext uri="{BB962C8B-B14F-4D97-AF65-F5344CB8AC3E}">
        <p14:creationId xmlns:p14="http://schemas.microsoft.com/office/powerpoint/2010/main" val="3932657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AB5FB6-0AFC-440B-9F53-3AC315EF5755}" type="slidenum">
              <a:rPr lang="zh-CN" altLang="en-US" smtClean="0"/>
              <a:t>1</a:t>
            </a:fld>
            <a:endParaRPr lang="zh-CN" altLang="en-US"/>
          </a:p>
        </p:txBody>
      </p:sp>
    </p:spTree>
    <p:extLst>
      <p:ext uri="{BB962C8B-B14F-4D97-AF65-F5344CB8AC3E}">
        <p14:creationId xmlns:p14="http://schemas.microsoft.com/office/powerpoint/2010/main" val="382619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12</a:t>
            </a:fld>
            <a:endParaRPr lang="zh-CN" altLang="en-US"/>
          </a:p>
        </p:txBody>
      </p:sp>
    </p:spTree>
    <p:extLst>
      <p:ext uri="{BB962C8B-B14F-4D97-AF65-F5344CB8AC3E}">
        <p14:creationId xmlns:p14="http://schemas.microsoft.com/office/powerpoint/2010/main" val="4233565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13</a:t>
            </a:fld>
            <a:endParaRPr lang="zh-CN" altLang="en-US"/>
          </a:p>
        </p:txBody>
      </p:sp>
    </p:spTree>
    <p:extLst>
      <p:ext uri="{BB962C8B-B14F-4D97-AF65-F5344CB8AC3E}">
        <p14:creationId xmlns:p14="http://schemas.microsoft.com/office/powerpoint/2010/main" val="1210975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14</a:t>
            </a:fld>
            <a:endParaRPr lang="zh-CN" altLang="en-US"/>
          </a:p>
        </p:txBody>
      </p:sp>
    </p:spTree>
    <p:extLst>
      <p:ext uri="{BB962C8B-B14F-4D97-AF65-F5344CB8AC3E}">
        <p14:creationId xmlns:p14="http://schemas.microsoft.com/office/powerpoint/2010/main" val="4079376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15</a:t>
            </a:fld>
            <a:endParaRPr lang="zh-CN" altLang="en-US"/>
          </a:p>
        </p:txBody>
      </p:sp>
    </p:spTree>
    <p:extLst>
      <p:ext uri="{BB962C8B-B14F-4D97-AF65-F5344CB8AC3E}">
        <p14:creationId xmlns:p14="http://schemas.microsoft.com/office/powerpoint/2010/main" val="671817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17</a:t>
            </a:fld>
            <a:endParaRPr lang="zh-CN" altLang="en-US"/>
          </a:p>
        </p:txBody>
      </p:sp>
    </p:spTree>
    <p:extLst>
      <p:ext uri="{BB962C8B-B14F-4D97-AF65-F5344CB8AC3E}">
        <p14:creationId xmlns:p14="http://schemas.microsoft.com/office/powerpoint/2010/main" val="1364285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18</a:t>
            </a:fld>
            <a:endParaRPr lang="zh-CN" altLang="en-US"/>
          </a:p>
        </p:txBody>
      </p:sp>
    </p:spTree>
    <p:extLst>
      <p:ext uri="{BB962C8B-B14F-4D97-AF65-F5344CB8AC3E}">
        <p14:creationId xmlns:p14="http://schemas.microsoft.com/office/powerpoint/2010/main" val="1167944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19</a:t>
            </a:fld>
            <a:endParaRPr lang="zh-CN" altLang="en-US"/>
          </a:p>
        </p:txBody>
      </p:sp>
    </p:spTree>
    <p:extLst>
      <p:ext uri="{BB962C8B-B14F-4D97-AF65-F5344CB8AC3E}">
        <p14:creationId xmlns:p14="http://schemas.microsoft.com/office/powerpoint/2010/main" val="895960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20</a:t>
            </a:fld>
            <a:endParaRPr lang="zh-CN" altLang="en-US"/>
          </a:p>
        </p:txBody>
      </p:sp>
    </p:spTree>
    <p:extLst>
      <p:ext uri="{BB962C8B-B14F-4D97-AF65-F5344CB8AC3E}">
        <p14:creationId xmlns:p14="http://schemas.microsoft.com/office/powerpoint/2010/main" val="1106433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21</a:t>
            </a:fld>
            <a:endParaRPr lang="zh-CN" altLang="en-US"/>
          </a:p>
        </p:txBody>
      </p:sp>
    </p:spTree>
    <p:extLst>
      <p:ext uri="{BB962C8B-B14F-4D97-AF65-F5344CB8AC3E}">
        <p14:creationId xmlns:p14="http://schemas.microsoft.com/office/powerpoint/2010/main" val="3238085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23</a:t>
            </a:fld>
            <a:endParaRPr lang="zh-CN" altLang="en-US"/>
          </a:p>
        </p:txBody>
      </p:sp>
    </p:spTree>
    <p:extLst>
      <p:ext uri="{BB962C8B-B14F-4D97-AF65-F5344CB8AC3E}">
        <p14:creationId xmlns:p14="http://schemas.microsoft.com/office/powerpoint/2010/main" val="36294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AB5FB6-0AFC-440B-9F53-3AC315EF5755}" type="slidenum">
              <a:rPr lang="zh-CN" altLang="en-US" smtClean="0"/>
              <a:t>2</a:t>
            </a:fld>
            <a:endParaRPr lang="zh-CN" altLang="en-US"/>
          </a:p>
        </p:txBody>
      </p:sp>
    </p:spTree>
    <p:extLst>
      <p:ext uri="{BB962C8B-B14F-4D97-AF65-F5344CB8AC3E}">
        <p14:creationId xmlns:p14="http://schemas.microsoft.com/office/powerpoint/2010/main" val="2807816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24</a:t>
            </a:fld>
            <a:endParaRPr lang="zh-CN" altLang="en-US"/>
          </a:p>
        </p:txBody>
      </p:sp>
    </p:spTree>
    <p:extLst>
      <p:ext uri="{BB962C8B-B14F-4D97-AF65-F5344CB8AC3E}">
        <p14:creationId xmlns:p14="http://schemas.microsoft.com/office/powerpoint/2010/main" val="20339028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25</a:t>
            </a:fld>
            <a:endParaRPr lang="zh-CN" altLang="en-US"/>
          </a:p>
        </p:txBody>
      </p:sp>
    </p:spTree>
    <p:extLst>
      <p:ext uri="{BB962C8B-B14F-4D97-AF65-F5344CB8AC3E}">
        <p14:creationId xmlns:p14="http://schemas.microsoft.com/office/powerpoint/2010/main" val="2929116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26</a:t>
            </a:fld>
            <a:endParaRPr lang="zh-CN" altLang="en-US"/>
          </a:p>
        </p:txBody>
      </p:sp>
    </p:spTree>
    <p:extLst>
      <p:ext uri="{BB962C8B-B14F-4D97-AF65-F5344CB8AC3E}">
        <p14:creationId xmlns:p14="http://schemas.microsoft.com/office/powerpoint/2010/main" val="4290582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BBDA6A-CC39-40F4-8EF6-E087FFFBCB8A}" type="slidenum">
              <a:rPr lang="zh-CN" altLang="en-US" smtClean="0"/>
              <a:t>27</a:t>
            </a:fld>
            <a:endParaRPr lang="zh-CN" altLang="en-US"/>
          </a:p>
        </p:txBody>
      </p:sp>
    </p:spTree>
    <p:extLst>
      <p:ext uri="{BB962C8B-B14F-4D97-AF65-F5344CB8AC3E}">
        <p14:creationId xmlns:p14="http://schemas.microsoft.com/office/powerpoint/2010/main" val="1101229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AB5FB6-0AFC-440B-9F53-3AC315EF5755}" type="slidenum">
              <a:rPr lang="zh-CN" altLang="en-US" smtClean="0"/>
              <a:t>3</a:t>
            </a:fld>
            <a:endParaRPr lang="zh-CN" altLang="en-US"/>
          </a:p>
        </p:txBody>
      </p:sp>
    </p:spTree>
    <p:extLst>
      <p:ext uri="{BB962C8B-B14F-4D97-AF65-F5344CB8AC3E}">
        <p14:creationId xmlns:p14="http://schemas.microsoft.com/office/powerpoint/2010/main" val="1407427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5</a:t>
            </a:fld>
            <a:endParaRPr lang="zh-CN" altLang="en-US"/>
          </a:p>
        </p:txBody>
      </p:sp>
    </p:spTree>
    <p:extLst>
      <p:ext uri="{BB962C8B-B14F-4D97-AF65-F5344CB8AC3E}">
        <p14:creationId xmlns:p14="http://schemas.microsoft.com/office/powerpoint/2010/main" val="1648238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6</a:t>
            </a:fld>
            <a:endParaRPr lang="zh-CN" altLang="en-US"/>
          </a:p>
        </p:txBody>
      </p:sp>
    </p:spTree>
    <p:extLst>
      <p:ext uri="{BB962C8B-B14F-4D97-AF65-F5344CB8AC3E}">
        <p14:creationId xmlns:p14="http://schemas.microsoft.com/office/powerpoint/2010/main" val="703719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7</a:t>
            </a:fld>
            <a:endParaRPr lang="zh-CN" altLang="en-US"/>
          </a:p>
        </p:txBody>
      </p:sp>
    </p:spTree>
    <p:extLst>
      <p:ext uri="{BB962C8B-B14F-4D97-AF65-F5344CB8AC3E}">
        <p14:creationId xmlns:p14="http://schemas.microsoft.com/office/powerpoint/2010/main" val="1630252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8</a:t>
            </a:fld>
            <a:endParaRPr lang="zh-CN" altLang="en-US"/>
          </a:p>
        </p:txBody>
      </p:sp>
    </p:spTree>
    <p:extLst>
      <p:ext uri="{BB962C8B-B14F-4D97-AF65-F5344CB8AC3E}">
        <p14:creationId xmlns:p14="http://schemas.microsoft.com/office/powerpoint/2010/main" val="2164327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9</a:t>
            </a:fld>
            <a:endParaRPr lang="zh-CN" altLang="en-US"/>
          </a:p>
        </p:txBody>
      </p:sp>
    </p:spTree>
    <p:extLst>
      <p:ext uri="{BB962C8B-B14F-4D97-AF65-F5344CB8AC3E}">
        <p14:creationId xmlns:p14="http://schemas.microsoft.com/office/powerpoint/2010/main" val="2609660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11</a:t>
            </a:fld>
            <a:endParaRPr lang="zh-CN" altLang="en-US"/>
          </a:p>
        </p:txBody>
      </p:sp>
    </p:spTree>
    <p:extLst>
      <p:ext uri="{BB962C8B-B14F-4D97-AF65-F5344CB8AC3E}">
        <p14:creationId xmlns:p14="http://schemas.microsoft.com/office/powerpoint/2010/main" val="79650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1456244733"/>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2686588033"/>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2585888502"/>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448540529"/>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43001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218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149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7104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1761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598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881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3345714317"/>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4680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34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08503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58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1313909782"/>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4232446857"/>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3356612099"/>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矩形 6"/>
          <p:cNvSpPr/>
          <p:nvPr userDrawn="1"/>
        </p:nvSpPr>
        <p:spPr>
          <a:xfrm>
            <a:off x="-42011" y="-31985"/>
            <a:ext cx="9219520" cy="5163426"/>
          </a:xfrm>
          <a:prstGeom prst="rect">
            <a:avLst/>
          </a:prstGeom>
          <a:solidFill>
            <a:schemeClr val="bg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
        <p:nvSpPr>
          <p:cNvPr id="6" name="矩形 5"/>
          <p:cNvSpPr/>
          <p:nvPr userDrawn="1"/>
        </p:nvSpPr>
        <p:spPr>
          <a:xfrm>
            <a:off x="0" y="802739"/>
            <a:ext cx="9144000" cy="40732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51520" y="279519"/>
            <a:ext cx="3744416" cy="523220"/>
          </a:xfrm>
          <a:prstGeom prst="rect">
            <a:avLst/>
          </a:prstGeom>
          <a:noFill/>
        </p:spPr>
        <p:txBody>
          <a:bodyPr wrap="square" rtlCol="0">
            <a:spAutoFit/>
          </a:bodyPr>
          <a:lstStyle/>
          <a:p>
            <a:r>
              <a:rPr lang="zh-CN" altLang="en-US" sz="2800" b="1" dirty="0" smtClean="0">
                <a:solidFill>
                  <a:schemeClr val="bg1"/>
                </a:solidFill>
              </a:rPr>
              <a:t>单击此处添加标题文字</a:t>
            </a:r>
            <a:endParaRPr lang="zh-CN" altLang="en-US" sz="2800" b="1" dirty="0">
              <a:solidFill>
                <a:schemeClr val="bg1"/>
              </a:solidFill>
            </a:endParaRPr>
          </a:p>
        </p:txBody>
      </p:sp>
    </p:spTree>
    <p:extLst>
      <p:ext uri="{BB962C8B-B14F-4D97-AF65-F5344CB8AC3E}">
        <p14:creationId xmlns:p14="http://schemas.microsoft.com/office/powerpoint/2010/main" val="529014346"/>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0" y="4897279"/>
            <a:ext cx="775136" cy="246221"/>
          </a:xfrm>
          <a:prstGeom prst="rect">
            <a:avLst/>
          </a:prstGeom>
        </p:spPr>
        <p:txBody>
          <a:bodyPr wrap="square">
            <a:spAutoFit/>
          </a:bodyPr>
          <a:lstStyle/>
          <a:p>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模板下载：</a:t>
            </a:r>
            <a:r>
              <a:rPr lang="en-US" altLang="zh-CN" sz="100" dirty="0">
                <a:solidFill>
                  <a:srgbClr val="002060"/>
                </a:solidFill>
                <a:latin typeface="Calibri"/>
                <a:ea typeface="宋体"/>
              </a:rPr>
              <a:t>www.1ppt.com/moban/     </a:t>
            </a:r>
            <a:r>
              <a:rPr lang="zh-CN" altLang="en-US" sz="100" dirty="0">
                <a:solidFill>
                  <a:srgbClr val="002060"/>
                </a:solidFill>
                <a:latin typeface="Calibri"/>
                <a:ea typeface="宋体"/>
              </a:rPr>
              <a:t>行业</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www.1ppt.com/hangye/ </a:t>
            </a:r>
          </a:p>
          <a:p>
            <a:r>
              <a:rPr lang="zh-CN" altLang="en-US" sz="100" dirty="0">
                <a:solidFill>
                  <a:srgbClr val="002060"/>
                </a:solidFill>
                <a:latin typeface="Calibri"/>
                <a:ea typeface="宋体"/>
              </a:rPr>
              <a:t>节日</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www.1ppt.com/jieri/           PPT</a:t>
            </a:r>
            <a:r>
              <a:rPr lang="zh-CN" altLang="en-US" sz="100" dirty="0">
                <a:solidFill>
                  <a:srgbClr val="002060"/>
                </a:solidFill>
                <a:latin typeface="Calibri"/>
                <a:ea typeface="宋体"/>
              </a:rPr>
              <a:t>素材下载：</a:t>
            </a:r>
            <a:r>
              <a:rPr lang="en-US" altLang="zh-CN" sz="100" dirty="0">
                <a:solidFill>
                  <a:srgbClr val="002060"/>
                </a:solidFill>
                <a:latin typeface="Calibri"/>
                <a:ea typeface="宋体"/>
              </a:rPr>
              <a:t>www.1ppt.com/sucai/</a:t>
            </a:r>
          </a:p>
          <a:p>
            <a:r>
              <a:rPr lang="en-US" altLang="zh-CN" sz="100" dirty="0">
                <a:solidFill>
                  <a:srgbClr val="002060"/>
                </a:solidFill>
                <a:latin typeface="Calibri"/>
                <a:ea typeface="宋体"/>
              </a:rPr>
              <a:t>PPT</a:t>
            </a:r>
            <a:r>
              <a:rPr lang="zh-CN" altLang="en-US" sz="100" dirty="0">
                <a:solidFill>
                  <a:srgbClr val="002060"/>
                </a:solidFill>
                <a:latin typeface="Calibri"/>
                <a:ea typeface="宋体"/>
              </a:rPr>
              <a:t>背景图片：</a:t>
            </a:r>
            <a:r>
              <a:rPr lang="en-US" altLang="zh-CN" sz="100" dirty="0">
                <a:solidFill>
                  <a:srgbClr val="002060"/>
                </a:solidFill>
                <a:latin typeface="Calibri"/>
                <a:ea typeface="宋体"/>
              </a:rPr>
              <a:t>www.1ppt.com/beijing/      PPT</a:t>
            </a:r>
            <a:r>
              <a:rPr lang="zh-CN" altLang="en-US" sz="100" dirty="0">
                <a:solidFill>
                  <a:srgbClr val="002060"/>
                </a:solidFill>
                <a:latin typeface="Calibri"/>
                <a:ea typeface="宋体"/>
              </a:rPr>
              <a:t>图表下载：</a:t>
            </a:r>
            <a:r>
              <a:rPr lang="en-US" altLang="zh-CN" sz="100" dirty="0">
                <a:solidFill>
                  <a:srgbClr val="002060"/>
                </a:solidFill>
                <a:latin typeface="Calibri"/>
                <a:ea typeface="宋体"/>
              </a:rPr>
              <a:t>www.1ppt.com/tubiao/      </a:t>
            </a:r>
          </a:p>
          <a:p>
            <a:r>
              <a:rPr lang="zh-CN" altLang="en-US" sz="100" dirty="0">
                <a:solidFill>
                  <a:srgbClr val="002060"/>
                </a:solidFill>
                <a:latin typeface="Calibri"/>
                <a:ea typeface="宋体"/>
              </a:rPr>
              <a:t>优秀</a:t>
            </a:r>
            <a:r>
              <a:rPr lang="en-US" altLang="zh-CN" sz="100" dirty="0">
                <a:solidFill>
                  <a:srgbClr val="002060"/>
                </a:solidFill>
                <a:latin typeface="Calibri"/>
                <a:ea typeface="宋体"/>
              </a:rPr>
              <a:t>PPT</a:t>
            </a:r>
            <a:r>
              <a:rPr lang="zh-CN" altLang="en-US" sz="100" dirty="0">
                <a:solidFill>
                  <a:srgbClr val="002060"/>
                </a:solidFill>
                <a:latin typeface="Calibri"/>
                <a:ea typeface="宋体"/>
              </a:rPr>
              <a:t>下载：</a:t>
            </a:r>
            <a:r>
              <a:rPr lang="en-US" altLang="zh-CN" sz="100" dirty="0">
                <a:solidFill>
                  <a:srgbClr val="002060"/>
                </a:solidFill>
                <a:latin typeface="Calibri"/>
                <a:ea typeface="宋体"/>
              </a:rPr>
              <a:t>www.1ppt.com/xiazai/        PPT</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www.1ppt.com/powerpoint/      </a:t>
            </a:r>
          </a:p>
          <a:p>
            <a:r>
              <a:rPr lang="en-US" altLang="zh-CN" sz="100" dirty="0">
                <a:solidFill>
                  <a:srgbClr val="002060"/>
                </a:solidFill>
                <a:latin typeface="Calibri"/>
                <a:ea typeface="宋体"/>
              </a:rPr>
              <a:t>Word</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www.1ppt.com/word/              Excel</a:t>
            </a:r>
            <a:r>
              <a:rPr lang="zh-CN" altLang="en-US" sz="100" dirty="0">
                <a:solidFill>
                  <a:srgbClr val="002060"/>
                </a:solidFill>
                <a:latin typeface="Calibri"/>
                <a:ea typeface="宋体"/>
              </a:rPr>
              <a:t>教程：</a:t>
            </a:r>
            <a:r>
              <a:rPr lang="en-US" altLang="zh-CN" sz="100" dirty="0">
                <a:solidFill>
                  <a:srgbClr val="002060"/>
                </a:solidFill>
                <a:latin typeface="Calibri"/>
                <a:ea typeface="宋体"/>
              </a:rPr>
              <a:t>www.1ppt.com/excel/  </a:t>
            </a:r>
          </a:p>
          <a:p>
            <a:r>
              <a:rPr lang="zh-CN" altLang="en-US" sz="100" dirty="0">
                <a:solidFill>
                  <a:srgbClr val="002060"/>
                </a:solidFill>
                <a:latin typeface="Calibri"/>
                <a:ea typeface="宋体"/>
              </a:rPr>
              <a:t>资料下载：</a:t>
            </a:r>
            <a:r>
              <a:rPr lang="en-US" altLang="zh-CN" sz="100" dirty="0">
                <a:solidFill>
                  <a:srgbClr val="002060"/>
                </a:solidFill>
                <a:latin typeface="Calibri"/>
                <a:ea typeface="宋体"/>
              </a:rPr>
              <a:t>www.1ppt.com/ziliao/                PPT</a:t>
            </a:r>
            <a:r>
              <a:rPr lang="zh-CN" altLang="en-US" sz="100" dirty="0">
                <a:solidFill>
                  <a:srgbClr val="002060"/>
                </a:solidFill>
                <a:latin typeface="Calibri"/>
                <a:ea typeface="宋体"/>
              </a:rPr>
              <a:t>课件下载：</a:t>
            </a:r>
            <a:r>
              <a:rPr lang="en-US" altLang="zh-CN" sz="100" dirty="0">
                <a:solidFill>
                  <a:srgbClr val="002060"/>
                </a:solidFill>
                <a:latin typeface="Calibri"/>
                <a:ea typeface="宋体"/>
              </a:rPr>
              <a:t>www.1ppt.com/kejian/ </a:t>
            </a:r>
          </a:p>
          <a:p>
            <a:r>
              <a:rPr lang="zh-CN" altLang="en-US" sz="100" dirty="0">
                <a:solidFill>
                  <a:srgbClr val="002060"/>
                </a:solidFill>
                <a:latin typeface="Calibri"/>
                <a:ea typeface="宋体"/>
              </a:rPr>
              <a:t>范文下载：</a:t>
            </a:r>
            <a:r>
              <a:rPr lang="en-US" altLang="zh-CN" sz="100" dirty="0">
                <a:solidFill>
                  <a:srgbClr val="002060"/>
                </a:solidFill>
                <a:latin typeface="Calibri"/>
                <a:ea typeface="宋体"/>
              </a:rPr>
              <a:t>www.1ppt.com/fanwen/             </a:t>
            </a:r>
            <a:r>
              <a:rPr lang="zh-CN" altLang="en-US" sz="100" dirty="0">
                <a:solidFill>
                  <a:srgbClr val="002060"/>
                </a:solidFill>
                <a:latin typeface="Calibri"/>
                <a:ea typeface="宋体"/>
              </a:rPr>
              <a:t>试卷下载：</a:t>
            </a:r>
            <a:r>
              <a:rPr lang="en-US" altLang="zh-CN" sz="100" dirty="0">
                <a:solidFill>
                  <a:srgbClr val="002060"/>
                </a:solidFill>
                <a:latin typeface="Calibri"/>
                <a:ea typeface="宋体"/>
              </a:rPr>
              <a:t>www.1ppt.com/shiti/  </a:t>
            </a:r>
          </a:p>
          <a:p>
            <a:r>
              <a:rPr lang="zh-CN" altLang="en-US" sz="100" dirty="0">
                <a:solidFill>
                  <a:srgbClr val="002060"/>
                </a:solidFill>
                <a:latin typeface="Calibri"/>
                <a:ea typeface="宋体"/>
              </a:rPr>
              <a:t>教案下载：</a:t>
            </a:r>
            <a:r>
              <a:rPr lang="en-US" altLang="zh-CN" sz="100" dirty="0">
                <a:solidFill>
                  <a:srgbClr val="002060"/>
                </a:solidFill>
                <a:latin typeface="Calibri"/>
                <a:ea typeface="宋体"/>
              </a:rPr>
              <a:t>www.1ppt.com/jiaoan/  </a:t>
            </a:r>
            <a:r>
              <a:rPr lang="en-US" altLang="zh-CN" sz="100" dirty="0" smtClean="0">
                <a:solidFill>
                  <a:srgbClr val="002060"/>
                </a:solidFill>
                <a:latin typeface="Calibri"/>
                <a:ea typeface="宋体"/>
              </a:rPr>
              <a:t>      </a:t>
            </a:r>
            <a:endParaRPr lang="en-US" altLang="zh-CN" sz="100" dirty="0">
              <a:solidFill>
                <a:srgbClr val="002060"/>
              </a:solidFill>
              <a:latin typeface="Calibri"/>
              <a:ea typeface="宋体"/>
            </a:endParaRPr>
          </a:p>
          <a:p>
            <a:r>
              <a:rPr lang="zh-CN" altLang="en-US" sz="100" dirty="0" smtClean="0">
                <a:solidFill>
                  <a:srgbClr val="002060"/>
                </a:solidFill>
                <a:latin typeface="Calibri"/>
                <a:ea typeface="宋体"/>
              </a:rPr>
              <a:t>字体下载：</a:t>
            </a:r>
            <a:r>
              <a:rPr lang="en-US" altLang="zh-CN" sz="100" dirty="0" smtClean="0">
                <a:solidFill>
                  <a:srgbClr val="002060"/>
                </a:solidFill>
                <a:latin typeface="Calibri"/>
                <a:ea typeface="宋体"/>
              </a:rPr>
              <a:t>www.1ppt.com/ziti/</a:t>
            </a:r>
            <a:endParaRPr lang="en-US" altLang="zh-CN" sz="100" dirty="0">
              <a:solidFill>
                <a:srgbClr val="002060"/>
              </a:solidFill>
              <a:latin typeface="Calibri"/>
              <a:ea typeface="宋体"/>
            </a:endParaRPr>
          </a:p>
          <a:p>
            <a:r>
              <a:rPr lang="en-US" altLang="zh-CN" sz="100" dirty="0">
                <a:solidFill>
                  <a:srgbClr val="002060"/>
                </a:solidFill>
                <a:latin typeface="Calibri"/>
                <a:ea typeface="宋体"/>
              </a:rPr>
              <a:t> </a:t>
            </a:r>
            <a:endParaRPr lang="zh-CN" altLang="en-US" sz="100" dirty="0">
              <a:solidFill>
                <a:srgbClr val="002060"/>
              </a:solidFill>
              <a:latin typeface="Calibri"/>
              <a:ea typeface="宋体"/>
            </a:endParaRPr>
          </a:p>
        </p:txBody>
      </p:sp>
    </p:spTree>
    <p:extLst>
      <p:ext uri="{BB962C8B-B14F-4D97-AF65-F5344CB8AC3E}">
        <p14:creationId xmlns:p14="http://schemas.microsoft.com/office/powerpoint/2010/main" val="2634296031"/>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2252319166"/>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A145333C-F136-4B00-99F4-9EADE54BD19A}" type="datetimeFigureOut">
              <a:rPr lang="zh-CN" altLang="en-US" smtClean="0"/>
              <a:t>2018/12/29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715579F-A6D2-47AA-B4E1-851DD25F8F27}" type="slidenum">
              <a:rPr lang="zh-CN" altLang="en-US" smtClean="0"/>
              <a:t>‹#›</a:t>
            </a:fld>
            <a:endParaRPr lang="zh-CN" altLang="en-US"/>
          </a:p>
        </p:txBody>
      </p:sp>
    </p:spTree>
    <p:extLst>
      <p:ext uri="{BB962C8B-B14F-4D97-AF65-F5344CB8AC3E}">
        <p14:creationId xmlns:p14="http://schemas.microsoft.com/office/powerpoint/2010/main" val="3233425422"/>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25900" y="0"/>
            <a:ext cx="9169900" cy="5149252"/>
          </a:xfrm>
          <a:prstGeom prst="rect">
            <a:avLst/>
          </a:prstGeom>
        </p:spPr>
      </p:pic>
    </p:spTree>
    <p:extLst>
      <p:ext uri="{BB962C8B-B14F-4D97-AF65-F5344CB8AC3E}">
        <p14:creationId xmlns:p14="http://schemas.microsoft.com/office/powerpoint/2010/main" val="1729391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6310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microsoft.com/office/2007/relationships/hdphoto" Target="../media/hdphoto1.wdp"/><Relationship Id="rId11" Type="http://schemas.openxmlformats.org/officeDocument/2006/relationships/image" Target="../media/image8.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8.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png"/><Relationship Id="rId20"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microsoft.com/office/2007/relationships/hdphoto" Target="../media/hdphoto1.wdp"/><Relationship Id="rId11" Type="http://schemas.openxmlformats.org/officeDocument/2006/relationships/image" Target="../media/image8.png"/><Relationship Id="rId5" Type="http://schemas.openxmlformats.org/officeDocument/2006/relationships/image" Target="../media/image4.png"/><Relationship Id="rId10" Type="http://schemas.openxmlformats.org/officeDocument/2006/relationships/image" Target="../media/image26.png"/><Relationship Id="rId4" Type="http://schemas.openxmlformats.org/officeDocument/2006/relationships/image" Target="../media/image3.png"/><Relationship Id="rId9"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380" y="0"/>
            <a:ext cx="1415549" cy="1319984"/>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877734" y="0"/>
            <a:ext cx="1415549" cy="1319984"/>
          </a:xfrm>
          <a:prstGeom prst="rect">
            <a:avLst/>
          </a:prstGeom>
        </p:spPr>
      </p:pic>
      <p:pic>
        <p:nvPicPr>
          <p:cNvPr id="16" name="图片 15"/>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6445570" y="3206411"/>
            <a:ext cx="789705" cy="458869"/>
          </a:xfrm>
          <a:prstGeom prst="rect">
            <a:avLst/>
          </a:prstGeom>
        </p:spPr>
      </p:pic>
      <p:pic>
        <p:nvPicPr>
          <p:cNvPr id="18" name="图片 17"/>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a:xfrm flipH="1">
            <a:off x="1938480" y="3120570"/>
            <a:ext cx="798488" cy="463973"/>
          </a:xfrm>
          <a:prstGeom prst="rect">
            <a:avLst/>
          </a:prstGeom>
        </p:spPr>
      </p:pic>
      <p:sp>
        <p:nvSpPr>
          <p:cNvPr id="19" name="圆角矩形 18"/>
          <p:cNvSpPr/>
          <p:nvPr/>
        </p:nvSpPr>
        <p:spPr>
          <a:xfrm>
            <a:off x="2859721" y="3146026"/>
            <a:ext cx="3585849" cy="579639"/>
          </a:xfrm>
          <a:prstGeom prst="roundRect">
            <a:avLst>
              <a:gd name="adj" fmla="val 50000"/>
            </a:avLst>
          </a:prstGeom>
          <a:solidFill>
            <a:srgbClr val="8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单击添加单位名称</a:t>
            </a:r>
            <a:endParaRPr lang="zh-CN" altLang="en-US" sz="2400" b="1" dirty="0"/>
          </a:p>
        </p:txBody>
      </p:sp>
      <p:grpSp>
        <p:nvGrpSpPr>
          <p:cNvPr id="4" name="组合 3"/>
          <p:cNvGrpSpPr/>
          <p:nvPr/>
        </p:nvGrpSpPr>
        <p:grpSpPr>
          <a:xfrm>
            <a:off x="1829321" y="269666"/>
            <a:ext cx="4781279" cy="1935200"/>
            <a:chOff x="1829321" y="73484"/>
            <a:chExt cx="4781279" cy="1935200"/>
          </a:xfrm>
        </p:grpSpPr>
        <p:pic>
          <p:nvPicPr>
            <p:cNvPr id="3" name="图片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29321" y="85006"/>
              <a:ext cx="2606403" cy="1923678"/>
            </a:xfrm>
            <a:prstGeom prst="rect">
              <a:avLst/>
            </a:prstGeom>
          </p:spPr>
        </p:pic>
        <p:pic>
          <p:nvPicPr>
            <p:cNvPr id="20" name="图片 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4004197" y="73484"/>
              <a:ext cx="2606403" cy="1923678"/>
            </a:xfrm>
            <a:prstGeom prst="rect">
              <a:avLst/>
            </a:prstGeom>
          </p:spPr>
        </p:pic>
      </p:grpSp>
      <p:pic>
        <p:nvPicPr>
          <p:cNvPr id="17" name="图片 1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202319" y="1075648"/>
            <a:ext cx="4900651" cy="2411122"/>
          </a:xfrm>
          <a:prstGeom prst="rect">
            <a:avLst/>
          </a:prstGeom>
        </p:spPr>
      </p:pic>
      <p:pic>
        <p:nvPicPr>
          <p:cNvPr id="5" name="图片 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spTree>
    <p:extLst>
      <p:ext uri="{BB962C8B-B14F-4D97-AF65-F5344CB8AC3E}">
        <p14:creationId xmlns:p14="http://schemas.microsoft.com/office/powerpoint/2010/main" val="3227142338"/>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1000"/>
                                        <p:tgtEl>
                                          <p:spTgt spid="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1500" fill="hold"/>
                                        <p:tgtEl>
                                          <p:spTgt spid="17"/>
                                        </p:tgtEl>
                                        <p:attrNameLst>
                                          <p:attrName>ppt_w</p:attrName>
                                        </p:attrNameLst>
                                      </p:cBhvr>
                                      <p:tavLst>
                                        <p:tav tm="0">
                                          <p:val>
                                            <p:fltVal val="0"/>
                                          </p:val>
                                        </p:tav>
                                        <p:tav tm="100000">
                                          <p:val>
                                            <p:strVal val="#ppt_w"/>
                                          </p:val>
                                        </p:tav>
                                      </p:tavLst>
                                    </p:anim>
                                    <p:anim calcmode="lin" valueType="num">
                                      <p:cBhvr>
                                        <p:cTn id="34" dur="1500" fill="hold"/>
                                        <p:tgtEl>
                                          <p:spTgt spid="17"/>
                                        </p:tgtEl>
                                        <p:attrNameLst>
                                          <p:attrName>ppt_h</p:attrName>
                                        </p:attrNameLst>
                                      </p:cBhvr>
                                      <p:tavLst>
                                        <p:tav tm="0">
                                          <p:val>
                                            <p:fltVal val="0"/>
                                          </p:val>
                                        </p:tav>
                                        <p:tav tm="100000">
                                          <p:val>
                                            <p:strVal val="#ppt_h"/>
                                          </p:val>
                                        </p:tav>
                                      </p:tavLst>
                                    </p:anim>
                                    <p:animEffect transition="in" filter="fade">
                                      <p:cBhvr>
                                        <p:cTn id="35" dur="1500"/>
                                        <p:tgtEl>
                                          <p:spTgt spid="17"/>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4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6900"/>
                            </p:stCondLst>
                            <p:childTnLst>
                              <p:par>
                                <p:cTn id="54" presetID="50" presetClass="entr" presetSubtype="0" decel="10000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1000" fill="hold"/>
                                        <p:tgtEl>
                                          <p:spTgt spid="19"/>
                                        </p:tgtEl>
                                        <p:attrNameLst>
                                          <p:attrName>ppt_w</p:attrName>
                                        </p:attrNameLst>
                                      </p:cBhvr>
                                      <p:tavLst>
                                        <p:tav tm="0">
                                          <p:val>
                                            <p:strVal val="#ppt_w+.3"/>
                                          </p:val>
                                        </p:tav>
                                        <p:tav tm="100000">
                                          <p:val>
                                            <p:strVal val="#ppt_w"/>
                                          </p:val>
                                        </p:tav>
                                      </p:tavLst>
                                    </p:anim>
                                    <p:anim calcmode="lin" valueType="num">
                                      <p:cBhvr>
                                        <p:cTn id="57" dur="1000" fill="hold"/>
                                        <p:tgtEl>
                                          <p:spTgt spid="19"/>
                                        </p:tgtEl>
                                        <p:attrNameLst>
                                          <p:attrName>ppt_h</p:attrName>
                                        </p:attrNameLst>
                                      </p:cBhvr>
                                      <p:tavLst>
                                        <p:tav tm="0">
                                          <p:val>
                                            <p:strVal val="#ppt_h"/>
                                          </p:val>
                                        </p:tav>
                                        <p:tav tm="100000">
                                          <p:val>
                                            <p:strVal val="#ppt_h"/>
                                          </p:val>
                                        </p:tav>
                                      </p:tavLst>
                                    </p:anim>
                                    <p:animEffect transition="in" filter="fade">
                                      <p:cBhvr>
                                        <p:cTn id="5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extLst mod="1">
    <p:ext uri="{E180D4A7-C9FB-4DFB-919C-405C955672EB}">
      <p14:showEvtLst xmlns:p14="http://schemas.microsoft.com/office/powerpoint/2010/main">
        <p14:playEvt time="0" objId="4"/>
        <p14:playEvt time="3501" objId="12"/>
        <p14:stopEvt time="7890" objId="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606378" y="1328535"/>
            <a:ext cx="1467068" cy="1477328"/>
            <a:chOff x="2483768" y="1257022"/>
            <a:chExt cx="733534" cy="738664"/>
          </a:xfrm>
        </p:grpSpPr>
        <p:sp>
          <p:nvSpPr>
            <p:cNvPr id="14" name="椭圆 13"/>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483768" y="1257022"/>
              <a:ext cx="733534" cy="738664"/>
            </a:xfrm>
            <a:prstGeom prst="rect">
              <a:avLst/>
            </a:prstGeom>
            <a:noFill/>
          </p:spPr>
          <p:txBody>
            <a:bodyPr wrap="none" rtlCol="0">
              <a:spAutoFit/>
            </a:bodyPr>
            <a:lstStyle/>
            <a:p>
              <a:r>
                <a:rPr lang="en-US" altLang="zh-CN" sz="9000" b="1" dirty="0" smtClean="0">
                  <a:solidFill>
                    <a:srgbClr val="FFC000"/>
                  </a:solidFill>
                </a:rPr>
                <a:t>02</a:t>
              </a:r>
              <a:endParaRPr lang="zh-CN" altLang="en-US" sz="9000" b="1" dirty="0">
                <a:solidFill>
                  <a:srgbClr val="FFC000"/>
                </a:solidFill>
              </a:endParaRPr>
            </a:p>
          </p:txBody>
        </p:sp>
      </p:grpSp>
      <p:sp>
        <p:nvSpPr>
          <p:cNvPr id="16" name="文本框 15"/>
          <p:cNvSpPr txBox="1"/>
          <p:nvPr/>
        </p:nvSpPr>
        <p:spPr>
          <a:xfrm>
            <a:off x="2195736" y="2842519"/>
            <a:ext cx="4288353" cy="584775"/>
          </a:xfrm>
          <a:prstGeom prst="rect">
            <a:avLst/>
          </a:prstGeom>
          <a:noFill/>
        </p:spPr>
        <p:txBody>
          <a:bodyPr wrap="non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grpSp>
        <p:nvGrpSpPr>
          <p:cNvPr id="17" name="组合 16"/>
          <p:cNvGrpSpPr/>
          <p:nvPr/>
        </p:nvGrpSpPr>
        <p:grpSpPr>
          <a:xfrm>
            <a:off x="-9896" y="0"/>
            <a:ext cx="9154079" cy="5131295"/>
            <a:chOff x="-9896" y="0"/>
            <a:chExt cx="9154079" cy="5131295"/>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grpSp>
    </p:spTree>
    <p:extLst>
      <p:ext uri="{BB962C8B-B14F-4D97-AF65-F5344CB8AC3E}">
        <p14:creationId xmlns:p14="http://schemas.microsoft.com/office/powerpoint/2010/main" val="3892321220"/>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80864" y="1021854"/>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3" name="矩形 2"/>
          <p:cNvSpPr/>
          <p:nvPr/>
        </p:nvSpPr>
        <p:spPr>
          <a:xfrm>
            <a:off x="3304832" y="861557"/>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4" name="六边形 3"/>
          <p:cNvSpPr/>
          <p:nvPr/>
        </p:nvSpPr>
        <p:spPr>
          <a:xfrm>
            <a:off x="796843" y="2211708"/>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sz="2400" dirty="0">
                <a:latin typeface="微软雅黑" pitchFamily="34" charset="-122"/>
                <a:ea typeface="微软雅黑" pitchFamily="34" charset="-122"/>
              </a:rPr>
              <a:t>工作概述</a:t>
            </a:r>
          </a:p>
        </p:txBody>
      </p:sp>
      <p:cxnSp>
        <p:nvCxnSpPr>
          <p:cNvPr id="5" name="直接箭头连接符 4"/>
          <p:cNvCxnSpPr>
            <a:stCxn id="4" idx="5"/>
          </p:cNvCxnSpPr>
          <p:nvPr/>
        </p:nvCxnSpPr>
        <p:spPr>
          <a:xfrm flipV="1">
            <a:off x="1730728" y="15096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p:cNvCxnSpPr>
          <p:nvPr/>
        </p:nvCxnSpPr>
        <p:spPr>
          <a:xfrm>
            <a:off x="1987290" y="2724764"/>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p:cNvCxnSpPr>
          <p:nvPr/>
        </p:nvCxnSpPr>
        <p:spPr>
          <a:xfrm>
            <a:off x="1730728" y="3237822"/>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42903" y="1239599"/>
            <a:ext cx="4537095" cy="789461"/>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9" name="矩形 8"/>
          <p:cNvSpPr/>
          <p:nvPr/>
        </p:nvSpPr>
        <p:spPr>
          <a:xfrm>
            <a:off x="2680864" y="2372005"/>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10" name="矩形 9"/>
          <p:cNvSpPr/>
          <p:nvPr/>
        </p:nvSpPr>
        <p:spPr>
          <a:xfrm>
            <a:off x="3304832" y="2211707"/>
            <a:ext cx="3515183"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1" name="TextBox 10"/>
          <p:cNvSpPr txBox="1"/>
          <p:nvPr/>
        </p:nvSpPr>
        <p:spPr>
          <a:xfrm>
            <a:off x="2842903" y="2589750"/>
            <a:ext cx="4537095" cy="789447"/>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2" name="矩形 11"/>
          <p:cNvSpPr/>
          <p:nvPr/>
        </p:nvSpPr>
        <p:spPr>
          <a:xfrm>
            <a:off x="2680864" y="3722155"/>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13" name="矩形 12"/>
          <p:cNvSpPr/>
          <p:nvPr/>
        </p:nvSpPr>
        <p:spPr>
          <a:xfrm>
            <a:off x="3304832" y="3561857"/>
            <a:ext cx="3515183" cy="3476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4" name="TextBox 13"/>
          <p:cNvSpPr txBox="1"/>
          <p:nvPr/>
        </p:nvSpPr>
        <p:spPr>
          <a:xfrm>
            <a:off x="2842903" y="3939900"/>
            <a:ext cx="4537095" cy="789447"/>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673599577"/>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4243170" y="915566"/>
            <a:ext cx="956780" cy="970953"/>
          </a:xfrm>
          <a:prstGeom prst="ellipse">
            <a:avLst/>
          </a:prstGeom>
          <a:solidFill>
            <a:schemeClr val="accent4"/>
          </a:solidFill>
          <a:ln w="12700">
            <a:noFill/>
            <a:round/>
            <a:headEnd/>
            <a:tailEnd/>
          </a:ln>
          <a:effectLst/>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3" name="Oval 4"/>
          <p:cNvSpPr>
            <a:spLocks noChangeArrowheads="1"/>
          </p:cNvSpPr>
          <p:nvPr/>
        </p:nvSpPr>
        <p:spPr bwMode="auto">
          <a:xfrm>
            <a:off x="4244494" y="915566"/>
            <a:ext cx="956780" cy="970953"/>
          </a:xfrm>
          <a:prstGeom prst="ellipse">
            <a:avLst/>
          </a:prstGeom>
          <a:solidFill>
            <a:schemeClr val="accent4">
              <a:lumMod val="75000"/>
            </a:schemeClr>
          </a:solidFill>
          <a:ln w="12700">
            <a:noFill/>
            <a:round/>
            <a:headEnd/>
            <a:tailEnd/>
          </a:ln>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4" name="Oval 4"/>
          <p:cNvSpPr>
            <a:spLocks noChangeArrowheads="1"/>
          </p:cNvSpPr>
          <p:nvPr/>
        </p:nvSpPr>
        <p:spPr bwMode="auto">
          <a:xfrm>
            <a:off x="3179137" y="1354521"/>
            <a:ext cx="1308991" cy="1328384"/>
          </a:xfrm>
          <a:prstGeom prst="ellipse">
            <a:avLst/>
          </a:prstGeom>
          <a:solidFill>
            <a:schemeClr val="accent3"/>
          </a:solidFill>
          <a:ln w="12700">
            <a:noFill/>
            <a:round/>
            <a:headEnd/>
            <a:tailEnd/>
          </a:ln>
          <a:effectLst/>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3179137" y="1751179"/>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3">
              <a:lumMod val="75000"/>
            </a:schemeClr>
          </a:solidFill>
          <a:ln w="12700">
            <a:noFill/>
            <a:round/>
            <a:headEnd/>
            <a:tailEnd/>
          </a:ln>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1944377" y="1964637"/>
            <a:ext cx="1613309" cy="1637424"/>
          </a:xfrm>
          <a:prstGeom prst="ellipse">
            <a:avLst/>
          </a:prstGeom>
          <a:solidFill>
            <a:schemeClr val="accent2"/>
          </a:solidFill>
          <a:ln w="12700">
            <a:noFill/>
            <a:round/>
            <a:headEnd/>
            <a:tailEnd/>
          </a:ln>
          <a:effectLst/>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1944377" y="2769605"/>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2">
              <a:lumMod val="75000"/>
            </a:schemeClr>
          </a:solidFill>
          <a:ln w="12700">
            <a:noFill/>
            <a:round/>
            <a:headEnd/>
            <a:tailEnd/>
          </a:ln>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486383" y="2748324"/>
            <a:ext cx="1980161" cy="2009761"/>
          </a:xfrm>
          <a:prstGeom prst="ellipse">
            <a:avLst/>
          </a:prstGeom>
          <a:solidFill>
            <a:schemeClr val="accent1"/>
          </a:solidFill>
          <a:ln w="12700">
            <a:noFill/>
            <a:round/>
            <a:headEnd/>
            <a:tailEnd/>
          </a:ln>
          <a:effectLst/>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656986" y="4317095"/>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lumMod val="75000"/>
            </a:schemeClr>
          </a:solidFill>
          <a:ln w="12700">
            <a:noFill/>
            <a:round/>
            <a:headEnd/>
            <a:tailEnd/>
          </a:ln>
        </p:spPr>
        <p:txBody>
          <a:bodyPr wrap="none" lIns="72176" tIns="36089" rIns="72176" bIns="36089" anchor="ctr"/>
          <a:lstStyle/>
          <a:p>
            <a:endParaRPr lang="ko-KR" altLang="en-US">
              <a:solidFill>
                <a:srgbClr val="000000"/>
              </a:solidFill>
              <a:latin typeface="굴림" pitchFamily="34" charset="-127"/>
              <a:ea typeface="굴림" pitchFamily="34" charset="-127"/>
            </a:endParaRPr>
          </a:p>
        </p:txBody>
      </p:sp>
      <p:sp>
        <p:nvSpPr>
          <p:cNvPr id="10" name="TextBox 9"/>
          <p:cNvSpPr txBox="1"/>
          <p:nvPr/>
        </p:nvSpPr>
        <p:spPr>
          <a:xfrm>
            <a:off x="840250" y="3547486"/>
            <a:ext cx="1274276" cy="411437"/>
          </a:xfrm>
          <a:prstGeom prst="rect">
            <a:avLst/>
          </a:prstGeom>
          <a:noFill/>
        </p:spPr>
        <p:txBody>
          <a:bodyPr wrap="none" lIns="72176" tIns="36089" rIns="72176" bIns="36089" rtlCol="0" anchor="ctr">
            <a:spAutoFit/>
          </a:bodyPr>
          <a:lstStyle/>
          <a:p>
            <a:r>
              <a:rPr lang="zh-CN" altLang="en-US" sz="2200" dirty="0">
                <a:solidFill>
                  <a:schemeClr val="bg1"/>
                </a:solidFill>
                <a:latin typeface="微软雅黑" pitchFamily="34" charset="-122"/>
                <a:ea typeface="微软雅黑" pitchFamily="34" charset="-122"/>
              </a:rPr>
              <a:t>添加文字</a:t>
            </a:r>
          </a:p>
        </p:txBody>
      </p:sp>
      <p:sp>
        <p:nvSpPr>
          <p:cNvPr id="11" name="TextBox 10"/>
          <p:cNvSpPr txBox="1"/>
          <p:nvPr/>
        </p:nvSpPr>
        <p:spPr>
          <a:xfrm>
            <a:off x="2201842" y="2291840"/>
            <a:ext cx="1120387" cy="365271"/>
          </a:xfrm>
          <a:prstGeom prst="rect">
            <a:avLst/>
          </a:prstGeom>
          <a:noFill/>
        </p:spPr>
        <p:txBody>
          <a:bodyPr wrap="none" lIns="72176" tIns="36089" rIns="72176" bIns="36089" rtlCol="0" anchor="ctr">
            <a:spAutoFit/>
          </a:bodyPr>
          <a:lstStyle/>
          <a:p>
            <a:r>
              <a:rPr lang="zh-CN" altLang="en-US" sz="1900" dirty="0">
                <a:solidFill>
                  <a:schemeClr val="bg1"/>
                </a:solidFill>
                <a:latin typeface="微软雅黑" pitchFamily="34" charset="-122"/>
                <a:ea typeface="微软雅黑" pitchFamily="34" charset="-122"/>
              </a:rPr>
              <a:t>添加文字</a:t>
            </a:r>
          </a:p>
        </p:txBody>
      </p:sp>
      <p:sp>
        <p:nvSpPr>
          <p:cNvPr id="12" name="TextBox 11"/>
          <p:cNvSpPr txBox="1"/>
          <p:nvPr/>
        </p:nvSpPr>
        <p:spPr>
          <a:xfrm>
            <a:off x="3358485" y="1858226"/>
            <a:ext cx="1068555" cy="349810"/>
          </a:xfrm>
          <a:prstGeom prst="rect">
            <a:avLst/>
          </a:prstGeom>
          <a:noFill/>
        </p:spPr>
        <p:txBody>
          <a:bodyPr wrap="none" lIns="72176" tIns="36089" rIns="72176" bIns="36089"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3" name="直接连接符 12"/>
          <p:cNvCxnSpPr/>
          <p:nvPr/>
        </p:nvCxnSpPr>
        <p:spPr>
          <a:xfrm>
            <a:off x="4722884" y="1535908"/>
            <a:ext cx="841329"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3824870" y="2267844"/>
            <a:ext cx="1739344"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2713996" y="3101762"/>
            <a:ext cx="2850217"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1476463" y="3970532"/>
            <a:ext cx="4087750"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7" name="TextBox 16"/>
          <p:cNvSpPr txBox="1"/>
          <p:nvPr/>
        </p:nvSpPr>
        <p:spPr>
          <a:xfrm>
            <a:off x="5630192" y="3753205"/>
            <a:ext cx="3029977" cy="529611"/>
          </a:xfrm>
          <a:prstGeom prst="rect">
            <a:avLst/>
          </a:prstGeom>
          <a:noFill/>
        </p:spPr>
        <p:txBody>
          <a:bodyPr wrap="square" lIns="72176" tIns="36089" rIns="72176" bIns="36089"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a:t>
            </a:r>
          </a:p>
        </p:txBody>
      </p:sp>
      <p:sp>
        <p:nvSpPr>
          <p:cNvPr id="18" name="TextBox 17"/>
          <p:cNvSpPr txBox="1"/>
          <p:nvPr/>
        </p:nvSpPr>
        <p:spPr>
          <a:xfrm>
            <a:off x="5630192" y="2897785"/>
            <a:ext cx="3029977" cy="529611"/>
          </a:xfrm>
          <a:prstGeom prst="rect">
            <a:avLst/>
          </a:prstGeom>
          <a:noFill/>
        </p:spPr>
        <p:txBody>
          <a:bodyPr wrap="square" lIns="72176" tIns="36089" rIns="72176" bIns="36089"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a:t>
            </a:r>
          </a:p>
        </p:txBody>
      </p:sp>
      <p:sp>
        <p:nvSpPr>
          <p:cNvPr id="19" name="TextBox 18"/>
          <p:cNvSpPr txBox="1"/>
          <p:nvPr/>
        </p:nvSpPr>
        <p:spPr>
          <a:xfrm>
            <a:off x="5630192" y="2042366"/>
            <a:ext cx="3029977" cy="529611"/>
          </a:xfrm>
          <a:prstGeom prst="rect">
            <a:avLst/>
          </a:prstGeom>
          <a:noFill/>
        </p:spPr>
        <p:txBody>
          <a:bodyPr wrap="square" lIns="72176" tIns="36089" rIns="72176" bIns="36089"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5630192" y="1351387"/>
            <a:ext cx="3029977" cy="529611"/>
          </a:xfrm>
          <a:prstGeom prst="rect">
            <a:avLst/>
          </a:prstGeom>
          <a:noFill/>
        </p:spPr>
        <p:txBody>
          <a:bodyPr wrap="square" lIns="72176" tIns="36089" rIns="72176" bIns="36089"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4328272" y="1272293"/>
            <a:ext cx="760939" cy="257499"/>
          </a:xfrm>
          <a:prstGeom prst="rect">
            <a:avLst/>
          </a:prstGeom>
          <a:noFill/>
        </p:spPr>
        <p:txBody>
          <a:bodyPr wrap="none" lIns="72176" tIns="36089" rIns="72176" bIns="36089" rtlCol="0" anchor="ctr">
            <a:spAutoFit/>
          </a:bodyPr>
          <a:lstStyle/>
          <a:p>
            <a:r>
              <a:rPr lang="zh-CN" altLang="en-US" sz="1200" dirty="0">
                <a:solidFill>
                  <a:schemeClr val="bg1"/>
                </a:solidFill>
                <a:latin typeface="微软雅黑" pitchFamily="34" charset="-122"/>
                <a:ea typeface="微软雅黑" pitchFamily="34" charset="-122"/>
              </a:rPr>
              <a:t>添加文字</a:t>
            </a:r>
          </a:p>
        </p:txBody>
      </p:sp>
      <p:sp>
        <p:nvSpPr>
          <p:cNvPr id="29" name="标题 28"/>
          <p:cNvSpPr>
            <a:spLocks noGrp="1"/>
          </p:cNvSpPr>
          <p:nvPr>
            <p:ph type="title" idx="4294967295"/>
          </p:nvPr>
        </p:nvSpPr>
        <p:spPr>
          <a:xfrm>
            <a:off x="-108520" y="-923387"/>
            <a:ext cx="8229600" cy="615553"/>
          </a:xfrm>
          <a:prstGeom prst="rect">
            <a:avLst/>
          </a:prstGeom>
        </p:spPr>
        <p:txBody>
          <a:bodyPr/>
          <a:lstStyle/>
          <a:p>
            <a:endParaRPr lang="zh-CN" altLang="en-US"/>
          </a:p>
        </p:txBody>
      </p:sp>
    </p:spTree>
    <p:extLst>
      <p:ext uri="{BB962C8B-B14F-4D97-AF65-F5344CB8AC3E}">
        <p14:creationId xmlns:p14="http://schemas.microsoft.com/office/powerpoint/2010/main" val="831845215"/>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4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14:bounceEnd="42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14:bounceEnd="42000">
                                          <p:cBhvr additive="base">
                                            <p:cTn id="19"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293735" y="2844068"/>
            <a:ext cx="1443962" cy="2299432"/>
          </a:xfrm>
          <a:prstGeom prst="rect">
            <a:avLst/>
          </a:prstGeom>
          <a:solidFill>
            <a:schemeClr val="accent1"/>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3" name="Rectangle 6"/>
          <p:cNvSpPr>
            <a:spLocks noChangeArrowheads="1"/>
          </p:cNvSpPr>
          <p:nvPr/>
        </p:nvSpPr>
        <p:spPr bwMode="auto">
          <a:xfrm>
            <a:off x="2982399" y="3362247"/>
            <a:ext cx="1459487" cy="1781254"/>
          </a:xfrm>
          <a:prstGeom prst="rect">
            <a:avLst/>
          </a:prstGeom>
          <a:solidFill>
            <a:schemeClr val="accent2"/>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4" name="Rectangle 7"/>
          <p:cNvSpPr>
            <a:spLocks noChangeArrowheads="1"/>
          </p:cNvSpPr>
          <p:nvPr/>
        </p:nvSpPr>
        <p:spPr bwMode="auto">
          <a:xfrm>
            <a:off x="4686588" y="3892520"/>
            <a:ext cx="1459487" cy="1250982"/>
          </a:xfrm>
          <a:prstGeom prst="rect">
            <a:avLst/>
          </a:prstGeom>
          <a:solidFill>
            <a:schemeClr val="accent3"/>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5" name="Rectangle 8"/>
          <p:cNvSpPr>
            <a:spLocks noChangeArrowheads="1"/>
          </p:cNvSpPr>
          <p:nvPr/>
        </p:nvSpPr>
        <p:spPr bwMode="auto">
          <a:xfrm>
            <a:off x="6390778" y="2153052"/>
            <a:ext cx="1459487" cy="2990450"/>
          </a:xfrm>
          <a:prstGeom prst="rect">
            <a:avLst/>
          </a:prstGeom>
          <a:solidFill>
            <a:schemeClr val="accent4"/>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6" name="TextBox 682"/>
          <p:cNvSpPr txBox="1"/>
          <p:nvPr/>
        </p:nvSpPr>
        <p:spPr>
          <a:xfrm>
            <a:off x="1549365" y="2988229"/>
            <a:ext cx="932702" cy="530792"/>
          </a:xfrm>
          <a:prstGeom prst="rect">
            <a:avLst/>
          </a:prstGeom>
          <a:noFill/>
        </p:spPr>
        <p:txBody>
          <a:bodyPr wrap="none" lIns="68571" tIns="34285" rIns="68571" bIns="34285">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000" dirty="0">
                <a:solidFill>
                  <a:schemeClr val="bg1"/>
                </a:solidFill>
                <a:latin typeface="微软雅黑" pitchFamily="34" charset="-122"/>
                <a:ea typeface="微软雅黑" pitchFamily="34" charset="-122"/>
                <a:cs typeface="Arial" pitchFamily="34" charset="0"/>
              </a:rPr>
              <a:t>52%</a:t>
            </a:r>
            <a:endParaRPr lang="zh-CN" altLang="en-US" sz="3000" dirty="0">
              <a:solidFill>
                <a:schemeClr val="bg1"/>
              </a:solidFill>
              <a:latin typeface="微软雅黑" pitchFamily="34" charset="-122"/>
              <a:ea typeface="微软雅黑" pitchFamily="34" charset="-122"/>
              <a:cs typeface="Arial" pitchFamily="34" charset="0"/>
            </a:endParaRPr>
          </a:p>
        </p:txBody>
      </p:sp>
      <p:sp>
        <p:nvSpPr>
          <p:cNvPr id="7" name="TextBox 682"/>
          <p:cNvSpPr txBox="1"/>
          <p:nvPr/>
        </p:nvSpPr>
        <p:spPr>
          <a:xfrm>
            <a:off x="3113109" y="3495465"/>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8" name="TextBox 682"/>
          <p:cNvSpPr txBox="1"/>
          <p:nvPr/>
        </p:nvSpPr>
        <p:spPr>
          <a:xfrm>
            <a:off x="4817298" y="3931830"/>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9" name="TextBox 682"/>
          <p:cNvSpPr txBox="1"/>
          <p:nvPr/>
        </p:nvSpPr>
        <p:spPr>
          <a:xfrm>
            <a:off x="6521488" y="2276557"/>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10" name="Copyright Notice"/>
          <p:cNvSpPr>
            <a:spLocks/>
          </p:cNvSpPr>
          <p:nvPr/>
        </p:nvSpPr>
        <p:spPr bwMode="auto">
          <a:xfrm>
            <a:off x="1488471" y="2429691"/>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第一季度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1" name="Copyright Notice"/>
          <p:cNvSpPr>
            <a:spLocks/>
          </p:cNvSpPr>
          <p:nvPr/>
        </p:nvSpPr>
        <p:spPr bwMode="auto">
          <a:xfrm>
            <a:off x="3184897" y="2942995"/>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第二季度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2" name="Copyright Notice"/>
          <p:cNvSpPr>
            <a:spLocks/>
          </p:cNvSpPr>
          <p:nvPr/>
        </p:nvSpPr>
        <p:spPr bwMode="auto">
          <a:xfrm>
            <a:off x="4889086" y="3495465"/>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smtClean="0">
                <a:solidFill>
                  <a:schemeClr val="tx1">
                    <a:lumMod val="65000"/>
                    <a:lumOff val="35000"/>
                  </a:schemeClr>
                </a:solidFill>
                <a:latin typeface="微软雅黑" pitchFamily="34" charset="-122"/>
                <a:ea typeface="微软雅黑" pitchFamily="34" charset="-122"/>
              </a:rPr>
              <a:t>第三季度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3" name="Copyright Notice"/>
          <p:cNvSpPr>
            <a:spLocks/>
          </p:cNvSpPr>
          <p:nvPr/>
        </p:nvSpPr>
        <p:spPr bwMode="auto">
          <a:xfrm>
            <a:off x="6593276" y="1739992"/>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第四季度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4" name="矩形 13"/>
          <p:cNvSpPr/>
          <p:nvPr/>
        </p:nvSpPr>
        <p:spPr>
          <a:xfrm>
            <a:off x="1297379" y="816592"/>
            <a:ext cx="4066709" cy="1251102"/>
          </a:xfrm>
          <a:prstGeom prst="rect">
            <a:avLst/>
          </a:prstGeom>
        </p:spPr>
        <p:txBody>
          <a:bodyPr wrap="square" lIns="68571" tIns="34285" rIns="68571" bIns="34285">
            <a:spAutoFit/>
          </a:bodyPr>
          <a:lstStyle/>
          <a:p>
            <a:pPr>
              <a:lnSpc>
                <a:spcPct val="200000"/>
              </a:lnSpc>
            </a:pPr>
            <a:r>
              <a:rPr lang="zh-CN" altLang="en-US" sz="1500" b="1" dirty="0">
                <a:solidFill>
                  <a:schemeClr val="tx1">
                    <a:lumMod val="65000"/>
                    <a:lumOff val="35000"/>
                  </a:schemeClr>
                </a:solidFill>
                <a:latin typeface="微软雅黑" pitchFamily="34" charset="-122"/>
                <a:ea typeface="微软雅黑" pitchFamily="34" charset="-122"/>
              </a:rPr>
              <a:t>点击添加小标题</a:t>
            </a:r>
            <a:endParaRPr lang="en-US" altLang="zh-CN" sz="1500" b="1"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r>
              <a:rPr lang="zh-CN" altLang="en-US" sz="1200" dirty="0" smtClean="0">
                <a:solidFill>
                  <a:schemeClr val="tx1">
                    <a:lumMod val="65000"/>
                    <a:lumOff val="35000"/>
                  </a:schemeClr>
                </a:solidFill>
                <a:latin typeface="微软雅黑" pitchFamily="34" charset="-122"/>
                <a:ea typeface="微软雅黑" pitchFamily="34" charset="-122"/>
              </a:rPr>
              <a:t>。</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5" name="飞哥PPT眉头"/>
          <p:cNvSpPr>
            <a:spLocks noChangeArrowheads="1"/>
          </p:cNvSpPr>
          <p:nvPr/>
        </p:nvSpPr>
        <p:spPr bwMode="auto">
          <a:xfrm>
            <a:off x="0" y="0"/>
            <a:ext cx="9144000" cy="414884"/>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449839400"/>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00"/>
                                        <p:tgtEl>
                                          <p:spTgt spid="3"/>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randombar(horizontal)">
                                      <p:cBhvr>
                                        <p:cTn id="31" dur="5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down)">
                                      <p:cBhvr>
                                        <p:cTn id="51" dur="500"/>
                                        <p:tgtEl>
                                          <p:spTgt spid="5"/>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randombar(horizontal)">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114" y="1326969"/>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 name="矩形 2"/>
          <p:cNvSpPr/>
          <p:nvPr/>
        </p:nvSpPr>
        <p:spPr>
          <a:xfrm>
            <a:off x="899114"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4" name="矩形 3"/>
          <p:cNvSpPr/>
          <p:nvPr/>
        </p:nvSpPr>
        <p:spPr>
          <a:xfrm>
            <a:off x="2389405" y="1326969"/>
            <a:ext cx="1318842" cy="13245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5" name="矩形 4"/>
          <p:cNvSpPr/>
          <p:nvPr/>
        </p:nvSpPr>
        <p:spPr>
          <a:xfrm>
            <a:off x="2389405"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6" name="矩形 5"/>
          <p:cNvSpPr/>
          <p:nvPr/>
        </p:nvSpPr>
        <p:spPr>
          <a:xfrm>
            <a:off x="3879697" y="1326969"/>
            <a:ext cx="1318842" cy="13245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7" name="矩形 6"/>
          <p:cNvSpPr/>
          <p:nvPr/>
        </p:nvSpPr>
        <p:spPr>
          <a:xfrm>
            <a:off x="3879697"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8" name="矩形 7"/>
          <p:cNvSpPr/>
          <p:nvPr/>
        </p:nvSpPr>
        <p:spPr>
          <a:xfrm>
            <a:off x="5369990" y="1326969"/>
            <a:ext cx="1318842" cy="13245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9" name="矩形 8"/>
          <p:cNvSpPr/>
          <p:nvPr/>
        </p:nvSpPr>
        <p:spPr>
          <a:xfrm>
            <a:off x="5369990"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0" name="矩形 9"/>
          <p:cNvSpPr/>
          <p:nvPr/>
        </p:nvSpPr>
        <p:spPr>
          <a:xfrm>
            <a:off x="6860281" y="1326969"/>
            <a:ext cx="1318842" cy="13245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11" name="矩形 10"/>
          <p:cNvSpPr/>
          <p:nvPr/>
        </p:nvSpPr>
        <p:spPr>
          <a:xfrm>
            <a:off x="6860281" y="2651501"/>
            <a:ext cx="1318842" cy="794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grpSp>
        <p:nvGrpSpPr>
          <p:cNvPr id="12" name="组合 11"/>
          <p:cNvGrpSpPr/>
          <p:nvPr/>
        </p:nvGrpSpPr>
        <p:grpSpPr>
          <a:xfrm>
            <a:off x="1321338" y="1485912"/>
            <a:ext cx="474396" cy="612440"/>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sp>
        <p:nvSpPr>
          <p:cNvPr id="17" name="Freeform 64"/>
          <p:cNvSpPr>
            <a:spLocks noEditPoints="1"/>
          </p:cNvSpPr>
          <p:nvPr/>
        </p:nvSpPr>
        <p:spPr bwMode="auto">
          <a:xfrm flipH="1">
            <a:off x="2722293" y="1520258"/>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nvGrpSpPr>
          <p:cNvPr id="18" name="组合 17"/>
          <p:cNvGrpSpPr/>
          <p:nvPr/>
        </p:nvGrpSpPr>
        <p:grpSpPr>
          <a:xfrm>
            <a:off x="4335276" y="1494180"/>
            <a:ext cx="407684" cy="595906"/>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sp>
        <p:nvSpPr>
          <p:cNvPr id="21" name="Freeform 9"/>
          <p:cNvSpPr>
            <a:spLocks/>
          </p:cNvSpPr>
          <p:nvPr/>
        </p:nvSpPr>
        <p:spPr bwMode="auto">
          <a:xfrm flipH="1">
            <a:off x="5690544" y="1578936"/>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nvGrpSpPr>
          <p:cNvPr id="22" name="组合 21"/>
          <p:cNvGrpSpPr/>
          <p:nvPr/>
        </p:nvGrpSpPr>
        <p:grpSpPr>
          <a:xfrm>
            <a:off x="7230822" y="1519606"/>
            <a:ext cx="577765" cy="545054"/>
            <a:chOff x="1784487" y="2486066"/>
            <a:chExt cx="446032" cy="418971"/>
          </a:xfrm>
          <a:solidFill>
            <a:schemeClr val="bg1"/>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grpSp>
        <p:nvGrpSpPr>
          <p:cNvPr id="29" name="组合 28"/>
          <p:cNvGrpSpPr/>
          <p:nvPr/>
        </p:nvGrpSpPr>
        <p:grpSpPr>
          <a:xfrm>
            <a:off x="1479406" y="2280631"/>
            <a:ext cx="6119428" cy="158944"/>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6" name="等腰三角形 35"/>
          <p:cNvSpPr/>
          <p:nvPr/>
        </p:nvSpPr>
        <p:spPr>
          <a:xfrm flipV="1">
            <a:off x="1466744"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7" name="等腰三角形 36"/>
          <p:cNvSpPr/>
          <p:nvPr/>
        </p:nvSpPr>
        <p:spPr>
          <a:xfrm flipV="1">
            <a:off x="2957036"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8" name="等腰三角形 37"/>
          <p:cNvSpPr/>
          <p:nvPr/>
        </p:nvSpPr>
        <p:spPr>
          <a:xfrm flipV="1">
            <a:off x="4447328"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9" name="等腰三角形 38"/>
          <p:cNvSpPr/>
          <p:nvPr/>
        </p:nvSpPr>
        <p:spPr>
          <a:xfrm flipV="1">
            <a:off x="5937619"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40" name="等腰三角形 39"/>
          <p:cNvSpPr/>
          <p:nvPr/>
        </p:nvSpPr>
        <p:spPr>
          <a:xfrm flipV="1">
            <a:off x="7427913" y="3446218"/>
            <a:ext cx="183583" cy="15894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41" name="TextBox 40"/>
          <p:cNvSpPr txBox="1"/>
          <p:nvPr/>
        </p:nvSpPr>
        <p:spPr>
          <a:xfrm>
            <a:off x="1080427"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2" name="TextBox 41"/>
          <p:cNvSpPr txBox="1"/>
          <p:nvPr/>
        </p:nvSpPr>
        <p:spPr>
          <a:xfrm>
            <a:off x="2570719"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3" name="TextBox 42"/>
          <p:cNvSpPr txBox="1"/>
          <p:nvPr/>
        </p:nvSpPr>
        <p:spPr>
          <a:xfrm>
            <a:off x="4061012"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4" name="TextBox 43"/>
          <p:cNvSpPr txBox="1"/>
          <p:nvPr/>
        </p:nvSpPr>
        <p:spPr>
          <a:xfrm>
            <a:off x="5551304"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5" name="TextBox 44"/>
          <p:cNvSpPr txBox="1"/>
          <p:nvPr/>
        </p:nvSpPr>
        <p:spPr>
          <a:xfrm>
            <a:off x="7041595"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6" name="矩形 45"/>
          <p:cNvSpPr/>
          <p:nvPr/>
        </p:nvSpPr>
        <p:spPr>
          <a:xfrm>
            <a:off x="899115" y="4081995"/>
            <a:ext cx="7280010" cy="4335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442293104"/>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0"/>
          <p:cNvSpPr>
            <a:spLocks noChangeShapeType="1"/>
          </p:cNvSpPr>
          <p:nvPr/>
        </p:nvSpPr>
        <p:spPr bwMode="auto">
          <a:xfrm>
            <a:off x="4571802" y="660366"/>
            <a:ext cx="1587" cy="3960812"/>
          </a:xfrm>
          <a:prstGeom prst="line">
            <a:avLst/>
          </a:prstGeom>
          <a:noFill/>
          <a:ln w="9525" cap="flat" cmpd="sng">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 name="椭圆 11"/>
          <p:cNvSpPr>
            <a:spLocks noChangeArrowheads="1"/>
          </p:cNvSpPr>
          <p:nvPr/>
        </p:nvSpPr>
        <p:spPr bwMode="auto">
          <a:xfrm>
            <a:off x="4147939" y="2036728"/>
            <a:ext cx="847725" cy="847726"/>
          </a:xfrm>
          <a:prstGeom prst="ellipse">
            <a:avLst/>
          </a:prstGeom>
          <a:solidFill>
            <a:schemeClr val="tx2"/>
          </a:solidFill>
          <a:ln w="25400" cap="flat" cmpd="sng">
            <a:no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TextBox 12"/>
          <p:cNvSpPr>
            <a:spLocks noChangeArrowheads="1"/>
          </p:cNvSpPr>
          <p:nvPr/>
        </p:nvSpPr>
        <p:spPr bwMode="auto">
          <a:xfrm>
            <a:off x="539552" y="1347614"/>
            <a:ext cx="32400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这里输入简单的文字概述这里输入简单文字概</a:t>
            </a:r>
          </a:p>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述这里输入简单的文字概述这里入简单的文字</a:t>
            </a:r>
          </a:p>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概述这里输入述简单的文字概述这里输入简单</a:t>
            </a:r>
          </a:p>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的文字概述这里输入简单的文字概述这里输入</a:t>
            </a:r>
          </a:p>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简单的文字概述这里输入</a:t>
            </a:r>
          </a:p>
        </p:txBody>
      </p:sp>
      <p:sp>
        <p:nvSpPr>
          <p:cNvPr id="5" name="TextBox 13"/>
          <p:cNvSpPr>
            <a:spLocks noChangeArrowheads="1"/>
          </p:cNvSpPr>
          <p:nvPr/>
        </p:nvSpPr>
        <p:spPr bwMode="auto">
          <a:xfrm>
            <a:off x="1331714" y="1011202"/>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b="1" dirty="0" smtClean="0">
                <a:solidFill>
                  <a:srgbClr val="C00000"/>
                </a:solidFill>
                <a:latin typeface="微软雅黑" pitchFamily="34" charset="-122"/>
                <a:ea typeface="微软雅黑" pitchFamily="34" charset="-122"/>
                <a:sym typeface="方正正大黑简体" pitchFamily="2" charset="-122"/>
              </a:rPr>
              <a:t>2014</a:t>
            </a:r>
            <a:r>
              <a:rPr lang="zh-CN" altLang="en-US" sz="2000" b="1" dirty="0" smtClean="0">
                <a:solidFill>
                  <a:srgbClr val="C00000"/>
                </a:solidFill>
                <a:latin typeface="微软雅黑" pitchFamily="34" charset="-122"/>
                <a:ea typeface="微软雅黑" pitchFamily="34" charset="-122"/>
                <a:sym typeface="方正正大黑简体" pitchFamily="2" charset="-122"/>
              </a:rPr>
              <a:t>年</a:t>
            </a:r>
            <a:r>
              <a:rPr lang="zh-CN" altLang="en-US" sz="2000" b="1" dirty="0">
                <a:solidFill>
                  <a:srgbClr val="C00000"/>
                </a:solidFill>
                <a:latin typeface="微软雅黑" pitchFamily="34" charset="-122"/>
                <a:ea typeface="微软雅黑" pitchFamily="34" charset="-122"/>
                <a:sym typeface="方正正大黑简体" pitchFamily="2" charset="-122"/>
              </a:rPr>
              <a:t>工作情况</a:t>
            </a:r>
          </a:p>
        </p:txBody>
      </p:sp>
      <p:sp>
        <p:nvSpPr>
          <p:cNvPr id="6" name="TextBox 14"/>
          <p:cNvSpPr>
            <a:spLocks noChangeArrowheads="1"/>
          </p:cNvSpPr>
          <p:nvPr/>
        </p:nvSpPr>
        <p:spPr bwMode="auto">
          <a:xfrm>
            <a:off x="5292524" y="1020728"/>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smtClean="0">
                <a:solidFill>
                  <a:srgbClr val="C00000"/>
                </a:solidFill>
                <a:latin typeface="微软雅黑" pitchFamily="34" charset="-122"/>
                <a:ea typeface="微软雅黑" pitchFamily="34" charset="-122"/>
                <a:sym typeface="方正正大黑简体" pitchFamily="2" charset="-122"/>
              </a:rPr>
              <a:t>2015</a:t>
            </a:r>
            <a:r>
              <a:rPr lang="zh-CN" altLang="en-US" sz="2000" b="1" dirty="0" smtClean="0">
                <a:solidFill>
                  <a:srgbClr val="C00000"/>
                </a:solidFill>
                <a:latin typeface="微软雅黑" pitchFamily="34" charset="-122"/>
                <a:ea typeface="微软雅黑" pitchFamily="34" charset="-122"/>
                <a:sym typeface="方正正大黑简体" pitchFamily="2" charset="-122"/>
              </a:rPr>
              <a:t>年</a:t>
            </a:r>
            <a:r>
              <a:rPr lang="zh-CN" altLang="en-US" sz="2000" b="1" dirty="0">
                <a:solidFill>
                  <a:srgbClr val="C00000"/>
                </a:solidFill>
                <a:latin typeface="微软雅黑" pitchFamily="34" charset="-122"/>
                <a:ea typeface="微软雅黑" pitchFamily="34" charset="-122"/>
                <a:sym typeface="方正正大黑简体" pitchFamily="2" charset="-122"/>
              </a:rPr>
              <a:t>工作情况</a:t>
            </a:r>
          </a:p>
        </p:txBody>
      </p:sp>
      <p:sp>
        <p:nvSpPr>
          <p:cNvPr id="7" name="TextBox 15"/>
          <p:cNvSpPr>
            <a:spLocks noChangeArrowheads="1"/>
          </p:cNvSpPr>
          <p:nvPr/>
        </p:nvSpPr>
        <p:spPr bwMode="auto">
          <a:xfrm>
            <a:off x="5313164" y="1374601"/>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8" name="矩形 16"/>
          <p:cNvSpPr>
            <a:spLocks noChangeArrowheads="1"/>
          </p:cNvSpPr>
          <p:nvPr/>
        </p:nvSpPr>
        <p:spPr bwMode="auto">
          <a:xfrm>
            <a:off x="1871464" y="3284504"/>
            <a:ext cx="1692275" cy="227013"/>
          </a:xfrm>
          <a:prstGeom prst="rect">
            <a:avLst/>
          </a:prstGeom>
          <a:solidFill>
            <a:schemeClr val="accent1"/>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矩形 17"/>
          <p:cNvSpPr>
            <a:spLocks noChangeArrowheads="1"/>
          </p:cNvSpPr>
          <p:nvPr/>
        </p:nvSpPr>
        <p:spPr bwMode="auto">
          <a:xfrm>
            <a:off x="899914" y="3644866"/>
            <a:ext cx="2652713" cy="227012"/>
          </a:xfrm>
          <a:prstGeom prst="rect">
            <a:avLst/>
          </a:prstGeom>
          <a:solidFill>
            <a:schemeClr val="accent2"/>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矩形 18"/>
          <p:cNvSpPr>
            <a:spLocks noChangeArrowheads="1"/>
          </p:cNvSpPr>
          <p:nvPr/>
        </p:nvSpPr>
        <p:spPr bwMode="auto">
          <a:xfrm>
            <a:off x="1404737" y="4065554"/>
            <a:ext cx="2159000" cy="227013"/>
          </a:xfrm>
          <a:prstGeom prst="rect">
            <a:avLst/>
          </a:prstGeom>
          <a:solidFill>
            <a:schemeClr val="accent3"/>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TextBox 19"/>
          <p:cNvSpPr>
            <a:spLocks noChangeArrowheads="1"/>
          </p:cNvSpPr>
          <p:nvPr/>
        </p:nvSpPr>
        <p:spPr bwMode="auto">
          <a:xfrm>
            <a:off x="2081013" y="328450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itchFamily="2" charset="-122"/>
              </a:rPr>
              <a:t>％</a:t>
            </a:r>
          </a:p>
        </p:txBody>
      </p:sp>
      <p:sp>
        <p:nvSpPr>
          <p:cNvPr id="12" name="TextBox 20"/>
          <p:cNvSpPr>
            <a:spLocks noChangeArrowheads="1"/>
          </p:cNvSpPr>
          <p:nvPr/>
        </p:nvSpPr>
        <p:spPr bwMode="auto">
          <a:xfrm>
            <a:off x="1692076" y="364486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itchFamily="2" charset="-122"/>
              </a:rPr>
              <a:t>万</a:t>
            </a:r>
          </a:p>
        </p:txBody>
      </p:sp>
      <p:sp>
        <p:nvSpPr>
          <p:cNvPr id="13" name="TextBox 21"/>
          <p:cNvSpPr>
            <a:spLocks noChangeArrowheads="1"/>
          </p:cNvSpPr>
          <p:nvPr/>
        </p:nvSpPr>
        <p:spPr bwMode="auto">
          <a:xfrm>
            <a:off x="2123876" y="407031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itchFamily="2" charset="-122"/>
              </a:rPr>
              <a:t>万</a:t>
            </a:r>
          </a:p>
        </p:txBody>
      </p:sp>
      <p:sp>
        <p:nvSpPr>
          <p:cNvPr id="14" name="矩形 22"/>
          <p:cNvSpPr>
            <a:spLocks noChangeArrowheads="1"/>
          </p:cNvSpPr>
          <p:nvPr/>
        </p:nvSpPr>
        <p:spPr bwMode="auto">
          <a:xfrm>
            <a:off x="5436989" y="3284504"/>
            <a:ext cx="1692275" cy="227013"/>
          </a:xfrm>
          <a:prstGeom prst="rect">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 name="矩形 23"/>
          <p:cNvSpPr>
            <a:spLocks noChangeArrowheads="1"/>
          </p:cNvSpPr>
          <p:nvPr/>
        </p:nvSpPr>
        <p:spPr bwMode="auto">
          <a:xfrm>
            <a:off x="5448100" y="3644866"/>
            <a:ext cx="2652712" cy="227012"/>
          </a:xfrm>
          <a:prstGeom prst="rect">
            <a:avLst/>
          </a:prstGeom>
          <a:solidFill>
            <a:schemeClr val="accent5"/>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 name="矩形 24"/>
          <p:cNvSpPr>
            <a:spLocks noChangeArrowheads="1"/>
          </p:cNvSpPr>
          <p:nvPr/>
        </p:nvSpPr>
        <p:spPr bwMode="auto">
          <a:xfrm>
            <a:off x="5436987" y="4065554"/>
            <a:ext cx="2159000" cy="227013"/>
          </a:xfrm>
          <a:prstGeom prst="rect">
            <a:avLst/>
          </a:prstGeom>
          <a:solidFill>
            <a:schemeClr val="accent6"/>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25"/>
          <p:cNvSpPr>
            <a:spLocks noChangeArrowheads="1"/>
          </p:cNvSpPr>
          <p:nvPr/>
        </p:nvSpPr>
        <p:spPr bwMode="auto">
          <a:xfrm>
            <a:off x="5644950" y="328450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itchFamily="2" charset="-122"/>
              </a:rPr>
              <a:t>％</a:t>
            </a:r>
          </a:p>
        </p:txBody>
      </p:sp>
      <p:sp>
        <p:nvSpPr>
          <p:cNvPr id="18" name="TextBox 26"/>
          <p:cNvSpPr>
            <a:spLocks noChangeArrowheads="1"/>
          </p:cNvSpPr>
          <p:nvPr/>
        </p:nvSpPr>
        <p:spPr bwMode="auto">
          <a:xfrm>
            <a:off x="5652887" y="364486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itchFamily="2" charset="-122"/>
              </a:rPr>
              <a:t>万</a:t>
            </a:r>
          </a:p>
        </p:txBody>
      </p:sp>
      <p:sp>
        <p:nvSpPr>
          <p:cNvPr id="19" name="TextBox 27"/>
          <p:cNvSpPr>
            <a:spLocks noChangeArrowheads="1"/>
          </p:cNvSpPr>
          <p:nvPr/>
        </p:nvSpPr>
        <p:spPr bwMode="auto">
          <a:xfrm>
            <a:off x="5664001" y="407031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itchFamily="2" charset="-122"/>
              </a:rPr>
              <a:t>万</a:t>
            </a:r>
          </a:p>
        </p:txBody>
      </p:sp>
      <p:sp>
        <p:nvSpPr>
          <p:cNvPr id="20" name="TextBox 28"/>
          <p:cNvSpPr>
            <a:spLocks noChangeArrowheads="1"/>
          </p:cNvSpPr>
          <p:nvPr/>
        </p:nvSpPr>
        <p:spPr bwMode="auto">
          <a:xfrm>
            <a:off x="4234208" y="2193940"/>
            <a:ext cx="6751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000" b="1" dirty="0">
                <a:solidFill>
                  <a:schemeClr val="bg1"/>
                </a:solidFill>
                <a:latin typeface="Times New Roman" pitchFamily="18" charset="0"/>
                <a:ea typeface="方正兰亭粗黑_GBK" charset="-122"/>
                <a:cs typeface="Times New Roman" pitchFamily="18" charset="0"/>
                <a:sym typeface="方正兰亭粗黑_GBK" charset="-122"/>
              </a:rPr>
              <a:t>VS</a:t>
            </a:r>
          </a:p>
        </p:txBody>
      </p:sp>
    </p:spTree>
    <p:extLst>
      <p:ext uri="{BB962C8B-B14F-4D97-AF65-F5344CB8AC3E}">
        <p14:creationId xmlns:p14="http://schemas.microsoft.com/office/powerpoint/2010/main" val="333670725"/>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p:cBhvr>
                                        <p:cTn id="11" dur="2000"/>
                                        <p:tgtEl>
                                          <p:spTgt spid="3"/>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5"/>
                                        </p:tgtEl>
                                      </p:cBhvr>
                                    </p:animEffect>
                                  </p:childTnLst>
                                </p:cTn>
                              </p:par>
                            </p:childTnLst>
                          </p:cTn>
                        </p:par>
                        <p:par>
                          <p:cTn id="20" fill="hold">
                            <p:stCondLst>
                              <p:cond delay="3400"/>
                            </p:stCondLst>
                            <p:childTnLst>
                              <p:par>
                                <p:cTn id="21" presetID="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39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32" dur="500" tmFilter="0,0; .5, 1; 1, 1"/>
                                        <p:tgtEl>
                                          <p:spTgt spid="6"/>
                                        </p:tgtEl>
                                      </p:cBhvr>
                                    </p:animEffect>
                                  </p:childTnLst>
                                </p:cTn>
                              </p:par>
                            </p:childTnLst>
                          </p:cTn>
                        </p:par>
                        <p:par>
                          <p:cTn id="33" fill="hold">
                            <p:stCondLst>
                              <p:cond delay="4800"/>
                            </p:stCondLst>
                            <p:childTnLst>
                              <p:par>
                                <p:cTn id="34" presetID="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1+#ppt_h/2"/>
                                          </p:val>
                                        </p:tav>
                                        <p:tav tm="100000">
                                          <p:val>
                                            <p:strVal val="#ppt_y"/>
                                          </p:val>
                                        </p:tav>
                                      </p:tavLst>
                                    </p:anim>
                                  </p:childTnLst>
                                </p:cTn>
                              </p:par>
                            </p:childTnLst>
                          </p:cTn>
                        </p:par>
                        <p:par>
                          <p:cTn id="38" fill="hold">
                            <p:stCondLst>
                              <p:cond delay="5300"/>
                            </p:stCondLst>
                            <p:childTnLst>
                              <p:par>
                                <p:cTn id="39" presetID="22" presetClass="entr" presetSubtype="2"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p:cBhvr>
                                        <p:cTn id="41" dur="400"/>
                                        <p:tgtEl>
                                          <p:spTgt spid="8"/>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p:cBhvr>
                                        <p:cTn id="47" dur="500"/>
                                        <p:tgtEl>
                                          <p:spTgt spid="1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p:cBhvr>
                                        <p:cTn id="50" dur="500"/>
                                        <p:tgtEl>
                                          <p:spTgt spid="14"/>
                                        </p:tgtEl>
                                      </p:cBhvr>
                                    </p:animEffect>
                                  </p:childTnLst>
                                </p:cTn>
                              </p:par>
                            </p:childTnLst>
                          </p:cTn>
                        </p:par>
                        <p:par>
                          <p:cTn id="51" fill="hold">
                            <p:stCondLst>
                              <p:cond delay="5800"/>
                            </p:stCondLst>
                            <p:childTnLst>
                              <p:par>
                                <p:cTn id="52" presetID="22" presetClass="entr" presetSubtype="2"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p:cBhvr>
                                        <p:cTn id="54" dur="500"/>
                                        <p:tgtEl>
                                          <p:spTgt spid="9"/>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p:cBhvr>
                                        <p:cTn id="57" dur="500"/>
                                        <p:tgtEl>
                                          <p:spTgt spid="1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p:cBhvr>
                                        <p:cTn id="60" dur="500"/>
                                        <p:tgtEl>
                                          <p:spTgt spid="1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p:cBhvr>
                                        <p:cTn id="63" dur="500"/>
                                        <p:tgtEl>
                                          <p:spTgt spid="18"/>
                                        </p:tgtEl>
                                      </p:cBhvr>
                                    </p:animEffect>
                                  </p:childTnLst>
                                </p:cTn>
                              </p:par>
                            </p:childTnLst>
                          </p:cTn>
                        </p:par>
                        <p:par>
                          <p:cTn id="64" fill="hold">
                            <p:stCondLst>
                              <p:cond delay="6300"/>
                            </p:stCondLst>
                            <p:childTnLst>
                              <p:par>
                                <p:cTn id="65" presetID="22" presetClass="entr" presetSubtype="2"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p:cBhvr>
                                        <p:cTn id="67" dur="500"/>
                                        <p:tgtEl>
                                          <p:spTgt spid="13"/>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p:cBhvr>
                                        <p:cTn id="70" dur="500"/>
                                        <p:tgtEl>
                                          <p:spTgt spid="1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p:cBhvr>
                                        <p:cTn id="73" dur="500"/>
                                        <p:tgtEl>
                                          <p:spTgt spid="1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p:cBhvr>
                                        <p:cTn id="76" dur="500"/>
                                        <p:tgtEl>
                                          <p:spTgt spid="19"/>
                                        </p:tgtEl>
                                      </p:cBhvr>
                                    </p:animEffect>
                                  </p:childTnLst>
                                </p:cTn>
                              </p:par>
                            </p:childTnLst>
                          </p:cTn>
                        </p:par>
                        <p:par>
                          <p:cTn id="77" fill="hold">
                            <p:stCondLst>
                              <p:cond delay="6800"/>
                            </p:stCondLst>
                            <p:childTnLst>
                              <p:par>
                                <p:cTn id="78" presetID="2" presetClass="entr" presetSubtype="4"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ppt_x</p:attrName>
                                        </p:attrNameLst>
                                      </p:cBhvr>
                                      <p:tavLst>
                                        <p:tav tm="0">
                                          <p:val>
                                            <p:strVal val="#ppt_x"/>
                                          </p:val>
                                        </p:tav>
                                        <p:tav tm="100000">
                                          <p:val>
                                            <p:strVal val="#ppt_x"/>
                                          </p:val>
                                        </p:tav>
                                      </p:tavLst>
                                    </p:anim>
                                    <p:anim calcmode="lin" valueType="num">
                                      <p:cBhvr>
                                        <p:cTn id="8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autoUpdateAnimBg="0"/>
      <p:bldP spid="4" grpId="0" bldLvl="0" autoUpdateAnimBg="0"/>
      <p:bldP spid="5" grpId="0" bldLvl="0" autoUpdateAnimBg="0"/>
      <p:bldP spid="6" grpId="0" bldLvl="0" autoUpdateAnimBg="0"/>
      <p:bldP spid="7" grpId="0" bldLvl="0" autoUpdateAnimBg="0"/>
      <p:bldP spid="8" grpId="0" bldLvl="0" animBg="1" autoUpdateAnimBg="0"/>
      <p:bldP spid="9" grpId="0" bldLvl="0" animBg="1" autoUpdateAnimBg="0"/>
      <p:bldP spid="10" grpId="0" bldLvl="0" animBg="1" autoUpdateAnimBg="0"/>
      <p:bldP spid="11" grpId="0" bldLvl="0" autoUpdateAnimBg="0"/>
      <p:bldP spid="12" grpId="0" bldLvl="0" autoUpdateAnimBg="0"/>
      <p:bldP spid="13" grpId="0" bldLvl="0" autoUpdateAnimBg="0"/>
      <p:bldP spid="14"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606378" y="1328535"/>
            <a:ext cx="1467068" cy="1477328"/>
            <a:chOff x="2483768" y="1257022"/>
            <a:chExt cx="733534" cy="738664"/>
          </a:xfrm>
        </p:grpSpPr>
        <p:sp>
          <p:nvSpPr>
            <p:cNvPr id="14" name="椭圆 13"/>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483768" y="1257022"/>
              <a:ext cx="733534" cy="738664"/>
            </a:xfrm>
            <a:prstGeom prst="rect">
              <a:avLst/>
            </a:prstGeom>
            <a:noFill/>
          </p:spPr>
          <p:txBody>
            <a:bodyPr wrap="none" rtlCol="0">
              <a:spAutoFit/>
            </a:bodyPr>
            <a:lstStyle/>
            <a:p>
              <a:r>
                <a:rPr lang="en-US" altLang="zh-CN" sz="9000" b="1" dirty="0" smtClean="0">
                  <a:solidFill>
                    <a:srgbClr val="FFC000"/>
                  </a:solidFill>
                </a:rPr>
                <a:t>03</a:t>
              </a:r>
              <a:endParaRPr lang="zh-CN" altLang="en-US" sz="9000" b="1" dirty="0">
                <a:solidFill>
                  <a:srgbClr val="FFC000"/>
                </a:solidFill>
              </a:endParaRPr>
            </a:p>
          </p:txBody>
        </p:sp>
      </p:grpSp>
      <p:sp>
        <p:nvSpPr>
          <p:cNvPr id="16" name="文本框 15"/>
          <p:cNvSpPr txBox="1"/>
          <p:nvPr/>
        </p:nvSpPr>
        <p:spPr>
          <a:xfrm>
            <a:off x="2195736" y="2842519"/>
            <a:ext cx="4288353" cy="584775"/>
          </a:xfrm>
          <a:prstGeom prst="rect">
            <a:avLst/>
          </a:prstGeom>
          <a:noFill/>
        </p:spPr>
        <p:txBody>
          <a:bodyPr wrap="non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grpSp>
        <p:nvGrpSpPr>
          <p:cNvPr id="17" name="组合 16"/>
          <p:cNvGrpSpPr/>
          <p:nvPr/>
        </p:nvGrpSpPr>
        <p:grpSpPr>
          <a:xfrm>
            <a:off x="-9896" y="0"/>
            <a:ext cx="9154079" cy="5131295"/>
            <a:chOff x="-9896" y="0"/>
            <a:chExt cx="9154079" cy="5131295"/>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grpSp>
    </p:spTree>
    <p:extLst>
      <p:ext uri="{BB962C8B-B14F-4D97-AF65-F5344CB8AC3E}">
        <p14:creationId xmlns:p14="http://schemas.microsoft.com/office/powerpoint/2010/main" val="3651836835"/>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985403" y="3030010"/>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76" tIns="36089" rIns="72176" bIns="36089" rtlCol="0" anchor="ctr"/>
          <a:lstStyle/>
          <a:p>
            <a:pPr algn="ctr"/>
            <a:endParaRPr lang="zh-CN" altLang="en-US" dirty="0"/>
          </a:p>
        </p:txBody>
      </p:sp>
      <p:sp>
        <p:nvSpPr>
          <p:cNvPr id="3" name="AutoShape 3"/>
          <p:cNvSpPr>
            <a:spLocks noChangeArrowheads="1"/>
          </p:cNvSpPr>
          <p:nvPr/>
        </p:nvSpPr>
        <p:spPr bwMode="auto">
          <a:xfrm rot="10800000">
            <a:off x="1782862" y="1999302"/>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76" tIns="36089" rIns="72176" bIns="36089" rtlCol="0" anchor="ctr"/>
          <a:lstStyle/>
          <a:p>
            <a:pPr algn="ctr"/>
            <a:endParaRPr lang="zh-CN" altLang="en-US" dirty="0"/>
          </a:p>
        </p:txBody>
      </p:sp>
      <p:sp>
        <p:nvSpPr>
          <p:cNvPr id="4" name="AutoShape 6"/>
          <p:cNvSpPr>
            <a:spLocks noChangeArrowheads="1"/>
          </p:cNvSpPr>
          <p:nvPr/>
        </p:nvSpPr>
        <p:spPr bwMode="auto">
          <a:xfrm>
            <a:off x="1987486" y="1326958"/>
            <a:ext cx="685327" cy="583587"/>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algn="ctr"/>
            <a:endParaRPr lang="zh-CN" altLang="en-US" dirty="0"/>
          </a:p>
        </p:txBody>
      </p:sp>
      <p:sp>
        <p:nvSpPr>
          <p:cNvPr id="5" name="AutoShape 4"/>
          <p:cNvSpPr>
            <a:spLocks noChangeArrowheads="1"/>
          </p:cNvSpPr>
          <p:nvPr/>
        </p:nvSpPr>
        <p:spPr bwMode="auto">
          <a:xfrm rot="10800000">
            <a:off x="1455650" y="2426453"/>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algn="ctr"/>
            <a:endParaRPr lang="zh-CN" altLang="en-US" dirty="0"/>
          </a:p>
        </p:txBody>
      </p:sp>
      <p:sp>
        <p:nvSpPr>
          <p:cNvPr id="6" name="AutoShape 5"/>
          <p:cNvSpPr>
            <a:spLocks noChangeArrowheads="1"/>
          </p:cNvSpPr>
          <p:nvPr/>
        </p:nvSpPr>
        <p:spPr bwMode="auto">
          <a:xfrm rot="10800000">
            <a:off x="543728" y="3880635"/>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5"/>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algn="ctr"/>
            <a:endParaRPr lang="zh-CN" altLang="en-US" dirty="0"/>
          </a:p>
        </p:txBody>
      </p:sp>
      <p:cxnSp>
        <p:nvCxnSpPr>
          <p:cNvPr id="7" name="直接连接符 6"/>
          <p:cNvCxnSpPr/>
          <p:nvPr/>
        </p:nvCxnSpPr>
        <p:spPr>
          <a:xfrm>
            <a:off x="2356050" y="1647273"/>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a:off x="2345128" y="2151014"/>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2356050" y="2673649"/>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2330151" y="3438489"/>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2330151" y="4195710"/>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 name="TextBox 11"/>
          <p:cNvSpPr txBox="1"/>
          <p:nvPr/>
        </p:nvSpPr>
        <p:spPr>
          <a:xfrm>
            <a:off x="5292080" y="4075421"/>
            <a:ext cx="2928596" cy="491587"/>
          </a:xfrm>
          <a:prstGeom prst="rect">
            <a:avLst/>
          </a:prstGeom>
          <a:noFill/>
        </p:spPr>
        <p:txBody>
          <a:bodyPr wrap="square" lIns="72176" tIns="36089" rIns="72176" bIns="36089"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3" name="TextBox 12"/>
          <p:cNvSpPr txBox="1"/>
          <p:nvPr/>
        </p:nvSpPr>
        <p:spPr>
          <a:xfrm>
            <a:off x="4042296" y="3864260"/>
            <a:ext cx="966500" cy="319104"/>
          </a:xfrm>
          <a:prstGeom prst="rect">
            <a:avLst/>
          </a:prstGeom>
          <a:noFill/>
        </p:spPr>
        <p:txBody>
          <a:bodyPr wrap="none" lIns="72176" tIns="36089" rIns="72176" bIns="3608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添加标题</a:t>
            </a:r>
          </a:p>
        </p:txBody>
      </p:sp>
      <p:sp>
        <p:nvSpPr>
          <p:cNvPr id="14" name="TextBox 13"/>
          <p:cNvSpPr txBox="1"/>
          <p:nvPr/>
        </p:nvSpPr>
        <p:spPr>
          <a:xfrm>
            <a:off x="5292080" y="3322793"/>
            <a:ext cx="2928596" cy="491587"/>
          </a:xfrm>
          <a:prstGeom prst="rect">
            <a:avLst/>
          </a:prstGeom>
          <a:noFill/>
        </p:spPr>
        <p:txBody>
          <a:bodyPr wrap="square" lIns="72176" tIns="36089" rIns="72176" bIns="36089"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TextBox 14"/>
          <p:cNvSpPr txBox="1"/>
          <p:nvPr/>
        </p:nvSpPr>
        <p:spPr>
          <a:xfrm>
            <a:off x="4042296" y="3118446"/>
            <a:ext cx="966500" cy="319104"/>
          </a:xfrm>
          <a:prstGeom prst="rect">
            <a:avLst/>
          </a:prstGeom>
          <a:noFill/>
        </p:spPr>
        <p:txBody>
          <a:bodyPr wrap="none" lIns="72176" tIns="36089" rIns="72176" bIns="3608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添加标题</a:t>
            </a:r>
          </a:p>
        </p:txBody>
      </p:sp>
      <p:sp>
        <p:nvSpPr>
          <p:cNvPr id="16" name="TextBox 15"/>
          <p:cNvSpPr txBox="1"/>
          <p:nvPr/>
        </p:nvSpPr>
        <p:spPr>
          <a:xfrm>
            <a:off x="5292080" y="2588225"/>
            <a:ext cx="2928596" cy="491587"/>
          </a:xfrm>
          <a:prstGeom prst="rect">
            <a:avLst/>
          </a:prstGeom>
          <a:noFill/>
        </p:spPr>
        <p:txBody>
          <a:bodyPr wrap="square" lIns="72176" tIns="36089" rIns="72176" bIns="36089"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4042296" y="2361109"/>
            <a:ext cx="966500" cy="319104"/>
          </a:xfrm>
          <a:prstGeom prst="rect">
            <a:avLst/>
          </a:prstGeom>
          <a:noFill/>
        </p:spPr>
        <p:txBody>
          <a:bodyPr wrap="none" lIns="72176" tIns="36089" rIns="72176" bIns="3608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添加标题</a:t>
            </a:r>
          </a:p>
        </p:txBody>
      </p:sp>
      <p:sp>
        <p:nvSpPr>
          <p:cNvPr id="18" name="TextBox 17"/>
          <p:cNvSpPr txBox="1"/>
          <p:nvPr/>
        </p:nvSpPr>
        <p:spPr>
          <a:xfrm>
            <a:off x="5292080" y="2031767"/>
            <a:ext cx="2928596" cy="513003"/>
          </a:xfrm>
          <a:prstGeom prst="rect">
            <a:avLst/>
          </a:prstGeom>
          <a:noFill/>
        </p:spPr>
        <p:txBody>
          <a:bodyPr wrap="square" lIns="72176" tIns="36089" rIns="72176" bIns="36089"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8"/>
          <p:cNvSpPr txBox="1"/>
          <p:nvPr/>
        </p:nvSpPr>
        <p:spPr>
          <a:xfrm>
            <a:off x="4042296" y="1846547"/>
            <a:ext cx="966500" cy="319104"/>
          </a:xfrm>
          <a:prstGeom prst="rect">
            <a:avLst/>
          </a:prstGeom>
          <a:noFill/>
        </p:spPr>
        <p:txBody>
          <a:bodyPr wrap="none" lIns="72176" tIns="36089" rIns="72176" bIns="3608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添加标题</a:t>
            </a:r>
          </a:p>
        </p:txBody>
      </p:sp>
      <p:sp>
        <p:nvSpPr>
          <p:cNvPr id="20" name="TextBox 19"/>
          <p:cNvSpPr txBox="1"/>
          <p:nvPr/>
        </p:nvSpPr>
        <p:spPr>
          <a:xfrm>
            <a:off x="5292080" y="1511918"/>
            <a:ext cx="2928596" cy="513003"/>
          </a:xfrm>
          <a:prstGeom prst="rect">
            <a:avLst/>
          </a:prstGeom>
          <a:noFill/>
        </p:spPr>
        <p:txBody>
          <a:bodyPr wrap="square" lIns="72176" tIns="36089" rIns="72176" bIns="36089"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4042296" y="1326697"/>
            <a:ext cx="966500" cy="319104"/>
          </a:xfrm>
          <a:prstGeom prst="rect">
            <a:avLst/>
          </a:prstGeom>
          <a:noFill/>
        </p:spPr>
        <p:txBody>
          <a:bodyPr wrap="none" lIns="72176" tIns="36089" rIns="72176" bIns="36089" rtlCol="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202578026"/>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4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14:bounceEnd="64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64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14:bounceEnd="64000">
                                          <p:cBhvr additive="base">
                                            <p:cTn id="23"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0620" y="2968015"/>
            <a:ext cx="8203895" cy="328532"/>
            <a:chOff x="534438" y="3368953"/>
            <a:chExt cx="10944224" cy="438144"/>
          </a:xfrm>
          <a:solidFill>
            <a:schemeClr val="bg1">
              <a:lumMod val="65000"/>
            </a:schemeClr>
          </a:solidFill>
        </p:grpSpPr>
        <p:sp>
          <p:nvSpPr>
            <p:cNvPr id="3" name="矩形 2"/>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4" name="组合 3"/>
            <p:cNvGrpSpPr/>
            <p:nvPr/>
          </p:nvGrpSpPr>
          <p:grpSpPr>
            <a:xfrm>
              <a:off x="534438" y="3368953"/>
              <a:ext cx="10944224" cy="438144"/>
              <a:chOff x="623889" y="3209929"/>
              <a:chExt cx="10944224" cy="438144"/>
            </a:xfrm>
            <a:grpFill/>
          </p:grpSpPr>
          <p:sp>
            <p:nvSpPr>
              <p:cNvPr id="5" name="矩形 4"/>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矩形 5"/>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矩形 6"/>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矩形 7"/>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 name="矩形 8"/>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矩形 9"/>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 name="等腰三角形 10"/>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12" name="肘形连接符 11"/>
          <p:cNvCxnSpPr>
            <a:stCxn id="14" idx="3"/>
          </p:cNvCxnSpPr>
          <p:nvPr/>
        </p:nvCxnSpPr>
        <p:spPr>
          <a:xfrm rot="5400000" flipH="1" flipV="1">
            <a:off x="810374" y="248875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702014" y="2880307"/>
            <a:ext cx="562876" cy="507177"/>
            <a:chOff x="1025957" y="3090803"/>
            <a:chExt cx="750892" cy="676392"/>
          </a:xfrm>
          <a:solidFill>
            <a:srgbClr val="005DA2"/>
          </a:solidFill>
        </p:grpSpPr>
        <p:sp>
          <p:nvSpPr>
            <p:cNvPr id="14" name="六边形 13"/>
            <p:cNvSpPr/>
            <p:nvPr/>
          </p:nvSpPr>
          <p:spPr>
            <a:xfrm rot="5400000">
              <a:off x="1063108" y="3137451"/>
              <a:ext cx="676392" cy="58309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15" name="文本框 64"/>
            <p:cNvSpPr txBox="1"/>
            <p:nvPr/>
          </p:nvSpPr>
          <p:spPr>
            <a:xfrm>
              <a:off x="1025957" y="3262659"/>
              <a:ext cx="750892"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4</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16" name="肘形连接符 15"/>
          <p:cNvCxnSpPr>
            <a:stCxn id="18" idx="3"/>
          </p:cNvCxnSpPr>
          <p:nvPr/>
        </p:nvCxnSpPr>
        <p:spPr>
          <a:xfrm rot="5400000" flipH="1" flipV="1">
            <a:off x="2744660" y="248875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615598" y="2880307"/>
            <a:ext cx="609665" cy="507177"/>
            <a:chOff x="998340" y="3090803"/>
            <a:chExt cx="813309" cy="676392"/>
          </a:xfrm>
          <a:solidFill>
            <a:srgbClr val="005DA2"/>
          </a:solidFill>
        </p:grpSpPr>
        <p:sp>
          <p:nvSpPr>
            <p:cNvPr id="18" name="六边形 17"/>
            <p:cNvSpPr/>
            <p:nvPr/>
          </p:nvSpPr>
          <p:spPr>
            <a:xfrm rot="5400000">
              <a:off x="1063108" y="3137451"/>
              <a:ext cx="676392" cy="58309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19" name="文本框 72"/>
            <p:cNvSpPr txBox="1"/>
            <p:nvPr/>
          </p:nvSpPr>
          <p:spPr>
            <a:xfrm>
              <a:off x="998340" y="3253274"/>
              <a:ext cx="813309"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6</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20" name="肘形连接符 19"/>
          <p:cNvCxnSpPr>
            <a:stCxn id="22" idx="3"/>
          </p:cNvCxnSpPr>
          <p:nvPr/>
        </p:nvCxnSpPr>
        <p:spPr>
          <a:xfrm rot="5400000" flipH="1" flipV="1">
            <a:off x="4678947" y="248875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570372" y="2880307"/>
            <a:ext cx="582737" cy="507177"/>
            <a:chOff x="1025672" y="3090803"/>
            <a:chExt cx="777387" cy="676392"/>
          </a:xfrm>
          <a:solidFill>
            <a:srgbClr val="005DA2"/>
          </a:solidFill>
        </p:grpSpPr>
        <p:sp>
          <p:nvSpPr>
            <p:cNvPr id="22" name="六边形 21"/>
            <p:cNvSpPr/>
            <p:nvPr/>
          </p:nvSpPr>
          <p:spPr>
            <a:xfrm rot="5400000">
              <a:off x="1063108" y="3137451"/>
              <a:ext cx="676392" cy="583096"/>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23" name="文本框 79"/>
            <p:cNvSpPr txBox="1"/>
            <p:nvPr/>
          </p:nvSpPr>
          <p:spPr>
            <a:xfrm>
              <a:off x="1025672" y="3270652"/>
              <a:ext cx="777387"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8</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24" name="肘形连接符 23"/>
          <p:cNvCxnSpPr>
            <a:stCxn id="26" idx="3"/>
          </p:cNvCxnSpPr>
          <p:nvPr/>
        </p:nvCxnSpPr>
        <p:spPr>
          <a:xfrm rot="5400000" flipH="1" flipV="1">
            <a:off x="6613233" y="2488755"/>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6461696" y="2880307"/>
            <a:ext cx="649084" cy="507177"/>
            <a:chOff x="968357" y="3090803"/>
            <a:chExt cx="865896" cy="676392"/>
          </a:xfrm>
          <a:solidFill>
            <a:srgbClr val="005DA2"/>
          </a:solidFill>
        </p:grpSpPr>
        <p:sp>
          <p:nvSpPr>
            <p:cNvPr id="26" name="六边形 25"/>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27" name="文本框 86"/>
            <p:cNvSpPr txBox="1"/>
            <p:nvPr/>
          </p:nvSpPr>
          <p:spPr>
            <a:xfrm>
              <a:off x="968357" y="3281788"/>
              <a:ext cx="865896"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10</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28" name="肘形连接符 27"/>
          <p:cNvCxnSpPr>
            <a:stCxn id="30" idx="0"/>
          </p:cNvCxnSpPr>
          <p:nvPr/>
        </p:nvCxnSpPr>
        <p:spPr>
          <a:xfrm rot="16200000" flipH="1">
            <a:off x="1758965" y="357904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684601" y="2880307"/>
            <a:ext cx="531839" cy="507177"/>
            <a:chOff x="1046561" y="3090803"/>
            <a:chExt cx="709487" cy="676392"/>
          </a:xfrm>
          <a:solidFill>
            <a:srgbClr val="005DA2"/>
          </a:solidFill>
        </p:grpSpPr>
        <p:sp>
          <p:nvSpPr>
            <p:cNvPr id="30" name="六边形 29"/>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31" name="文本框 93"/>
            <p:cNvSpPr txBox="1"/>
            <p:nvPr/>
          </p:nvSpPr>
          <p:spPr>
            <a:xfrm>
              <a:off x="1046561" y="3264812"/>
              <a:ext cx="709487"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5</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32" name="肘形连接符 31"/>
          <p:cNvCxnSpPr>
            <a:stCxn id="34" idx="0"/>
          </p:cNvCxnSpPr>
          <p:nvPr/>
        </p:nvCxnSpPr>
        <p:spPr>
          <a:xfrm rot="16200000" flipH="1">
            <a:off x="3693251" y="357904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613923" y="2880307"/>
            <a:ext cx="541767" cy="507177"/>
            <a:chOff x="1039939" y="3090803"/>
            <a:chExt cx="722732" cy="676392"/>
          </a:xfrm>
          <a:solidFill>
            <a:srgbClr val="005DA2"/>
          </a:solidFill>
        </p:grpSpPr>
        <p:sp>
          <p:nvSpPr>
            <p:cNvPr id="34" name="六边形 33"/>
            <p:cNvSpPr/>
            <p:nvPr/>
          </p:nvSpPr>
          <p:spPr>
            <a:xfrm rot="5400000">
              <a:off x="1063108" y="3137451"/>
              <a:ext cx="676392" cy="583096"/>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35" name="文本框 101"/>
            <p:cNvSpPr txBox="1"/>
            <p:nvPr/>
          </p:nvSpPr>
          <p:spPr>
            <a:xfrm>
              <a:off x="1039939" y="3297680"/>
              <a:ext cx="722732"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7</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cxnSp>
        <p:nvCxnSpPr>
          <p:cNvPr id="36" name="肘形连接符 35"/>
          <p:cNvCxnSpPr>
            <a:stCxn id="38" idx="0"/>
          </p:cNvCxnSpPr>
          <p:nvPr/>
        </p:nvCxnSpPr>
        <p:spPr>
          <a:xfrm rot="16200000" flipH="1">
            <a:off x="5627538" y="3579040"/>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5507240" y="2880307"/>
            <a:ext cx="623705" cy="507177"/>
            <a:chOff x="985283" y="3090803"/>
            <a:chExt cx="832039" cy="676392"/>
          </a:xfrm>
          <a:solidFill>
            <a:srgbClr val="005DA2"/>
          </a:solidFill>
        </p:grpSpPr>
        <p:sp>
          <p:nvSpPr>
            <p:cNvPr id="38" name="六边形 37"/>
            <p:cNvSpPr/>
            <p:nvPr/>
          </p:nvSpPr>
          <p:spPr>
            <a:xfrm rot="5400000">
              <a:off x="1063108" y="3137451"/>
              <a:ext cx="676392" cy="58309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39" name="文本框 108"/>
            <p:cNvSpPr txBox="1"/>
            <p:nvPr/>
          </p:nvSpPr>
          <p:spPr>
            <a:xfrm>
              <a:off x="985283" y="3259926"/>
              <a:ext cx="832039"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9</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grpSp>
        <p:nvGrpSpPr>
          <p:cNvPr id="40" name="组合 39"/>
          <p:cNvGrpSpPr/>
          <p:nvPr/>
        </p:nvGrpSpPr>
        <p:grpSpPr>
          <a:xfrm>
            <a:off x="7409366" y="2880307"/>
            <a:ext cx="688025" cy="507177"/>
            <a:chOff x="942381" y="3090803"/>
            <a:chExt cx="917844" cy="676392"/>
          </a:xfrm>
          <a:solidFill>
            <a:srgbClr val="005DA2"/>
          </a:solidFill>
        </p:grpSpPr>
        <p:sp>
          <p:nvSpPr>
            <p:cNvPr id="41" name="六边形 40"/>
            <p:cNvSpPr/>
            <p:nvPr/>
          </p:nvSpPr>
          <p:spPr>
            <a:xfrm rot="5400000">
              <a:off x="1063108" y="3137451"/>
              <a:ext cx="676392" cy="58309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2" name="文本框 114"/>
            <p:cNvSpPr txBox="1"/>
            <p:nvPr/>
          </p:nvSpPr>
          <p:spPr>
            <a:xfrm>
              <a:off x="942381" y="3281788"/>
              <a:ext cx="917844" cy="307847"/>
            </a:xfrm>
            <a:prstGeom prst="rect">
              <a:avLst/>
            </a:prstGeom>
            <a:noFill/>
          </p:spPr>
          <p:txBody>
            <a:bodyPr wrap="square" rtlCol="0">
              <a:spAutoFit/>
            </a:bodyPr>
            <a:lstStyle/>
            <a:p>
              <a:pPr algn="ctr"/>
              <a:r>
                <a:rPr lang="en-US" altLang="zh-CN" sz="900" dirty="0">
                  <a:solidFill>
                    <a:schemeClr val="bg1"/>
                  </a:solidFill>
                  <a:latin typeface="微软雅黑" panose="020B0503020204020204" pitchFamily="34" charset="-122"/>
                  <a:ea typeface="微软雅黑" panose="020B0503020204020204" pitchFamily="34" charset="-122"/>
                </a:rPr>
                <a:t>11</a:t>
              </a:r>
              <a:r>
                <a:rPr lang="zh-CN" altLang="en-US" sz="900" dirty="0">
                  <a:solidFill>
                    <a:schemeClr val="bg1"/>
                  </a:solidFill>
                  <a:latin typeface="微软雅黑" panose="020B0503020204020204" pitchFamily="34" charset="-122"/>
                  <a:ea typeface="微软雅黑" panose="020B0503020204020204" pitchFamily="34" charset="-122"/>
                </a:rPr>
                <a:t>月份</a:t>
              </a:r>
            </a:p>
          </p:txBody>
        </p:sp>
      </p:grpSp>
      <p:sp>
        <p:nvSpPr>
          <p:cNvPr id="43" name="矩形 42"/>
          <p:cNvSpPr/>
          <p:nvPr/>
        </p:nvSpPr>
        <p:spPr>
          <a:xfrm>
            <a:off x="3114598" y="1078055"/>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grpSp>
        <p:nvGrpSpPr>
          <p:cNvPr id="44" name="组合 43"/>
          <p:cNvGrpSpPr/>
          <p:nvPr/>
        </p:nvGrpSpPr>
        <p:grpSpPr>
          <a:xfrm>
            <a:off x="1187624" y="1959874"/>
            <a:ext cx="1425857" cy="737986"/>
            <a:chOff x="1187624" y="1833764"/>
            <a:chExt cx="1425857" cy="737986"/>
          </a:xfrm>
        </p:grpSpPr>
        <p:sp>
          <p:nvSpPr>
            <p:cNvPr id="45" name="矩形 44"/>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46"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47" name="组合 46"/>
          <p:cNvGrpSpPr/>
          <p:nvPr/>
        </p:nvGrpSpPr>
        <p:grpSpPr>
          <a:xfrm>
            <a:off x="3128891" y="1959874"/>
            <a:ext cx="1425857" cy="737986"/>
            <a:chOff x="1187624" y="1833764"/>
            <a:chExt cx="1425857" cy="737986"/>
          </a:xfrm>
        </p:grpSpPr>
        <p:sp>
          <p:nvSpPr>
            <p:cNvPr id="48" name="矩形 47"/>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49"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50" name="组合 49"/>
          <p:cNvGrpSpPr/>
          <p:nvPr/>
        </p:nvGrpSpPr>
        <p:grpSpPr>
          <a:xfrm>
            <a:off x="5070499" y="1959874"/>
            <a:ext cx="1425857" cy="737986"/>
            <a:chOff x="1187624" y="1833764"/>
            <a:chExt cx="1425857" cy="737986"/>
          </a:xfrm>
        </p:grpSpPr>
        <p:sp>
          <p:nvSpPr>
            <p:cNvPr id="51" name="矩形 50"/>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52"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53" name="组合 52"/>
          <p:cNvGrpSpPr/>
          <p:nvPr/>
        </p:nvGrpSpPr>
        <p:grpSpPr>
          <a:xfrm>
            <a:off x="7004785" y="1959874"/>
            <a:ext cx="1425857" cy="737986"/>
            <a:chOff x="1187624" y="1833764"/>
            <a:chExt cx="1425857" cy="737986"/>
          </a:xfrm>
        </p:grpSpPr>
        <p:sp>
          <p:nvSpPr>
            <p:cNvPr id="54" name="矩形 53"/>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55"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56" name="组合 55"/>
          <p:cNvGrpSpPr/>
          <p:nvPr/>
        </p:nvGrpSpPr>
        <p:grpSpPr>
          <a:xfrm>
            <a:off x="2123728" y="3633964"/>
            <a:ext cx="1425857" cy="737986"/>
            <a:chOff x="1187624" y="1833764"/>
            <a:chExt cx="1425857" cy="737986"/>
          </a:xfrm>
        </p:grpSpPr>
        <p:sp>
          <p:nvSpPr>
            <p:cNvPr id="57" name="矩形 56"/>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58"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59" name="组合 58"/>
          <p:cNvGrpSpPr/>
          <p:nvPr/>
        </p:nvGrpSpPr>
        <p:grpSpPr>
          <a:xfrm>
            <a:off x="4064995" y="3633964"/>
            <a:ext cx="1425857" cy="737986"/>
            <a:chOff x="1187624" y="1833764"/>
            <a:chExt cx="1425857" cy="737986"/>
          </a:xfrm>
        </p:grpSpPr>
        <p:sp>
          <p:nvSpPr>
            <p:cNvPr id="60" name="矩形 59"/>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61"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nvGrpSpPr>
          <p:cNvPr id="62" name="组合 61"/>
          <p:cNvGrpSpPr/>
          <p:nvPr/>
        </p:nvGrpSpPr>
        <p:grpSpPr>
          <a:xfrm>
            <a:off x="6006603" y="3633964"/>
            <a:ext cx="1425857" cy="737986"/>
            <a:chOff x="1187624" y="1833764"/>
            <a:chExt cx="1425857" cy="737986"/>
          </a:xfrm>
        </p:grpSpPr>
        <p:sp>
          <p:nvSpPr>
            <p:cNvPr id="63" name="矩形 62"/>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85000"/>
                    <a:lumOff val="15000"/>
                  </a:schemeClr>
                </a:solidFill>
              </a:endParaRPr>
            </a:p>
          </p:txBody>
        </p:sp>
        <p:sp>
          <p:nvSpPr>
            <p:cNvPr id="64"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点击输入简要文字</a:t>
              </a:r>
              <a:r>
                <a:rPr lang="zh-CN" altLang="en-US" sz="800" dirty="0" smtClean="0">
                  <a:solidFill>
                    <a:schemeClr val="tx1">
                      <a:lumMod val="65000"/>
                      <a:lumOff val="35000"/>
                    </a:schemeClr>
                  </a:solidFill>
                  <a:latin typeface="微软雅黑" pitchFamily="34" charset="-122"/>
                  <a:ea typeface="微软雅黑" pitchFamily="34" charset="-122"/>
                </a:rPr>
                <a:t>内容文字</a:t>
              </a:r>
              <a:endParaRPr lang="en-US" altLang="zh-CN" sz="800" dirty="0">
                <a:solidFill>
                  <a:schemeClr val="tx1">
                    <a:lumMod val="65000"/>
                    <a:lumOff val="35000"/>
                  </a:schemeClr>
                </a:solidFill>
                <a:latin typeface="微软雅黑" pitchFamily="34" charset="-122"/>
                <a:ea typeface="微软雅黑" pitchFamily="34" charset="-122"/>
              </a:endParaRPr>
            </a:p>
            <a:p>
              <a:pPr>
                <a:lnSpc>
                  <a:spcPct val="150000"/>
                </a:lnSpc>
                <a:buNone/>
              </a:pPr>
              <a:r>
                <a:rPr lang="zh-CN" altLang="en-US" sz="800" dirty="0">
                  <a:solidFill>
                    <a:schemeClr val="tx1">
                      <a:lumMod val="65000"/>
                      <a:lumOff val="35000"/>
                    </a:schemeClr>
                  </a:solidFill>
                  <a:latin typeface="微软雅黑" pitchFamily="34" charset="-122"/>
                  <a:ea typeface="微软雅黑" pitchFamily="34" charset="-122"/>
                </a:rPr>
                <a:t>内容需概括</a:t>
              </a:r>
              <a:r>
                <a:rPr lang="zh-CN" altLang="en-US" sz="800" dirty="0" smtClean="0">
                  <a:solidFill>
                    <a:schemeClr val="tx1">
                      <a:lumMod val="65000"/>
                      <a:lumOff val="35000"/>
                    </a:schemeClr>
                  </a:solidFill>
                  <a:latin typeface="微软雅黑" pitchFamily="34" charset="-122"/>
                  <a:ea typeface="微软雅黑" pitchFamily="34" charset="-122"/>
                </a:rPr>
                <a:t>精炼不用多余</a:t>
              </a:r>
              <a:r>
                <a:rPr lang="zh-CN" altLang="en-US" sz="800" dirty="0">
                  <a:solidFill>
                    <a:schemeClr val="tx1">
                      <a:lumMod val="65000"/>
                      <a:lumOff val="35000"/>
                    </a:schemeClr>
                  </a:solidFill>
                  <a:latin typeface="微软雅黑" pitchFamily="34" charset="-122"/>
                  <a:ea typeface="微软雅黑" pitchFamily="34" charset="-122"/>
                </a:rPr>
                <a:t>的文字</a:t>
              </a:r>
              <a:r>
                <a:rPr lang="zh-CN" altLang="en-US" sz="800" dirty="0" smtClean="0">
                  <a:solidFill>
                    <a:schemeClr val="tx1">
                      <a:lumMod val="65000"/>
                      <a:lumOff val="35000"/>
                    </a:schemeClr>
                  </a:solidFill>
                  <a:latin typeface="微软雅黑" pitchFamily="34" charset="-122"/>
                  <a:ea typeface="微软雅黑" pitchFamily="34" charset="-122"/>
                </a:rPr>
                <a:t>修饰</a:t>
              </a:r>
              <a:r>
                <a:rPr lang="en-US" altLang="zh-CN" sz="800" dirty="0" smtClean="0">
                  <a:solidFill>
                    <a:schemeClr val="tx1">
                      <a:lumMod val="65000"/>
                      <a:lumOff val="35000"/>
                    </a:schemeClr>
                  </a:solidFill>
                  <a:latin typeface="微软雅黑" pitchFamily="34" charset="-122"/>
                  <a:ea typeface="微软雅黑" pitchFamily="34" charset="-122"/>
                </a:rPr>
                <a:t>,</a:t>
              </a:r>
              <a:r>
                <a:rPr lang="zh-CN" altLang="en-US" sz="800" dirty="0">
                  <a:solidFill>
                    <a:schemeClr val="tx1">
                      <a:lumMod val="65000"/>
                      <a:lumOff val="35000"/>
                    </a:schemeClr>
                  </a:solidFill>
                  <a:latin typeface="微软雅黑" pitchFamily="34" charset="-122"/>
                  <a:ea typeface="微软雅黑" pitchFamily="34" charset="-122"/>
                </a:rPr>
                <a:t>点击</a:t>
              </a:r>
              <a:r>
                <a:rPr lang="zh-CN" altLang="en-US" sz="800" dirty="0" smtClean="0">
                  <a:solidFill>
                    <a:schemeClr val="tx1">
                      <a:lumMod val="65000"/>
                      <a:lumOff val="35000"/>
                    </a:schemeClr>
                  </a:solidFill>
                  <a:latin typeface="微软雅黑" pitchFamily="34" charset="-122"/>
                  <a:ea typeface="微软雅黑" pitchFamily="34" charset="-122"/>
                </a:rPr>
                <a:t>输入文字。</a:t>
              </a:r>
              <a:endParaRPr lang="en-US" altLang="zh-CN" sz="8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59765232"/>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up)">
                                      <p:cBhvr>
                                        <p:cTn id="79" dur="500"/>
                                        <p:tgtEl>
                                          <p:spTgt spid="3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left)">
                                      <p:cBhvr>
                                        <p:cTn id="83" dur="500"/>
                                        <p:tgtEl>
                                          <p:spTgt spid="62"/>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down)">
                                      <p:cBhvr>
                                        <p:cTn id="91" dur="500"/>
                                        <p:tgtEl>
                                          <p:spTgt spid="24"/>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40"/>
                                        </p:tgtEl>
                                      </p:cBhvr>
                                    </p:animEffect>
                                    <p:animScale>
                                      <p:cBhvr>
                                        <p:cTn id="103"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14598" y="11174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3" name="椭圆 2"/>
          <p:cNvSpPr/>
          <p:nvPr/>
        </p:nvSpPr>
        <p:spPr>
          <a:xfrm>
            <a:off x="1266964" y="2100096"/>
            <a:ext cx="1263742" cy="12637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4" name="Freeform 5"/>
          <p:cNvSpPr>
            <a:spLocks/>
          </p:cNvSpPr>
          <p:nvPr/>
        </p:nvSpPr>
        <p:spPr bwMode="auto">
          <a:xfrm>
            <a:off x="1311197" y="2865571"/>
            <a:ext cx="1175276" cy="469233"/>
          </a:xfrm>
          <a:custGeom>
            <a:avLst/>
            <a:gdLst>
              <a:gd name="T0" fmla="*/ 536 w 536"/>
              <a:gd name="T1" fmla="*/ 0 h 214"/>
              <a:gd name="T2" fmla="*/ 536 w 536"/>
              <a:gd name="T3" fmla="*/ 0 h 214"/>
              <a:gd name="T4" fmla="*/ 530 w 536"/>
              <a:gd name="T5" fmla="*/ 22 h 214"/>
              <a:gd name="T6" fmla="*/ 522 w 536"/>
              <a:gd name="T7" fmla="*/ 44 h 214"/>
              <a:gd name="T8" fmla="*/ 512 w 536"/>
              <a:gd name="T9" fmla="*/ 66 h 214"/>
              <a:gd name="T10" fmla="*/ 500 w 536"/>
              <a:gd name="T11" fmla="*/ 86 h 214"/>
              <a:gd name="T12" fmla="*/ 488 w 536"/>
              <a:gd name="T13" fmla="*/ 104 h 214"/>
              <a:gd name="T14" fmla="*/ 472 w 536"/>
              <a:gd name="T15" fmla="*/ 122 h 214"/>
              <a:gd name="T16" fmla="*/ 458 w 536"/>
              <a:gd name="T17" fmla="*/ 138 h 214"/>
              <a:gd name="T18" fmla="*/ 440 w 536"/>
              <a:gd name="T19" fmla="*/ 152 h 214"/>
              <a:gd name="T20" fmla="*/ 422 w 536"/>
              <a:gd name="T21" fmla="*/ 166 h 214"/>
              <a:gd name="T22" fmla="*/ 402 w 536"/>
              <a:gd name="T23" fmla="*/ 178 h 214"/>
              <a:gd name="T24" fmla="*/ 382 w 536"/>
              <a:gd name="T25" fmla="*/ 188 h 214"/>
              <a:gd name="T26" fmla="*/ 360 w 536"/>
              <a:gd name="T27" fmla="*/ 198 h 214"/>
              <a:gd name="T28" fmla="*/ 338 w 536"/>
              <a:gd name="T29" fmla="*/ 204 h 214"/>
              <a:gd name="T30" fmla="*/ 316 w 536"/>
              <a:gd name="T31" fmla="*/ 210 h 214"/>
              <a:gd name="T32" fmla="*/ 292 w 536"/>
              <a:gd name="T33" fmla="*/ 212 h 214"/>
              <a:gd name="T34" fmla="*/ 268 w 536"/>
              <a:gd name="T35" fmla="*/ 214 h 214"/>
              <a:gd name="T36" fmla="*/ 268 w 536"/>
              <a:gd name="T37" fmla="*/ 214 h 214"/>
              <a:gd name="T38" fmla="*/ 244 w 536"/>
              <a:gd name="T39" fmla="*/ 212 h 214"/>
              <a:gd name="T40" fmla="*/ 220 w 536"/>
              <a:gd name="T41" fmla="*/ 210 h 214"/>
              <a:gd name="T42" fmla="*/ 196 w 536"/>
              <a:gd name="T43" fmla="*/ 204 h 214"/>
              <a:gd name="T44" fmla="*/ 174 w 536"/>
              <a:gd name="T45" fmla="*/ 198 h 214"/>
              <a:gd name="T46" fmla="*/ 154 w 536"/>
              <a:gd name="T47" fmla="*/ 188 h 214"/>
              <a:gd name="T48" fmla="*/ 132 w 536"/>
              <a:gd name="T49" fmla="*/ 178 h 214"/>
              <a:gd name="T50" fmla="*/ 114 w 536"/>
              <a:gd name="T51" fmla="*/ 166 h 214"/>
              <a:gd name="T52" fmla="*/ 94 w 536"/>
              <a:gd name="T53" fmla="*/ 152 h 214"/>
              <a:gd name="T54" fmla="*/ 78 w 536"/>
              <a:gd name="T55" fmla="*/ 138 h 214"/>
              <a:gd name="T56" fmla="*/ 62 w 536"/>
              <a:gd name="T57" fmla="*/ 122 h 214"/>
              <a:gd name="T58" fmla="*/ 48 w 536"/>
              <a:gd name="T59" fmla="*/ 104 h 214"/>
              <a:gd name="T60" fmla="*/ 34 w 536"/>
              <a:gd name="T61" fmla="*/ 86 h 214"/>
              <a:gd name="T62" fmla="*/ 24 w 536"/>
              <a:gd name="T63" fmla="*/ 66 h 214"/>
              <a:gd name="T64" fmla="*/ 14 w 536"/>
              <a:gd name="T65" fmla="*/ 44 h 214"/>
              <a:gd name="T66" fmla="*/ 6 w 536"/>
              <a:gd name="T67" fmla="*/ 22 h 214"/>
              <a:gd name="T68" fmla="*/ 0 w 536"/>
              <a:gd name="T69" fmla="*/ 0 h 214"/>
              <a:gd name="T70" fmla="*/ 536 w 536"/>
              <a:gd name="T7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214">
                <a:moveTo>
                  <a:pt x="536" y="0"/>
                </a:moveTo>
                <a:lnTo>
                  <a:pt x="536" y="0"/>
                </a:lnTo>
                <a:lnTo>
                  <a:pt x="530" y="22"/>
                </a:lnTo>
                <a:lnTo>
                  <a:pt x="522" y="44"/>
                </a:lnTo>
                <a:lnTo>
                  <a:pt x="512" y="66"/>
                </a:lnTo>
                <a:lnTo>
                  <a:pt x="500" y="86"/>
                </a:lnTo>
                <a:lnTo>
                  <a:pt x="488" y="104"/>
                </a:lnTo>
                <a:lnTo>
                  <a:pt x="472" y="122"/>
                </a:lnTo>
                <a:lnTo>
                  <a:pt x="458" y="138"/>
                </a:lnTo>
                <a:lnTo>
                  <a:pt x="440" y="152"/>
                </a:lnTo>
                <a:lnTo>
                  <a:pt x="422" y="166"/>
                </a:lnTo>
                <a:lnTo>
                  <a:pt x="402" y="178"/>
                </a:lnTo>
                <a:lnTo>
                  <a:pt x="382" y="188"/>
                </a:lnTo>
                <a:lnTo>
                  <a:pt x="360" y="198"/>
                </a:lnTo>
                <a:lnTo>
                  <a:pt x="338" y="204"/>
                </a:lnTo>
                <a:lnTo>
                  <a:pt x="316" y="210"/>
                </a:lnTo>
                <a:lnTo>
                  <a:pt x="292" y="212"/>
                </a:lnTo>
                <a:lnTo>
                  <a:pt x="268" y="214"/>
                </a:lnTo>
                <a:lnTo>
                  <a:pt x="268" y="214"/>
                </a:lnTo>
                <a:lnTo>
                  <a:pt x="244" y="212"/>
                </a:lnTo>
                <a:lnTo>
                  <a:pt x="220" y="210"/>
                </a:lnTo>
                <a:lnTo>
                  <a:pt x="196" y="204"/>
                </a:lnTo>
                <a:lnTo>
                  <a:pt x="174" y="198"/>
                </a:lnTo>
                <a:lnTo>
                  <a:pt x="154" y="188"/>
                </a:lnTo>
                <a:lnTo>
                  <a:pt x="132" y="178"/>
                </a:lnTo>
                <a:lnTo>
                  <a:pt x="114" y="166"/>
                </a:lnTo>
                <a:lnTo>
                  <a:pt x="94" y="152"/>
                </a:lnTo>
                <a:lnTo>
                  <a:pt x="78" y="138"/>
                </a:lnTo>
                <a:lnTo>
                  <a:pt x="62" y="122"/>
                </a:lnTo>
                <a:lnTo>
                  <a:pt x="48" y="104"/>
                </a:lnTo>
                <a:lnTo>
                  <a:pt x="34" y="86"/>
                </a:lnTo>
                <a:lnTo>
                  <a:pt x="24" y="66"/>
                </a:lnTo>
                <a:lnTo>
                  <a:pt x="14" y="44"/>
                </a:lnTo>
                <a:lnTo>
                  <a:pt x="6" y="22"/>
                </a:lnTo>
                <a:lnTo>
                  <a:pt x="0" y="0"/>
                </a:lnTo>
                <a:lnTo>
                  <a:pt x="536"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TextBox 4"/>
          <p:cNvSpPr txBox="1"/>
          <p:nvPr/>
        </p:nvSpPr>
        <p:spPr>
          <a:xfrm>
            <a:off x="1344032" y="2547301"/>
            <a:ext cx="1120820"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投入</a:t>
            </a:r>
            <a:r>
              <a:rPr lang="en-US" altLang="zh-CN" dirty="0" smtClean="0">
                <a:solidFill>
                  <a:schemeClr val="tx1">
                    <a:lumMod val="75000"/>
                    <a:lumOff val="25000"/>
                  </a:schemeClr>
                </a:solidFill>
                <a:latin typeface="微软雅黑" pitchFamily="34" charset="-122"/>
                <a:ea typeface="微软雅黑" pitchFamily="34" charset="-122"/>
              </a:rPr>
              <a:t>20%</a:t>
            </a:r>
          </a:p>
        </p:txBody>
      </p:sp>
      <p:sp>
        <p:nvSpPr>
          <p:cNvPr id="6" name="椭圆 5"/>
          <p:cNvSpPr/>
          <p:nvPr/>
        </p:nvSpPr>
        <p:spPr>
          <a:xfrm>
            <a:off x="3049074" y="2100096"/>
            <a:ext cx="1263742" cy="12637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Freeform 6"/>
          <p:cNvSpPr>
            <a:spLocks/>
          </p:cNvSpPr>
          <p:nvPr/>
        </p:nvSpPr>
        <p:spPr bwMode="auto">
          <a:xfrm>
            <a:off x="3077958" y="2742780"/>
            <a:ext cx="1205973" cy="592024"/>
          </a:xfrm>
          <a:custGeom>
            <a:avLst/>
            <a:gdLst>
              <a:gd name="T0" fmla="*/ 550 w 550"/>
              <a:gd name="T1" fmla="*/ 0 h 270"/>
              <a:gd name="T2" fmla="*/ 550 w 550"/>
              <a:gd name="T3" fmla="*/ 0 h 270"/>
              <a:gd name="T4" fmla="*/ 548 w 550"/>
              <a:gd name="T5" fmla="*/ 26 h 270"/>
              <a:gd name="T6" fmla="*/ 544 w 550"/>
              <a:gd name="T7" fmla="*/ 54 h 270"/>
              <a:gd name="T8" fmla="*/ 536 w 550"/>
              <a:gd name="T9" fmla="*/ 80 h 270"/>
              <a:gd name="T10" fmla="*/ 526 w 550"/>
              <a:gd name="T11" fmla="*/ 104 h 270"/>
              <a:gd name="T12" fmla="*/ 514 w 550"/>
              <a:gd name="T13" fmla="*/ 128 h 270"/>
              <a:gd name="T14" fmla="*/ 502 w 550"/>
              <a:gd name="T15" fmla="*/ 150 h 270"/>
              <a:gd name="T16" fmla="*/ 486 w 550"/>
              <a:gd name="T17" fmla="*/ 172 h 270"/>
              <a:gd name="T18" fmla="*/ 468 w 550"/>
              <a:gd name="T19" fmla="*/ 190 h 270"/>
              <a:gd name="T20" fmla="*/ 448 w 550"/>
              <a:gd name="T21" fmla="*/ 208 h 270"/>
              <a:gd name="T22" fmla="*/ 428 w 550"/>
              <a:gd name="T23" fmla="*/ 224 h 270"/>
              <a:gd name="T24" fmla="*/ 404 w 550"/>
              <a:gd name="T25" fmla="*/ 238 h 270"/>
              <a:gd name="T26" fmla="*/ 380 w 550"/>
              <a:gd name="T27" fmla="*/ 248 h 270"/>
              <a:gd name="T28" fmla="*/ 356 w 550"/>
              <a:gd name="T29" fmla="*/ 258 h 270"/>
              <a:gd name="T30" fmla="*/ 330 w 550"/>
              <a:gd name="T31" fmla="*/ 264 h 270"/>
              <a:gd name="T32" fmla="*/ 302 w 550"/>
              <a:gd name="T33" fmla="*/ 268 h 270"/>
              <a:gd name="T34" fmla="*/ 274 w 550"/>
              <a:gd name="T35" fmla="*/ 270 h 270"/>
              <a:gd name="T36" fmla="*/ 274 w 550"/>
              <a:gd name="T37" fmla="*/ 270 h 270"/>
              <a:gd name="T38" fmla="*/ 246 w 550"/>
              <a:gd name="T39" fmla="*/ 268 h 270"/>
              <a:gd name="T40" fmla="*/ 220 w 550"/>
              <a:gd name="T41" fmla="*/ 264 h 270"/>
              <a:gd name="T42" fmla="*/ 194 w 550"/>
              <a:gd name="T43" fmla="*/ 258 h 270"/>
              <a:gd name="T44" fmla="*/ 168 w 550"/>
              <a:gd name="T45" fmla="*/ 248 h 270"/>
              <a:gd name="T46" fmla="*/ 144 w 550"/>
              <a:gd name="T47" fmla="*/ 238 h 270"/>
              <a:gd name="T48" fmla="*/ 122 w 550"/>
              <a:gd name="T49" fmla="*/ 224 h 270"/>
              <a:gd name="T50" fmla="*/ 102 w 550"/>
              <a:gd name="T51" fmla="*/ 208 h 270"/>
              <a:gd name="T52" fmla="*/ 82 w 550"/>
              <a:gd name="T53" fmla="*/ 190 h 270"/>
              <a:gd name="T54" fmla="*/ 64 w 550"/>
              <a:gd name="T55" fmla="*/ 172 h 270"/>
              <a:gd name="T56" fmla="*/ 48 w 550"/>
              <a:gd name="T57" fmla="*/ 150 h 270"/>
              <a:gd name="T58" fmla="*/ 34 w 550"/>
              <a:gd name="T59" fmla="*/ 128 h 270"/>
              <a:gd name="T60" fmla="*/ 22 w 550"/>
              <a:gd name="T61" fmla="*/ 104 h 270"/>
              <a:gd name="T62" fmla="*/ 14 w 550"/>
              <a:gd name="T63" fmla="*/ 80 h 270"/>
              <a:gd name="T64" fmla="*/ 6 w 550"/>
              <a:gd name="T65" fmla="*/ 54 h 270"/>
              <a:gd name="T66" fmla="*/ 2 w 550"/>
              <a:gd name="T67" fmla="*/ 26 h 270"/>
              <a:gd name="T68" fmla="*/ 0 w 550"/>
              <a:gd name="T69" fmla="*/ 0 h 270"/>
              <a:gd name="T70" fmla="*/ 550 w 550"/>
              <a:gd name="T71"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0" h="270">
                <a:moveTo>
                  <a:pt x="550" y="0"/>
                </a:moveTo>
                <a:lnTo>
                  <a:pt x="550" y="0"/>
                </a:lnTo>
                <a:lnTo>
                  <a:pt x="548" y="26"/>
                </a:lnTo>
                <a:lnTo>
                  <a:pt x="544" y="54"/>
                </a:lnTo>
                <a:lnTo>
                  <a:pt x="536" y="80"/>
                </a:lnTo>
                <a:lnTo>
                  <a:pt x="526" y="104"/>
                </a:lnTo>
                <a:lnTo>
                  <a:pt x="514" y="128"/>
                </a:lnTo>
                <a:lnTo>
                  <a:pt x="502" y="150"/>
                </a:lnTo>
                <a:lnTo>
                  <a:pt x="486" y="172"/>
                </a:lnTo>
                <a:lnTo>
                  <a:pt x="468" y="190"/>
                </a:lnTo>
                <a:lnTo>
                  <a:pt x="448" y="208"/>
                </a:lnTo>
                <a:lnTo>
                  <a:pt x="428" y="224"/>
                </a:lnTo>
                <a:lnTo>
                  <a:pt x="404" y="238"/>
                </a:lnTo>
                <a:lnTo>
                  <a:pt x="380" y="248"/>
                </a:lnTo>
                <a:lnTo>
                  <a:pt x="356" y="258"/>
                </a:lnTo>
                <a:lnTo>
                  <a:pt x="330" y="264"/>
                </a:lnTo>
                <a:lnTo>
                  <a:pt x="302" y="268"/>
                </a:lnTo>
                <a:lnTo>
                  <a:pt x="274" y="270"/>
                </a:lnTo>
                <a:lnTo>
                  <a:pt x="274" y="270"/>
                </a:lnTo>
                <a:lnTo>
                  <a:pt x="246" y="268"/>
                </a:lnTo>
                <a:lnTo>
                  <a:pt x="220" y="264"/>
                </a:lnTo>
                <a:lnTo>
                  <a:pt x="194" y="258"/>
                </a:lnTo>
                <a:lnTo>
                  <a:pt x="168" y="248"/>
                </a:lnTo>
                <a:lnTo>
                  <a:pt x="144" y="238"/>
                </a:lnTo>
                <a:lnTo>
                  <a:pt x="122" y="224"/>
                </a:lnTo>
                <a:lnTo>
                  <a:pt x="102" y="208"/>
                </a:lnTo>
                <a:lnTo>
                  <a:pt x="82" y="190"/>
                </a:lnTo>
                <a:lnTo>
                  <a:pt x="64" y="172"/>
                </a:lnTo>
                <a:lnTo>
                  <a:pt x="48" y="150"/>
                </a:lnTo>
                <a:lnTo>
                  <a:pt x="34" y="128"/>
                </a:lnTo>
                <a:lnTo>
                  <a:pt x="22" y="104"/>
                </a:lnTo>
                <a:lnTo>
                  <a:pt x="14" y="80"/>
                </a:lnTo>
                <a:lnTo>
                  <a:pt x="6" y="54"/>
                </a:lnTo>
                <a:lnTo>
                  <a:pt x="2" y="26"/>
                </a:lnTo>
                <a:lnTo>
                  <a:pt x="0" y="0"/>
                </a:lnTo>
                <a:lnTo>
                  <a:pt x="55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TextBox 7"/>
          <p:cNvSpPr txBox="1"/>
          <p:nvPr/>
        </p:nvSpPr>
        <p:spPr>
          <a:xfrm>
            <a:off x="3149536" y="2547301"/>
            <a:ext cx="1120820"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支出</a:t>
            </a:r>
            <a:r>
              <a:rPr lang="en-US" altLang="zh-CN" dirty="0" smtClean="0">
                <a:solidFill>
                  <a:schemeClr val="tx1">
                    <a:lumMod val="75000"/>
                    <a:lumOff val="25000"/>
                  </a:schemeClr>
                </a:solidFill>
                <a:latin typeface="微软雅黑" pitchFamily="34" charset="-122"/>
                <a:ea typeface="微软雅黑" pitchFamily="34" charset="-122"/>
              </a:rPr>
              <a:t>40%</a:t>
            </a:r>
          </a:p>
        </p:txBody>
      </p:sp>
      <p:sp>
        <p:nvSpPr>
          <p:cNvPr id="9" name="椭圆 8"/>
          <p:cNvSpPr/>
          <p:nvPr/>
        </p:nvSpPr>
        <p:spPr>
          <a:xfrm>
            <a:off x="4831184" y="2100096"/>
            <a:ext cx="1263742" cy="1263742"/>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0" name="Freeform 7"/>
          <p:cNvSpPr>
            <a:spLocks/>
          </p:cNvSpPr>
          <p:nvPr/>
        </p:nvSpPr>
        <p:spPr bwMode="auto">
          <a:xfrm>
            <a:off x="4860069" y="2571752"/>
            <a:ext cx="1205973" cy="763052"/>
          </a:xfrm>
          <a:custGeom>
            <a:avLst/>
            <a:gdLst>
              <a:gd name="T0" fmla="*/ 540 w 550"/>
              <a:gd name="T1" fmla="*/ 0 h 348"/>
              <a:gd name="T2" fmla="*/ 540 w 550"/>
              <a:gd name="T3" fmla="*/ 0 h 348"/>
              <a:gd name="T4" fmla="*/ 544 w 550"/>
              <a:gd name="T5" fmla="*/ 18 h 348"/>
              <a:gd name="T6" fmla="*/ 546 w 550"/>
              <a:gd name="T7" fmla="*/ 36 h 348"/>
              <a:gd name="T8" fmla="*/ 548 w 550"/>
              <a:gd name="T9" fmla="*/ 54 h 348"/>
              <a:gd name="T10" fmla="*/ 550 w 550"/>
              <a:gd name="T11" fmla="*/ 74 h 348"/>
              <a:gd name="T12" fmla="*/ 550 w 550"/>
              <a:gd name="T13" fmla="*/ 74 h 348"/>
              <a:gd name="T14" fmla="*/ 548 w 550"/>
              <a:gd name="T15" fmla="*/ 102 h 348"/>
              <a:gd name="T16" fmla="*/ 544 w 550"/>
              <a:gd name="T17" fmla="*/ 128 h 348"/>
              <a:gd name="T18" fmla="*/ 536 w 550"/>
              <a:gd name="T19" fmla="*/ 154 h 348"/>
              <a:gd name="T20" fmla="*/ 528 w 550"/>
              <a:gd name="T21" fmla="*/ 180 h 348"/>
              <a:gd name="T22" fmla="*/ 516 w 550"/>
              <a:gd name="T23" fmla="*/ 204 h 348"/>
              <a:gd name="T24" fmla="*/ 502 w 550"/>
              <a:gd name="T25" fmla="*/ 226 h 348"/>
              <a:gd name="T26" fmla="*/ 486 w 550"/>
              <a:gd name="T27" fmla="*/ 248 h 348"/>
              <a:gd name="T28" fmla="*/ 468 w 550"/>
              <a:gd name="T29" fmla="*/ 268 h 348"/>
              <a:gd name="T30" fmla="*/ 450 w 550"/>
              <a:gd name="T31" fmla="*/ 286 h 348"/>
              <a:gd name="T32" fmla="*/ 428 w 550"/>
              <a:gd name="T33" fmla="*/ 300 h 348"/>
              <a:gd name="T34" fmla="*/ 406 w 550"/>
              <a:gd name="T35" fmla="*/ 314 h 348"/>
              <a:gd name="T36" fmla="*/ 382 w 550"/>
              <a:gd name="T37" fmla="*/ 326 h 348"/>
              <a:gd name="T38" fmla="*/ 356 w 550"/>
              <a:gd name="T39" fmla="*/ 336 h 348"/>
              <a:gd name="T40" fmla="*/ 330 w 550"/>
              <a:gd name="T41" fmla="*/ 342 h 348"/>
              <a:gd name="T42" fmla="*/ 302 w 550"/>
              <a:gd name="T43" fmla="*/ 346 h 348"/>
              <a:gd name="T44" fmla="*/ 274 w 550"/>
              <a:gd name="T45" fmla="*/ 348 h 348"/>
              <a:gd name="T46" fmla="*/ 274 w 550"/>
              <a:gd name="T47" fmla="*/ 348 h 348"/>
              <a:gd name="T48" fmla="*/ 246 w 550"/>
              <a:gd name="T49" fmla="*/ 346 h 348"/>
              <a:gd name="T50" fmla="*/ 220 w 550"/>
              <a:gd name="T51" fmla="*/ 342 h 348"/>
              <a:gd name="T52" fmla="*/ 192 w 550"/>
              <a:gd name="T53" fmla="*/ 336 h 348"/>
              <a:gd name="T54" fmla="*/ 168 w 550"/>
              <a:gd name="T55" fmla="*/ 326 h 348"/>
              <a:gd name="T56" fmla="*/ 144 w 550"/>
              <a:gd name="T57" fmla="*/ 314 h 348"/>
              <a:gd name="T58" fmla="*/ 120 w 550"/>
              <a:gd name="T59" fmla="*/ 300 h 348"/>
              <a:gd name="T60" fmla="*/ 100 w 550"/>
              <a:gd name="T61" fmla="*/ 286 h 348"/>
              <a:gd name="T62" fmla="*/ 80 w 550"/>
              <a:gd name="T63" fmla="*/ 268 h 348"/>
              <a:gd name="T64" fmla="*/ 62 w 550"/>
              <a:gd name="T65" fmla="*/ 248 h 348"/>
              <a:gd name="T66" fmla="*/ 46 w 550"/>
              <a:gd name="T67" fmla="*/ 226 h 348"/>
              <a:gd name="T68" fmla="*/ 32 w 550"/>
              <a:gd name="T69" fmla="*/ 204 h 348"/>
              <a:gd name="T70" fmla="*/ 22 w 550"/>
              <a:gd name="T71" fmla="*/ 180 h 348"/>
              <a:gd name="T72" fmla="*/ 12 w 550"/>
              <a:gd name="T73" fmla="*/ 154 h 348"/>
              <a:gd name="T74" fmla="*/ 6 w 550"/>
              <a:gd name="T75" fmla="*/ 128 h 348"/>
              <a:gd name="T76" fmla="*/ 2 w 550"/>
              <a:gd name="T77" fmla="*/ 102 h 348"/>
              <a:gd name="T78" fmla="*/ 0 w 550"/>
              <a:gd name="T79" fmla="*/ 74 h 348"/>
              <a:gd name="T80" fmla="*/ 0 w 550"/>
              <a:gd name="T81" fmla="*/ 74 h 348"/>
              <a:gd name="T82" fmla="*/ 0 w 550"/>
              <a:gd name="T83" fmla="*/ 54 h 348"/>
              <a:gd name="T84" fmla="*/ 2 w 550"/>
              <a:gd name="T85" fmla="*/ 36 h 348"/>
              <a:gd name="T86" fmla="*/ 6 w 550"/>
              <a:gd name="T87" fmla="*/ 18 h 348"/>
              <a:gd name="T88" fmla="*/ 10 w 550"/>
              <a:gd name="T89" fmla="*/ 0 h 348"/>
              <a:gd name="T90" fmla="*/ 540 w 550"/>
              <a:gd name="T9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0" h="348">
                <a:moveTo>
                  <a:pt x="540" y="0"/>
                </a:moveTo>
                <a:lnTo>
                  <a:pt x="540" y="0"/>
                </a:lnTo>
                <a:lnTo>
                  <a:pt x="544" y="18"/>
                </a:lnTo>
                <a:lnTo>
                  <a:pt x="546" y="36"/>
                </a:lnTo>
                <a:lnTo>
                  <a:pt x="548" y="54"/>
                </a:lnTo>
                <a:lnTo>
                  <a:pt x="550" y="74"/>
                </a:lnTo>
                <a:lnTo>
                  <a:pt x="550" y="74"/>
                </a:lnTo>
                <a:lnTo>
                  <a:pt x="548" y="102"/>
                </a:lnTo>
                <a:lnTo>
                  <a:pt x="544" y="128"/>
                </a:lnTo>
                <a:lnTo>
                  <a:pt x="536" y="154"/>
                </a:lnTo>
                <a:lnTo>
                  <a:pt x="528" y="180"/>
                </a:lnTo>
                <a:lnTo>
                  <a:pt x="516" y="204"/>
                </a:lnTo>
                <a:lnTo>
                  <a:pt x="502" y="226"/>
                </a:lnTo>
                <a:lnTo>
                  <a:pt x="486" y="248"/>
                </a:lnTo>
                <a:lnTo>
                  <a:pt x="468" y="268"/>
                </a:lnTo>
                <a:lnTo>
                  <a:pt x="450" y="286"/>
                </a:lnTo>
                <a:lnTo>
                  <a:pt x="428" y="300"/>
                </a:lnTo>
                <a:lnTo>
                  <a:pt x="406" y="314"/>
                </a:lnTo>
                <a:lnTo>
                  <a:pt x="382" y="326"/>
                </a:lnTo>
                <a:lnTo>
                  <a:pt x="356" y="336"/>
                </a:lnTo>
                <a:lnTo>
                  <a:pt x="330" y="342"/>
                </a:lnTo>
                <a:lnTo>
                  <a:pt x="302" y="346"/>
                </a:lnTo>
                <a:lnTo>
                  <a:pt x="274" y="348"/>
                </a:lnTo>
                <a:lnTo>
                  <a:pt x="274" y="348"/>
                </a:lnTo>
                <a:lnTo>
                  <a:pt x="246" y="346"/>
                </a:lnTo>
                <a:lnTo>
                  <a:pt x="220" y="342"/>
                </a:lnTo>
                <a:lnTo>
                  <a:pt x="192" y="336"/>
                </a:lnTo>
                <a:lnTo>
                  <a:pt x="168" y="326"/>
                </a:lnTo>
                <a:lnTo>
                  <a:pt x="144" y="314"/>
                </a:lnTo>
                <a:lnTo>
                  <a:pt x="120" y="300"/>
                </a:lnTo>
                <a:lnTo>
                  <a:pt x="100" y="286"/>
                </a:lnTo>
                <a:lnTo>
                  <a:pt x="80" y="268"/>
                </a:lnTo>
                <a:lnTo>
                  <a:pt x="62" y="248"/>
                </a:lnTo>
                <a:lnTo>
                  <a:pt x="46" y="226"/>
                </a:lnTo>
                <a:lnTo>
                  <a:pt x="32" y="204"/>
                </a:lnTo>
                <a:lnTo>
                  <a:pt x="22" y="180"/>
                </a:lnTo>
                <a:lnTo>
                  <a:pt x="12" y="154"/>
                </a:lnTo>
                <a:lnTo>
                  <a:pt x="6" y="128"/>
                </a:lnTo>
                <a:lnTo>
                  <a:pt x="2" y="102"/>
                </a:lnTo>
                <a:lnTo>
                  <a:pt x="0" y="74"/>
                </a:lnTo>
                <a:lnTo>
                  <a:pt x="0" y="74"/>
                </a:lnTo>
                <a:lnTo>
                  <a:pt x="0" y="54"/>
                </a:lnTo>
                <a:lnTo>
                  <a:pt x="2" y="36"/>
                </a:lnTo>
                <a:lnTo>
                  <a:pt x="6" y="18"/>
                </a:lnTo>
                <a:lnTo>
                  <a:pt x="10" y="0"/>
                </a:lnTo>
                <a:lnTo>
                  <a:pt x="54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TextBox 10"/>
          <p:cNvSpPr txBox="1"/>
          <p:nvPr/>
        </p:nvSpPr>
        <p:spPr>
          <a:xfrm>
            <a:off x="4914343" y="2547301"/>
            <a:ext cx="1120820" cy="369332"/>
          </a:xfrm>
          <a:prstGeom prst="rect">
            <a:avLst/>
          </a:prstGeom>
          <a:noFill/>
        </p:spPr>
        <p:txBody>
          <a:bodyPr wrap="none" rtlCol="0">
            <a:spAutoFit/>
          </a:bodyPr>
          <a:lstStyle/>
          <a:p>
            <a:r>
              <a:rPr lang="zh-CN" altLang="en-US" dirty="0" smtClean="0">
                <a:solidFill>
                  <a:schemeClr val="bg1"/>
                </a:solidFill>
                <a:latin typeface="微软雅黑" pitchFamily="34" charset="-122"/>
                <a:ea typeface="微软雅黑" pitchFamily="34" charset="-122"/>
              </a:rPr>
              <a:t>利润</a:t>
            </a:r>
            <a:r>
              <a:rPr lang="en-US" altLang="zh-CN" dirty="0" smtClean="0">
                <a:solidFill>
                  <a:schemeClr val="bg1"/>
                </a:solidFill>
                <a:latin typeface="微软雅黑" pitchFamily="34" charset="-122"/>
                <a:ea typeface="微软雅黑" pitchFamily="34" charset="-122"/>
              </a:rPr>
              <a:t>60%</a:t>
            </a:r>
          </a:p>
        </p:txBody>
      </p:sp>
      <p:sp>
        <p:nvSpPr>
          <p:cNvPr id="12" name="椭圆 11"/>
          <p:cNvSpPr/>
          <p:nvPr/>
        </p:nvSpPr>
        <p:spPr>
          <a:xfrm>
            <a:off x="6613295" y="2100096"/>
            <a:ext cx="1263742" cy="1263742"/>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3" name="Freeform 8"/>
          <p:cNvSpPr>
            <a:spLocks/>
          </p:cNvSpPr>
          <p:nvPr/>
        </p:nvSpPr>
        <p:spPr bwMode="auto">
          <a:xfrm>
            <a:off x="6642181" y="2334942"/>
            <a:ext cx="1205973" cy="999862"/>
          </a:xfrm>
          <a:custGeom>
            <a:avLst/>
            <a:gdLst>
              <a:gd name="T0" fmla="*/ 482 w 550"/>
              <a:gd name="T1" fmla="*/ 0 h 456"/>
              <a:gd name="T2" fmla="*/ 482 w 550"/>
              <a:gd name="T3" fmla="*/ 0 h 456"/>
              <a:gd name="T4" fmla="*/ 496 w 550"/>
              <a:gd name="T5" fmla="*/ 18 h 456"/>
              <a:gd name="T6" fmla="*/ 510 w 550"/>
              <a:gd name="T7" fmla="*/ 38 h 456"/>
              <a:gd name="T8" fmla="*/ 522 w 550"/>
              <a:gd name="T9" fmla="*/ 60 h 456"/>
              <a:gd name="T10" fmla="*/ 532 w 550"/>
              <a:gd name="T11" fmla="*/ 82 h 456"/>
              <a:gd name="T12" fmla="*/ 540 w 550"/>
              <a:gd name="T13" fmla="*/ 106 h 456"/>
              <a:gd name="T14" fmla="*/ 546 w 550"/>
              <a:gd name="T15" fmla="*/ 130 h 456"/>
              <a:gd name="T16" fmla="*/ 550 w 550"/>
              <a:gd name="T17" fmla="*/ 156 h 456"/>
              <a:gd name="T18" fmla="*/ 550 w 550"/>
              <a:gd name="T19" fmla="*/ 182 h 456"/>
              <a:gd name="T20" fmla="*/ 550 w 550"/>
              <a:gd name="T21" fmla="*/ 182 h 456"/>
              <a:gd name="T22" fmla="*/ 548 w 550"/>
              <a:gd name="T23" fmla="*/ 210 h 456"/>
              <a:gd name="T24" fmla="*/ 544 w 550"/>
              <a:gd name="T25" fmla="*/ 236 h 456"/>
              <a:gd name="T26" fmla="*/ 538 w 550"/>
              <a:gd name="T27" fmla="*/ 262 h 456"/>
              <a:gd name="T28" fmla="*/ 528 w 550"/>
              <a:gd name="T29" fmla="*/ 288 h 456"/>
              <a:gd name="T30" fmla="*/ 518 w 550"/>
              <a:gd name="T31" fmla="*/ 312 h 456"/>
              <a:gd name="T32" fmla="*/ 504 w 550"/>
              <a:gd name="T33" fmla="*/ 334 h 456"/>
              <a:gd name="T34" fmla="*/ 488 w 550"/>
              <a:gd name="T35" fmla="*/ 356 h 456"/>
              <a:gd name="T36" fmla="*/ 470 w 550"/>
              <a:gd name="T37" fmla="*/ 376 h 456"/>
              <a:gd name="T38" fmla="*/ 450 w 550"/>
              <a:gd name="T39" fmla="*/ 394 h 456"/>
              <a:gd name="T40" fmla="*/ 430 w 550"/>
              <a:gd name="T41" fmla="*/ 408 h 456"/>
              <a:gd name="T42" fmla="*/ 406 w 550"/>
              <a:gd name="T43" fmla="*/ 422 h 456"/>
              <a:gd name="T44" fmla="*/ 382 w 550"/>
              <a:gd name="T45" fmla="*/ 434 h 456"/>
              <a:gd name="T46" fmla="*/ 358 w 550"/>
              <a:gd name="T47" fmla="*/ 444 h 456"/>
              <a:gd name="T48" fmla="*/ 330 w 550"/>
              <a:gd name="T49" fmla="*/ 450 h 456"/>
              <a:gd name="T50" fmla="*/ 304 w 550"/>
              <a:gd name="T51" fmla="*/ 454 h 456"/>
              <a:gd name="T52" fmla="*/ 276 w 550"/>
              <a:gd name="T53" fmla="*/ 456 h 456"/>
              <a:gd name="T54" fmla="*/ 276 w 550"/>
              <a:gd name="T55" fmla="*/ 456 h 456"/>
              <a:gd name="T56" fmla="*/ 248 w 550"/>
              <a:gd name="T57" fmla="*/ 454 h 456"/>
              <a:gd name="T58" fmla="*/ 220 w 550"/>
              <a:gd name="T59" fmla="*/ 450 h 456"/>
              <a:gd name="T60" fmla="*/ 194 w 550"/>
              <a:gd name="T61" fmla="*/ 444 h 456"/>
              <a:gd name="T62" fmla="*/ 168 w 550"/>
              <a:gd name="T63" fmla="*/ 434 h 456"/>
              <a:gd name="T64" fmla="*/ 144 w 550"/>
              <a:gd name="T65" fmla="*/ 422 h 456"/>
              <a:gd name="T66" fmla="*/ 122 w 550"/>
              <a:gd name="T67" fmla="*/ 408 h 456"/>
              <a:gd name="T68" fmla="*/ 100 w 550"/>
              <a:gd name="T69" fmla="*/ 394 h 456"/>
              <a:gd name="T70" fmla="*/ 82 w 550"/>
              <a:gd name="T71" fmla="*/ 376 h 456"/>
              <a:gd name="T72" fmla="*/ 64 w 550"/>
              <a:gd name="T73" fmla="*/ 356 h 456"/>
              <a:gd name="T74" fmla="*/ 48 w 550"/>
              <a:gd name="T75" fmla="*/ 334 h 456"/>
              <a:gd name="T76" fmla="*/ 34 w 550"/>
              <a:gd name="T77" fmla="*/ 312 h 456"/>
              <a:gd name="T78" fmla="*/ 22 w 550"/>
              <a:gd name="T79" fmla="*/ 288 h 456"/>
              <a:gd name="T80" fmla="*/ 14 w 550"/>
              <a:gd name="T81" fmla="*/ 262 h 456"/>
              <a:gd name="T82" fmla="*/ 6 w 550"/>
              <a:gd name="T83" fmla="*/ 236 h 456"/>
              <a:gd name="T84" fmla="*/ 2 w 550"/>
              <a:gd name="T85" fmla="*/ 210 h 456"/>
              <a:gd name="T86" fmla="*/ 0 w 550"/>
              <a:gd name="T87" fmla="*/ 182 h 456"/>
              <a:gd name="T88" fmla="*/ 0 w 550"/>
              <a:gd name="T89" fmla="*/ 182 h 456"/>
              <a:gd name="T90" fmla="*/ 2 w 550"/>
              <a:gd name="T91" fmla="*/ 156 h 456"/>
              <a:gd name="T92" fmla="*/ 6 w 550"/>
              <a:gd name="T93" fmla="*/ 130 h 456"/>
              <a:gd name="T94" fmla="*/ 12 w 550"/>
              <a:gd name="T95" fmla="*/ 106 h 456"/>
              <a:gd name="T96" fmla="*/ 20 w 550"/>
              <a:gd name="T97" fmla="*/ 82 h 456"/>
              <a:gd name="T98" fmla="*/ 30 w 550"/>
              <a:gd name="T99" fmla="*/ 60 h 456"/>
              <a:gd name="T100" fmla="*/ 40 w 550"/>
              <a:gd name="T101" fmla="*/ 38 h 456"/>
              <a:gd name="T102" fmla="*/ 54 w 550"/>
              <a:gd name="T103" fmla="*/ 18 h 456"/>
              <a:gd name="T104" fmla="*/ 70 w 550"/>
              <a:gd name="T105" fmla="*/ 0 h 456"/>
              <a:gd name="T106" fmla="*/ 482 w 550"/>
              <a:gd name="T10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0" h="456">
                <a:moveTo>
                  <a:pt x="482" y="0"/>
                </a:moveTo>
                <a:lnTo>
                  <a:pt x="482" y="0"/>
                </a:lnTo>
                <a:lnTo>
                  <a:pt x="496" y="18"/>
                </a:lnTo>
                <a:lnTo>
                  <a:pt x="510" y="38"/>
                </a:lnTo>
                <a:lnTo>
                  <a:pt x="522" y="60"/>
                </a:lnTo>
                <a:lnTo>
                  <a:pt x="532" y="82"/>
                </a:lnTo>
                <a:lnTo>
                  <a:pt x="540" y="106"/>
                </a:lnTo>
                <a:lnTo>
                  <a:pt x="546" y="130"/>
                </a:lnTo>
                <a:lnTo>
                  <a:pt x="550" y="156"/>
                </a:lnTo>
                <a:lnTo>
                  <a:pt x="550" y="182"/>
                </a:lnTo>
                <a:lnTo>
                  <a:pt x="550" y="182"/>
                </a:lnTo>
                <a:lnTo>
                  <a:pt x="548" y="210"/>
                </a:lnTo>
                <a:lnTo>
                  <a:pt x="544" y="236"/>
                </a:lnTo>
                <a:lnTo>
                  <a:pt x="538" y="262"/>
                </a:lnTo>
                <a:lnTo>
                  <a:pt x="528" y="288"/>
                </a:lnTo>
                <a:lnTo>
                  <a:pt x="518" y="312"/>
                </a:lnTo>
                <a:lnTo>
                  <a:pt x="504" y="334"/>
                </a:lnTo>
                <a:lnTo>
                  <a:pt x="488" y="356"/>
                </a:lnTo>
                <a:lnTo>
                  <a:pt x="470" y="376"/>
                </a:lnTo>
                <a:lnTo>
                  <a:pt x="450" y="394"/>
                </a:lnTo>
                <a:lnTo>
                  <a:pt x="430" y="408"/>
                </a:lnTo>
                <a:lnTo>
                  <a:pt x="406" y="422"/>
                </a:lnTo>
                <a:lnTo>
                  <a:pt x="382" y="434"/>
                </a:lnTo>
                <a:lnTo>
                  <a:pt x="358" y="444"/>
                </a:lnTo>
                <a:lnTo>
                  <a:pt x="330" y="450"/>
                </a:lnTo>
                <a:lnTo>
                  <a:pt x="304" y="454"/>
                </a:lnTo>
                <a:lnTo>
                  <a:pt x="276" y="456"/>
                </a:lnTo>
                <a:lnTo>
                  <a:pt x="276" y="456"/>
                </a:lnTo>
                <a:lnTo>
                  <a:pt x="248" y="454"/>
                </a:lnTo>
                <a:lnTo>
                  <a:pt x="220" y="450"/>
                </a:lnTo>
                <a:lnTo>
                  <a:pt x="194" y="444"/>
                </a:lnTo>
                <a:lnTo>
                  <a:pt x="168" y="434"/>
                </a:lnTo>
                <a:lnTo>
                  <a:pt x="144" y="422"/>
                </a:lnTo>
                <a:lnTo>
                  <a:pt x="122" y="408"/>
                </a:lnTo>
                <a:lnTo>
                  <a:pt x="100" y="394"/>
                </a:lnTo>
                <a:lnTo>
                  <a:pt x="82" y="376"/>
                </a:lnTo>
                <a:lnTo>
                  <a:pt x="64" y="356"/>
                </a:lnTo>
                <a:lnTo>
                  <a:pt x="48" y="334"/>
                </a:lnTo>
                <a:lnTo>
                  <a:pt x="34" y="312"/>
                </a:lnTo>
                <a:lnTo>
                  <a:pt x="22" y="288"/>
                </a:lnTo>
                <a:lnTo>
                  <a:pt x="14" y="262"/>
                </a:lnTo>
                <a:lnTo>
                  <a:pt x="6" y="236"/>
                </a:lnTo>
                <a:lnTo>
                  <a:pt x="2" y="210"/>
                </a:lnTo>
                <a:lnTo>
                  <a:pt x="0" y="182"/>
                </a:lnTo>
                <a:lnTo>
                  <a:pt x="0" y="182"/>
                </a:lnTo>
                <a:lnTo>
                  <a:pt x="2" y="156"/>
                </a:lnTo>
                <a:lnTo>
                  <a:pt x="6" y="130"/>
                </a:lnTo>
                <a:lnTo>
                  <a:pt x="12" y="106"/>
                </a:lnTo>
                <a:lnTo>
                  <a:pt x="20" y="82"/>
                </a:lnTo>
                <a:lnTo>
                  <a:pt x="30" y="60"/>
                </a:lnTo>
                <a:lnTo>
                  <a:pt x="40" y="38"/>
                </a:lnTo>
                <a:lnTo>
                  <a:pt x="54" y="18"/>
                </a:lnTo>
                <a:lnTo>
                  <a:pt x="70" y="0"/>
                </a:lnTo>
                <a:lnTo>
                  <a:pt x="482"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6710458" y="2547301"/>
            <a:ext cx="1120820" cy="369332"/>
          </a:xfrm>
          <a:prstGeom prst="rect">
            <a:avLst/>
          </a:prstGeom>
          <a:noFill/>
        </p:spPr>
        <p:txBody>
          <a:bodyPr wrap="none" rtlCol="0">
            <a:spAutoFit/>
          </a:bodyPr>
          <a:lstStyle/>
          <a:p>
            <a:r>
              <a:rPr lang="zh-CN" altLang="en-US" dirty="0" smtClean="0">
                <a:solidFill>
                  <a:schemeClr val="bg1"/>
                </a:solidFill>
                <a:latin typeface="微软雅黑" pitchFamily="34" charset="-122"/>
                <a:ea typeface="微软雅黑" pitchFamily="34" charset="-122"/>
              </a:rPr>
              <a:t>完成</a:t>
            </a:r>
            <a:r>
              <a:rPr lang="en-US" altLang="zh-CN" dirty="0" smtClean="0">
                <a:solidFill>
                  <a:schemeClr val="bg1"/>
                </a:solidFill>
                <a:latin typeface="微软雅黑" pitchFamily="34" charset="-122"/>
                <a:ea typeface="微软雅黑" pitchFamily="34" charset="-122"/>
              </a:rPr>
              <a:t>80%</a:t>
            </a:r>
          </a:p>
        </p:txBody>
      </p:sp>
      <p:grpSp>
        <p:nvGrpSpPr>
          <p:cNvPr id="15" name="组合 14"/>
          <p:cNvGrpSpPr/>
          <p:nvPr/>
        </p:nvGrpSpPr>
        <p:grpSpPr>
          <a:xfrm>
            <a:off x="811134" y="3548943"/>
            <a:ext cx="2121132" cy="678991"/>
            <a:chOff x="794684" y="3476935"/>
            <a:chExt cx="2121132" cy="678991"/>
          </a:xfrm>
        </p:grpSpPr>
        <p:sp>
          <p:nvSpPr>
            <p:cNvPr id="16" name="Text Placeholder 2"/>
            <p:cNvSpPr txBox="1">
              <a:spLocks/>
            </p:cNvSpPr>
            <p:nvPr/>
          </p:nvSpPr>
          <p:spPr bwMode="auto">
            <a:xfrm>
              <a:off x="10934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
          <p:nvSpPr>
            <p:cNvPr id="17" name="Text Placeholder 2"/>
            <p:cNvSpPr txBox="1">
              <a:spLocks/>
            </p:cNvSpPr>
            <p:nvPr/>
          </p:nvSpPr>
          <p:spPr bwMode="auto">
            <a:xfrm>
              <a:off x="7946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chemeClr val="tx1">
                      <a:lumMod val="65000"/>
                      <a:lumOff val="35000"/>
                    </a:schemeClr>
                  </a:solidFill>
                  <a:latin typeface="微软雅黑" pitchFamily="34" charset="-122"/>
                  <a:ea typeface="微软雅黑" pitchFamily="34" charset="-122"/>
                </a:rPr>
                <a:t>点击输入简要文字</a:t>
              </a:r>
              <a:r>
                <a:rPr lang="zh-CN" altLang="en-US" sz="1100" dirty="0" smtClean="0">
                  <a:solidFill>
                    <a:schemeClr val="tx1">
                      <a:lumMod val="65000"/>
                      <a:lumOff val="35000"/>
                    </a:schemeClr>
                  </a:solidFill>
                  <a:latin typeface="微软雅黑" pitchFamily="34" charset="-122"/>
                  <a:ea typeface="微软雅黑" pitchFamily="34" charset="-122"/>
                </a:rPr>
                <a:t>内容文字</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内容需概括</a:t>
              </a:r>
              <a:r>
                <a:rPr lang="zh-CN" altLang="en-US" sz="1100" dirty="0" smtClean="0">
                  <a:solidFill>
                    <a:schemeClr val="tx1">
                      <a:lumMod val="65000"/>
                      <a:lumOff val="35000"/>
                    </a:schemeClr>
                  </a:solidFill>
                  <a:latin typeface="微软雅黑" pitchFamily="34" charset="-122"/>
                  <a:ea typeface="微软雅黑" pitchFamily="34" charset="-122"/>
                </a:rPr>
                <a:t>精炼不用</a:t>
              </a:r>
              <a:r>
                <a:rPr lang="zh-CN" altLang="en-US" sz="1100" dirty="0">
                  <a:solidFill>
                    <a:schemeClr val="tx1">
                      <a:lumMod val="65000"/>
                      <a:lumOff val="35000"/>
                    </a:schemeClr>
                  </a:solidFill>
                  <a:latin typeface="微软雅黑" pitchFamily="34" charset="-122"/>
                  <a:ea typeface="微软雅黑" pitchFamily="34" charset="-122"/>
                </a:rPr>
                <a:t>多</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余的文字</a:t>
              </a:r>
              <a:r>
                <a:rPr lang="zh-CN" altLang="en-US" sz="1100" dirty="0" smtClean="0">
                  <a:solidFill>
                    <a:schemeClr val="tx1">
                      <a:lumMod val="65000"/>
                      <a:lumOff val="35000"/>
                    </a:schemeClr>
                  </a:solidFill>
                  <a:latin typeface="微软雅黑" pitchFamily="34" charset="-122"/>
                  <a:ea typeface="微软雅黑" pitchFamily="34" charset="-122"/>
                </a:rPr>
                <a:t>修饰</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18" name="组合 17"/>
          <p:cNvGrpSpPr/>
          <p:nvPr/>
        </p:nvGrpSpPr>
        <p:grpSpPr>
          <a:xfrm>
            <a:off x="2611334" y="3548943"/>
            <a:ext cx="2121132" cy="678991"/>
            <a:chOff x="2627784" y="3476935"/>
            <a:chExt cx="2121132" cy="678991"/>
          </a:xfrm>
        </p:grpSpPr>
        <p:sp>
          <p:nvSpPr>
            <p:cNvPr id="19" name="Text Placeholder 2"/>
            <p:cNvSpPr txBox="1">
              <a:spLocks/>
            </p:cNvSpPr>
            <p:nvPr/>
          </p:nvSpPr>
          <p:spPr bwMode="auto">
            <a:xfrm>
              <a:off x="29265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
          <p:nvSpPr>
            <p:cNvPr id="20"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chemeClr val="tx1">
                      <a:lumMod val="65000"/>
                      <a:lumOff val="35000"/>
                    </a:schemeClr>
                  </a:solidFill>
                  <a:latin typeface="微软雅黑" pitchFamily="34" charset="-122"/>
                  <a:ea typeface="微软雅黑" pitchFamily="34" charset="-122"/>
                </a:rPr>
                <a:t>点击输入简要文字</a:t>
              </a:r>
              <a:r>
                <a:rPr lang="zh-CN" altLang="en-US" sz="1100" dirty="0" smtClean="0">
                  <a:solidFill>
                    <a:schemeClr val="tx1">
                      <a:lumMod val="65000"/>
                      <a:lumOff val="35000"/>
                    </a:schemeClr>
                  </a:solidFill>
                  <a:latin typeface="微软雅黑" pitchFamily="34" charset="-122"/>
                  <a:ea typeface="微软雅黑" pitchFamily="34" charset="-122"/>
                </a:rPr>
                <a:t>内容文字</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内容需概括</a:t>
              </a:r>
              <a:r>
                <a:rPr lang="zh-CN" altLang="en-US" sz="1100" dirty="0" smtClean="0">
                  <a:solidFill>
                    <a:schemeClr val="tx1">
                      <a:lumMod val="65000"/>
                      <a:lumOff val="35000"/>
                    </a:schemeClr>
                  </a:solidFill>
                  <a:latin typeface="微软雅黑" pitchFamily="34" charset="-122"/>
                  <a:ea typeface="微软雅黑" pitchFamily="34" charset="-122"/>
                </a:rPr>
                <a:t>精炼不用</a:t>
              </a:r>
              <a:r>
                <a:rPr lang="zh-CN" altLang="en-US" sz="1100" dirty="0">
                  <a:solidFill>
                    <a:schemeClr val="tx1">
                      <a:lumMod val="65000"/>
                      <a:lumOff val="35000"/>
                    </a:schemeClr>
                  </a:solidFill>
                  <a:latin typeface="微软雅黑" pitchFamily="34" charset="-122"/>
                  <a:ea typeface="微软雅黑" pitchFamily="34" charset="-122"/>
                </a:rPr>
                <a:t>多</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余的文字</a:t>
              </a:r>
              <a:r>
                <a:rPr lang="zh-CN" altLang="en-US" sz="1100" dirty="0" smtClean="0">
                  <a:solidFill>
                    <a:schemeClr val="tx1">
                      <a:lumMod val="65000"/>
                      <a:lumOff val="35000"/>
                    </a:schemeClr>
                  </a:solidFill>
                  <a:latin typeface="微软雅黑" pitchFamily="34" charset="-122"/>
                  <a:ea typeface="微软雅黑" pitchFamily="34" charset="-122"/>
                </a:rPr>
                <a:t>修饰</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21" name="组合 20"/>
          <p:cNvGrpSpPr/>
          <p:nvPr/>
        </p:nvGrpSpPr>
        <p:grpSpPr>
          <a:xfrm>
            <a:off x="4411534" y="3548943"/>
            <a:ext cx="2121132" cy="678991"/>
            <a:chOff x="4427984" y="3476935"/>
            <a:chExt cx="2121132" cy="678991"/>
          </a:xfrm>
        </p:grpSpPr>
        <p:sp>
          <p:nvSpPr>
            <p:cNvPr id="22" name="Text Placeholder 2"/>
            <p:cNvSpPr txBox="1">
              <a:spLocks/>
            </p:cNvSpPr>
            <p:nvPr/>
          </p:nvSpPr>
          <p:spPr bwMode="auto">
            <a:xfrm>
              <a:off x="47267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
          <p:nvSpPr>
            <p:cNvPr id="23" name="Text Placeholder 2"/>
            <p:cNvSpPr txBox="1">
              <a:spLocks/>
            </p:cNvSpPr>
            <p:nvPr/>
          </p:nvSpPr>
          <p:spPr bwMode="auto">
            <a:xfrm>
              <a:off x="44279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chemeClr val="tx1">
                      <a:lumMod val="65000"/>
                      <a:lumOff val="35000"/>
                    </a:schemeClr>
                  </a:solidFill>
                  <a:latin typeface="微软雅黑" pitchFamily="34" charset="-122"/>
                  <a:ea typeface="微软雅黑" pitchFamily="34" charset="-122"/>
                </a:rPr>
                <a:t>点击输入简要文字</a:t>
              </a:r>
              <a:r>
                <a:rPr lang="zh-CN" altLang="en-US" sz="1100" dirty="0" smtClean="0">
                  <a:solidFill>
                    <a:schemeClr val="tx1">
                      <a:lumMod val="65000"/>
                      <a:lumOff val="35000"/>
                    </a:schemeClr>
                  </a:solidFill>
                  <a:latin typeface="微软雅黑" pitchFamily="34" charset="-122"/>
                  <a:ea typeface="微软雅黑" pitchFamily="34" charset="-122"/>
                </a:rPr>
                <a:t>内容文字</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内容需概括</a:t>
              </a:r>
              <a:r>
                <a:rPr lang="zh-CN" altLang="en-US" sz="1100" dirty="0" smtClean="0">
                  <a:solidFill>
                    <a:schemeClr val="tx1">
                      <a:lumMod val="65000"/>
                      <a:lumOff val="35000"/>
                    </a:schemeClr>
                  </a:solidFill>
                  <a:latin typeface="微软雅黑" pitchFamily="34" charset="-122"/>
                  <a:ea typeface="微软雅黑" pitchFamily="34" charset="-122"/>
                </a:rPr>
                <a:t>精炼不用</a:t>
              </a:r>
              <a:r>
                <a:rPr lang="zh-CN" altLang="en-US" sz="1100" dirty="0">
                  <a:solidFill>
                    <a:schemeClr val="tx1">
                      <a:lumMod val="65000"/>
                      <a:lumOff val="35000"/>
                    </a:schemeClr>
                  </a:solidFill>
                  <a:latin typeface="微软雅黑" pitchFamily="34" charset="-122"/>
                  <a:ea typeface="微软雅黑" pitchFamily="34" charset="-122"/>
                </a:rPr>
                <a:t>多</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余的文字</a:t>
              </a:r>
              <a:r>
                <a:rPr lang="zh-CN" altLang="en-US" sz="1100" dirty="0" smtClean="0">
                  <a:solidFill>
                    <a:schemeClr val="tx1">
                      <a:lumMod val="65000"/>
                      <a:lumOff val="35000"/>
                    </a:schemeClr>
                  </a:solidFill>
                  <a:latin typeface="微软雅黑" pitchFamily="34" charset="-122"/>
                  <a:ea typeface="微软雅黑" pitchFamily="34" charset="-122"/>
                </a:rPr>
                <a:t>修饰</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24" name="组合 23"/>
          <p:cNvGrpSpPr/>
          <p:nvPr/>
        </p:nvGrpSpPr>
        <p:grpSpPr>
          <a:xfrm>
            <a:off x="6211734" y="3548943"/>
            <a:ext cx="2121132" cy="678991"/>
            <a:chOff x="6195284" y="3476935"/>
            <a:chExt cx="2121132" cy="678991"/>
          </a:xfrm>
        </p:grpSpPr>
        <p:sp>
          <p:nvSpPr>
            <p:cNvPr id="25" name="Text Placeholder 2"/>
            <p:cNvSpPr txBox="1">
              <a:spLocks/>
            </p:cNvSpPr>
            <p:nvPr/>
          </p:nvSpPr>
          <p:spPr bwMode="auto">
            <a:xfrm>
              <a:off x="64940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
          <p:nvSpPr>
            <p:cNvPr id="26" name="Text Placeholder 2"/>
            <p:cNvSpPr txBox="1">
              <a:spLocks/>
            </p:cNvSpPr>
            <p:nvPr/>
          </p:nvSpPr>
          <p:spPr bwMode="auto">
            <a:xfrm>
              <a:off x="61952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1100" dirty="0">
                  <a:solidFill>
                    <a:schemeClr val="tx1">
                      <a:lumMod val="65000"/>
                      <a:lumOff val="35000"/>
                    </a:schemeClr>
                  </a:solidFill>
                  <a:latin typeface="微软雅黑" pitchFamily="34" charset="-122"/>
                  <a:ea typeface="微软雅黑" pitchFamily="34" charset="-122"/>
                </a:rPr>
                <a:t>点击输入简要文字</a:t>
              </a:r>
              <a:r>
                <a:rPr lang="zh-CN" altLang="en-US" sz="1100" dirty="0" smtClean="0">
                  <a:solidFill>
                    <a:schemeClr val="tx1">
                      <a:lumMod val="65000"/>
                      <a:lumOff val="35000"/>
                    </a:schemeClr>
                  </a:solidFill>
                  <a:latin typeface="微软雅黑" pitchFamily="34" charset="-122"/>
                  <a:ea typeface="微软雅黑" pitchFamily="34" charset="-122"/>
                </a:rPr>
                <a:t>内容文字</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内容需概括</a:t>
              </a:r>
              <a:r>
                <a:rPr lang="zh-CN" altLang="en-US" sz="1100" dirty="0" smtClean="0">
                  <a:solidFill>
                    <a:schemeClr val="tx1">
                      <a:lumMod val="65000"/>
                      <a:lumOff val="35000"/>
                    </a:schemeClr>
                  </a:solidFill>
                  <a:latin typeface="微软雅黑" pitchFamily="34" charset="-122"/>
                  <a:ea typeface="微软雅黑" pitchFamily="34" charset="-122"/>
                </a:rPr>
                <a:t>精炼不用</a:t>
              </a:r>
              <a:r>
                <a:rPr lang="zh-CN" altLang="en-US" sz="1100" dirty="0">
                  <a:solidFill>
                    <a:schemeClr val="tx1">
                      <a:lumMod val="65000"/>
                      <a:lumOff val="35000"/>
                    </a:schemeClr>
                  </a:solidFill>
                  <a:latin typeface="微软雅黑" pitchFamily="34" charset="-122"/>
                  <a:ea typeface="微软雅黑" pitchFamily="34" charset="-122"/>
                </a:rPr>
                <a:t>多</a:t>
              </a:r>
              <a:endParaRPr lang="en-US" altLang="zh-CN" sz="1100" dirty="0">
                <a:solidFill>
                  <a:schemeClr val="tx1">
                    <a:lumMod val="65000"/>
                    <a:lumOff val="35000"/>
                  </a:schemeClr>
                </a:solidFill>
                <a:latin typeface="微软雅黑" pitchFamily="34" charset="-122"/>
                <a:ea typeface="微软雅黑" pitchFamily="34" charset="-122"/>
              </a:endParaRPr>
            </a:p>
            <a:p>
              <a:pPr algn="ctr">
                <a:buNone/>
              </a:pPr>
              <a:r>
                <a:rPr lang="zh-CN" altLang="en-US" sz="1100" dirty="0">
                  <a:solidFill>
                    <a:schemeClr val="tx1">
                      <a:lumMod val="65000"/>
                      <a:lumOff val="35000"/>
                    </a:schemeClr>
                  </a:solidFill>
                  <a:latin typeface="微软雅黑" pitchFamily="34" charset="-122"/>
                  <a:ea typeface="微软雅黑" pitchFamily="34" charset="-122"/>
                </a:rPr>
                <a:t>余的文字</a:t>
              </a:r>
              <a:r>
                <a:rPr lang="zh-CN" altLang="en-US" sz="1100" dirty="0" smtClean="0">
                  <a:solidFill>
                    <a:schemeClr val="tx1">
                      <a:lumMod val="65000"/>
                      <a:lumOff val="35000"/>
                    </a:schemeClr>
                  </a:solidFill>
                  <a:latin typeface="微软雅黑" pitchFamily="34" charset="-122"/>
                  <a:ea typeface="微软雅黑" pitchFamily="34" charset="-122"/>
                </a:rPr>
                <a:t>修饰</a:t>
              </a:r>
              <a:endParaRPr lang="en-US" altLang="zh-CN" sz="11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93029593"/>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6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par>
                          <p:cTn id="37" fill="hold">
                            <p:stCondLst>
                              <p:cond delay="2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3100"/>
                            </p:stCondLst>
                            <p:childTnLst>
                              <p:par>
                                <p:cTn id="42" presetID="2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childTnLst>
                          </p:cTn>
                        </p:par>
                        <p:par>
                          <p:cTn id="53" fill="hold">
                            <p:stCondLst>
                              <p:cond delay="46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100"/>
                            </p:stCondLst>
                            <p:childTnLst>
                              <p:par>
                                <p:cTn id="58" presetID="22" presetClass="entr" presetSubtype="4"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500"/>
                                        <p:tgtEl>
                                          <p:spTgt spid="13"/>
                                        </p:tgtEl>
                                      </p:cBhvr>
                                    </p:animEffect>
                                  </p:childTnLst>
                                </p:cTn>
                              </p:par>
                            </p:childTnLst>
                          </p:cTn>
                        </p:par>
                        <p:par>
                          <p:cTn id="61" fill="hold">
                            <p:stCondLst>
                              <p:cond delay="56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6100"/>
                            </p:stCondLst>
                            <p:childTnLst>
                              <p:par>
                                <p:cTn id="66" presetID="42"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40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323528" y="83989"/>
            <a:ext cx="3065918" cy="615553"/>
          </a:xfrm>
          <a:prstGeom prst="rect">
            <a:avLst/>
          </a:prstGeom>
          <a:noFill/>
        </p:spPr>
        <p:txBody>
          <a:bodyPr wrap="square" rtlCol="0">
            <a:spAutoFit/>
          </a:bodyPr>
          <a:lstStyle/>
          <a:p>
            <a:r>
              <a:rPr lang="zh-CN" altLang="en-US" sz="3400" b="1" dirty="0" smtClean="0">
                <a:solidFill>
                  <a:srgbClr val="FFCC00"/>
                </a:solidFill>
                <a:effectLst>
                  <a:outerShdw blurRad="38100" dist="38100" dir="2700000" algn="tl">
                    <a:srgbClr val="000000">
                      <a:alpha val="43137"/>
                    </a:srgbClr>
                  </a:outerShdw>
                </a:effectLst>
                <a:latin typeface="华文隶书" panose="02010800040101010101" pitchFamily="2" charset="-122"/>
                <a:ea typeface="华文隶书" panose="02010800040101010101" pitchFamily="2" charset="-122"/>
              </a:rPr>
              <a:t>前 言</a:t>
            </a:r>
            <a:endParaRPr lang="zh-CN" altLang="en-US" sz="3400" b="1" dirty="0">
              <a:solidFill>
                <a:srgbClr val="FFCC00"/>
              </a:solidFill>
              <a:effectLst>
                <a:outerShdw blurRad="38100" dist="38100" dir="2700000" algn="tl">
                  <a:srgbClr val="000000">
                    <a:alpha val="43137"/>
                  </a:srgbClr>
                </a:outerShdw>
              </a:effectLst>
              <a:latin typeface="华文隶书" panose="02010800040101010101" pitchFamily="2" charset="-122"/>
              <a:ea typeface="华文隶书" panose="02010800040101010101" pitchFamily="2" charset="-122"/>
            </a:endParaRPr>
          </a:p>
        </p:txBody>
      </p:sp>
      <p:pic>
        <p:nvPicPr>
          <p:cNvPr id="29" name="图片 28"/>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7624" y="261391"/>
            <a:ext cx="6480720" cy="383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29" descr="C:\Documents and Settings\Administrator\桌面\龙棒子2左\龙棒子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52642" y="288577"/>
            <a:ext cx="665163" cy="444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0" descr="C:\Documents and Settings\Administrator\桌面\龙棒子2左\龙棒子2-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655817" y="277465"/>
            <a:ext cx="665163" cy="443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1" descr="C:\Documents and Settings\Administrator\桌面\龙棒子2左\龙棒子2-4.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55817" y="280640"/>
            <a:ext cx="665163" cy="444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descr="C:\Documents and Settings\Administrator\桌面\龙棒子2左\龙棒子2-5.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666930" y="282227"/>
            <a:ext cx="665162"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图片 33" descr="C:\Documents and Settings\Administrator\桌面\龙棒子2左\龙棒子2-6.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666930" y="272702"/>
            <a:ext cx="665162" cy="44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34" descr="C:\Documents and Settings\Administrator\桌面\龙棒子2左\龙棒子2-7.pn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658992" y="272702"/>
            <a:ext cx="665163"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图片 35" descr="C:\Documents and Settings\Administrator\桌面\龙棒子2左\龙棒子2-8.png"/>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658992" y="275877"/>
            <a:ext cx="665163"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图片 36" descr="C:\Documents and Settings\Administrator\桌面\龙棒子2左\龙棒子2-9.png"/>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649677" y="266352"/>
            <a:ext cx="665162" cy="44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图片 2" descr="C:\Documents and Settings\Administrator\桌面\龙棒子1-1.png"/>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4313042" y="272702"/>
            <a:ext cx="639763"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图片 9" descr="C:\Documents and Settings\Administrator\桌面\龙棒子1右\龙棒子1-8.pn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4314630" y="288577"/>
            <a:ext cx="639762"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8" descr="C:\Documents and Settings\Administrator\桌面\龙棒子1右\龙棒子1-7.png"/>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4319392" y="274290"/>
            <a:ext cx="639763" cy="444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7" descr="C:\Documents and Settings\Administrator\桌面\龙棒子1右\龙棒子1-6.png"/>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4319392" y="318740"/>
            <a:ext cx="639763"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图片 6" descr="C:\Documents and Settings\Administrator\桌面\龙棒子1右\龙棒子1-5.png"/>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4314630" y="282227"/>
            <a:ext cx="639762" cy="4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图片 5" descr="C:\Documents and Settings\Administrator\桌面\龙棒子1右\龙棒子1-4.png"/>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4314630" y="294927"/>
            <a:ext cx="639762"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图片 4" descr="C:\Documents and Settings\Administrator\桌面\龙棒子1右\龙棒子1-3.png"/>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4314630" y="237777"/>
            <a:ext cx="639762"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3" descr="C:\Documents and Settings\Administrator\桌面\龙棒子1右\龙棒子1-2.png"/>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4314630" y="277465"/>
            <a:ext cx="639762"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文本框 45"/>
          <p:cNvSpPr txBox="1"/>
          <p:nvPr/>
        </p:nvSpPr>
        <p:spPr>
          <a:xfrm>
            <a:off x="2187086" y="1633680"/>
            <a:ext cx="4339650" cy="2268823"/>
          </a:xfrm>
          <a:prstGeom prst="rect">
            <a:avLst/>
          </a:prstGeom>
          <a:noFill/>
        </p:spPr>
        <p:txBody>
          <a:bodyPr vert="eaVert" wrap="square" rtlCol="0">
            <a:spAutoFit/>
          </a:bodyPr>
          <a:lstStyle/>
          <a:p>
            <a:r>
              <a:rPr lang="zh-CN" altLang="en-US" dirty="0" smtClean="0">
                <a:solidFill>
                  <a:srgbClr val="FF0000"/>
                </a:solidFill>
                <a:latin typeface="华文隶书" panose="02010800040101010101" pitchFamily="2" charset="-122"/>
                <a:ea typeface="华文隶书" panose="02010800040101010101" pitchFamily="2" charset="-122"/>
              </a:rPr>
              <a:t>单击此处添加内容，</a:t>
            </a:r>
            <a:endParaRPr lang="en-US" altLang="zh-CN" dirty="0" smtClean="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endParaRPr lang="en-US" altLang="zh-CN" dirty="0" smtClean="0">
              <a:solidFill>
                <a:srgbClr val="FF0000"/>
              </a:solidFill>
              <a:latin typeface="华文隶书" panose="02010800040101010101" pitchFamily="2" charset="-122"/>
              <a:ea typeface="华文隶书" panose="02010800040101010101" pitchFamily="2" charset="-122"/>
            </a:endParaRPr>
          </a:p>
          <a:p>
            <a:r>
              <a:rPr lang="zh-CN" altLang="en-US" dirty="0" smtClean="0">
                <a:solidFill>
                  <a:srgbClr val="FF0000"/>
                </a:solidFill>
                <a:latin typeface="华文隶书" panose="02010800040101010101" pitchFamily="2" charset="-122"/>
                <a:ea typeface="华文隶书" panose="02010800040101010101" pitchFamily="2" charset="-122"/>
              </a:rPr>
              <a:t>单击</a:t>
            </a:r>
            <a:r>
              <a:rPr lang="zh-CN" altLang="en-US" dirty="0">
                <a:solidFill>
                  <a:srgbClr val="FF0000"/>
                </a:solidFill>
                <a:latin typeface="华文隶书" panose="02010800040101010101" pitchFamily="2" charset="-122"/>
                <a:ea typeface="华文隶书" panose="02010800040101010101" pitchFamily="2" charset="-122"/>
              </a:rPr>
              <a:t>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a:p>
            <a:r>
              <a:rPr lang="zh-CN" altLang="en-US" dirty="0">
                <a:solidFill>
                  <a:srgbClr val="FF0000"/>
                </a:solidFill>
                <a:latin typeface="华文隶书" panose="02010800040101010101" pitchFamily="2" charset="-122"/>
                <a:ea typeface="华文隶书" panose="02010800040101010101" pitchFamily="2" charset="-122"/>
              </a:rPr>
              <a:t>单击此处</a:t>
            </a:r>
            <a:r>
              <a:rPr lang="zh-CN" altLang="en-US" dirty="0" smtClean="0">
                <a:solidFill>
                  <a:srgbClr val="FF0000"/>
                </a:solidFill>
                <a:latin typeface="华文隶书" panose="02010800040101010101" pitchFamily="2" charset="-122"/>
                <a:ea typeface="华文隶书" panose="02010800040101010101" pitchFamily="2" charset="-122"/>
              </a:rPr>
              <a:t>添加内容。</a:t>
            </a:r>
            <a:endParaRPr lang="zh-CN" altLang="en-US" dirty="0">
              <a:solidFill>
                <a:srgbClr val="FF0000"/>
              </a:solidFill>
              <a:latin typeface="华文隶书" panose="02010800040101010101" pitchFamily="2" charset="-122"/>
              <a:ea typeface="华文隶书" panose="02010800040101010101" pitchFamily="2" charset="-122"/>
            </a:endParaRPr>
          </a:p>
        </p:txBody>
      </p:sp>
      <p:pic>
        <p:nvPicPr>
          <p:cNvPr id="22" name="图片 21"/>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23" name="图片 22"/>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25" name="图片 24"/>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spTree>
    <p:extLst>
      <p:ext uri="{BB962C8B-B14F-4D97-AF65-F5344CB8AC3E}">
        <p14:creationId xmlns:p14="http://schemas.microsoft.com/office/powerpoint/2010/main" val="1378519059"/>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700"/>
                            </p:stCondLst>
                            <p:childTnLst>
                              <p:par>
                                <p:cTn id="10" presetID="0" presetClass="path" presetSubtype="0" fill="hold" nodeType="afterEffect">
                                  <p:stCondLst>
                                    <p:cond delay="0"/>
                                  </p:stCondLst>
                                  <p:childTnLst>
                                    <p:animMotion origin="layout" path="M -3.88889E-6 -2.96296E-6 L -0.33263 0.00031 " pathEditMode="relative" rAng="0" ptsTypes="AA">
                                      <p:cBhvr>
                                        <p:cTn id="11" dur="4200" fill="hold"/>
                                        <p:tgtEl>
                                          <p:spTgt spid="30"/>
                                        </p:tgtEl>
                                        <p:attrNameLst>
                                          <p:attrName>ppt_x</p:attrName>
                                          <p:attrName>ppt_y</p:attrName>
                                        </p:attrNameLst>
                                      </p:cBhvr>
                                      <p:rCtr x="-16632" y="0"/>
                                    </p:animMotion>
                                  </p:childTnLst>
                                </p:cTn>
                              </p:par>
                              <p:par>
                                <p:cTn id="12" presetID="22" presetClass="entr" presetSubtype="2" fill="hold"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600"/>
                                        <p:tgtEl>
                                          <p:spTgt spid="31"/>
                                        </p:tgtEl>
                                      </p:cBhvr>
                                    </p:animEffect>
                                  </p:childTnLst>
                                </p:cTn>
                              </p:par>
                              <p:par>
                                <p:cTn id="15" presetID="0" presetClass="path" presetSubtype="0" fill="hold" nodeType="withEffect">
                                  <p:stCondLst>
                                    <p:cond delay="0"/>
                                  </p:stCondLst>
                                  <p:childTnLst>
                                    <p:animMotion origin="layout" path="M -1.11111E-6 2.09877E-6 L -0.33298 0.00031 " pathEditMode="relative" rAng="0" ptsTypes="AA">
                                      <p:cBhvr>
                                        <p:cTn id="16" dur="4200" fill="hold"/>
                                        <p:tgtEl>
                                          <p:spTgt spid="31"/>
                                        </p:tgtEl>
                                        <p:attrNameLst>
                                          <p:attrName>ppt_x</p:attrName>
                                          <p:attrName>ppt_y</p:attrName>
                                        </p:attrNameLst>
                                      </p:cBhvr>
                                      <p:rCtr x="-16649" y="0"/>
                                    </p:animMotion>
                                  </p:childTnLst>
                                </p:cTn>
                              </p:par>
                              <p:par>
                                <p:cTn id="17" presetID="22" presetClass="entr" presetSubtype="2" fill="hold" nodeType="withEffect">
                                  <p:stCondLst>
                                    <p:cond delay="600"/>
                                  </p:stCondLst>
                                  <p:childTnLst>
                                    <p:set>
                                      <p:cBhvr>
                                        <p:cTn id="18" dur="1" fill="hold">
                                          <p:stCondLst>
                                            <p:cond delay="0"/>
                                          </p:stCondLst>
                                        </p:cTn>
                                        <p:tgtEl>
                                          <p:spTgt spid="32"/>
                                        </p:tgtEl>
                                        <p:attrNameLst>
                                          <p:attrName>style.visibility</p:attrName>
                                        </p:attrNameLst>
                                      </p:cBhvr>
                                      <p:to>
                                        <p:strVal val="visible"/>
                                      </p:to>
                                    </p:set>
                                    <p:animEffect transition="in" filter="wipe(right)">
                                      <p:cBhvr>
                                        <p:cTn id="19" dur="600"/>
                                        <p:tgtEl>
                                          <p:spTgt spid="32"/>
                                        </p:tgtEl>
                                      </p:cBhvr>
                                    </p:animEffect>
                                  </p:childTnLst>
                                </p:cTn>
                              </p:par>
                              <p:par>
                                <p:cTn id="20" presetID="0" presetClass="path" presetSubtype="0" fill="hold" nodeType="withEffect">
                                  <p:stCondLst>
                                    <p:cond delay="0"/>
                                  </p:stCondLst>
                                  <p:childTnLst>
                                    <p:animMotion origin="layout" path="M -1.11111E-6 2.46914E-7 L -0.33108 0.00031 " pathEditMode="relative" rAng="0" ptsTypes="AA">
                                      <p:cBhvr>
                                        <p:cTn id="21" dur="4200" fill="hold"/>
                                        <p:tgtEl>
                                          <p:spTgt spid="32"/>
                                        </p:tgtEl>
                                        <p:attrNameLst>
                                          <p:attrName>ppt_x</p:attrName>
                                          <p:attrName>ppt_y</p:attrName>
                                        </p:attrNameLst>
                                      </p:cBhvr>
                                      <p:rCtr x="-16563" y="0"/>
                                    </p:animMotion>
                                  </p:childTnLst>
                                </p:cTn>
                              </p:par>
                              <p:par>
                                <p:cTn id="22" presetID="22" presetClass="entr" presetSubtype="2" fill="hold" nodeType="withEffect">
                                  <p:stCondLst>
                                    <p:cond delay="1200"/>
                                  </p:stCondLst>
                                  <p:childTnLst>
                                    <p:set>
                                      <p:cBhvr>
                                        <p:cTn id="23" dur="1" fill="hold">
                                          <p:stCondLst>
                                            <p:cond delay="0"/>
                                          </p:stCondLst>
                                        </p:cTn>
                                        <p:tgtEl>
                                          <p:spTgt spid="33"/>
                                        </p:tgtEl>
                                        <p:attrNameLst>
                                          <p:attrName>style.visibility</p:attrName>
                                        </p:attrNameLst>
                                      </p:cBhvr>
                                      <p:to>
                                        <p:strVal val="visible"/>
                                      </p:to>
                                    </p:set>
                                    <p:animEffect transition="in" filter="wipe(right)">
                                      <p:cBhvr>
                                        <p:cTn id="24" dur="600"/>
                                        <p:tgtEl>
                                          <p:spTgt spid="33"/>
                                        </p:tgtEl>
                                      </p:cBhvr>
                                    </p:animEffect>
                                  </p:childTnLst>
                                </p:cTn>
                              </p:par>
                              <p:par>
                                <p:cTn id="25" presetID="0" presetClass="path" presetSubtype="0" fill="hold" nodeType="withEffect">
                                  <p:stCondLst>
                                    <p:cond delay="0"/>
                                  </p:stCondLst>
                                  <p:childTnLst>
                                    <p:animMotion origin="layout" path="M 3.61111E-6 -6.17284E-7 L -0.33108 0.00031 " pathEditMode="relative" rAng="0" ptsTypes="AA">
                                      <p:cBhvr>
                                        <p:cTn id="26" dur="4200" fill="hold"/>
                                        <p:tgtEl>
                                          <p:spTgt spid="33"/>
                                        </p:tgtEl>
                                        <p:attrNameLst>
                                          <p:attrName>ppt_x</p:attrName>
                                          <p:attrName>ppt_y</p:attrName>
                                        </p:attrNameLst>
                                      </p:cBhvr>
                                      <p:rCtr x="-16563" y="0"/>
                                    </p:animMotion>
                                  </p:childTnLst>
                                </p:cTn>
                              </p:par>
                              <p:par>
                                <p:cTn id="27" presetID="22" presetClass="entr" presetSubtype="2" fill="hold" nodeType="withEffect">
                                  <p:stCondLst>
                                    <p:cond delay="1800"/>
                                  </p:stCondLst>
                                  <p:childTnLst>
                                    <p:set>
                                      <p:cBhvr>
                                        <p:cTn id="28" dur="1" fill="hold">
                                          <p:stCondLst>
                                            <p:cond delay="0"/>
                                          </p:stCondLst>
                                        </p:cTn>
                                        <p:tgtEl>
                                          <p:spTgt spid="34"/>
                                        </p:tgtEl>
                                        <p:attrNameLst>
                                          <p:attrName>style.visibility</p:attrName>
                                        </p:attrNameLst>
                                      </p:cBhvr>
                                      <p:to>
                                        <p:strVal val="visible"/>
                                      </p:to>
                                    </p:set>
                                    <p:animEffect transition="in" filter="wipe(right)">
                                      <p:cBhvr>
                                        <p:cTn id="29" dur="600"/>
                                        <p:tgtEl>
                                          <p:spTgt spid="34"/>
                                        </p:tgtEl>
                                      </p:cBhvr>
                                    </p:animEffect>
                                  </p:childTnLst>
                                </p:cTn>
                              </p:par>
                              <p:par>
                                <p:cTn id="30" presetID="0" presetClass="path" presetSubtype="0" fill="hold" nodeType="withEffect">
                                  <p:stCondLst>
                                    <p:cond delay="0"/>
                                  </p:stCondLst>
                                  <p:childTnLst>
                                    <p:animMotion origin="layout" path="M 3.61111E-6 -3.33333E-6 L -0.33108 0.00031 " pathEditMode="relative" rAng="0" ptsTypes="AA">
                                      <p:cBhvr>
                                        <p:cTn id="31" dur="4200" fill="hold"/>
                                        <p:tgtEl>
                                          <p:spTgt spid="34"/>
                                        </p:tgtEl>
                                        <p:attrNameLst>
                                          <p:attrName>ppt_x</p:attrName>
                                          <p:attrName>ppt_y</p:attrName>
                                        </p:attrNameLst>
                                      </p:cBhvr>
                                      <p:rCtr x="-16563" y="0"/>
                                    </p:animMotion>
                                  </p:childTnLst>
                                </p:cTn>
                              </p:par>
                              <p:par>
                                <p:cTn id="32" presetID="22" presetClass="entr" presetSubtype="2" fill="hold" nodeType="withEffect">
                                  <p:stCondLst>
                                    <p:cond delay="2400"/>
                                  </p:stCondLst>
                                  <p:childTnLst>
                                    <p:set>
                                      <p:cBhvr>
                                        <p:cTn id="33" dur="1" fill="hold">
                                          <p:stCondLst>
                                            <p:cond delay="0"/>
                                          </p:stCondLst>
                                        </p:cTn>
                                        <p:tgtEl>
                                          <p:spTgt spid="35"/>
                                        </p:tgtEl>
                                        <p:attrNameLst>
                                          <p:attrName>style.visibility</p:attrName>
                                        </p:attrNameLst>
                                      </p:cBhvr>
                                      <p:to>
                                        <p:strVal val="visible"/>
                                      </p:to>
                                    </p:set>
                                    <p:animEffect transition="in" filter="wipe(right)">
                                      <p:cBhvr>
                                        <p:cTn id="34" dur="600"/>
                                        <p:tgtEl>
                                          <p:spTgt spid="35"/>
                                        </p:tgtEl>
                                      </p:cBhvr>
                                    </p:animEffect>
                                  </p:childTnLst>
                                </p:cTn>
                              </p:par>
                              <p:par>
                                <p:cTn id="35" presetID="0" presetClass="path" presetSubtype="0" fill="hold" nodeType="withEffect">
                                  <p:stCondLst>
                                    <p:cond delay="0"/>
                                  </p:stCondLst>
                                  <p:childTnLst>
                                    <p:animMotion origin="layout" path="M 1.66667E-6 1.23457E-6 L -0.33108 0.00031 " pathEditMode="relative" rAng="0" ptsTypes="AA">
                                      <p:cBhvr>
                                        <p:cTn id="36" dur="4200" fill="hold"/>
                                        <p:tgtEl>
                                          <p:spTgt spid="35"/>
                                        </p:tgtEl>
                                        <p:attrNameLst>
                                          <p:attrName>ppt_x</p:attrName>
                                          <p:attrName>ppt_y</p:attrName>
                                        </p:attrNameLst>
                                      </p:cBhvr>
                                      <p:rCtr x="-16563" y="0"/>
                                    </p:animMotion>
                                  </p:childTnLst>
                                </p:cTn>
                              </p:par>
                              <p:par>
                                <p:cTn id="37" presetID="22" presetClass="entr" presetSubtype="2" fill="hold" nodeType="withEffect">
                                  <p:stCondLst>
                                    <p:cond delay="3000"/>
                                  </p:stCondLst>
                                  <p:childTnLst>
                                    <p:set>
                                      <p:cBhvr>
                                        <p:cTn id="38" dur="1" fill="hold">
                                          <p:stCondLst>
                                            <p:cond delay="0"/>
                                          </p:stCondLst>
                                        </p:cTn>
                                        <p:tgtEl>
                                          <p:spTgt spid="36"/>
                                        </p:tgtEl>
                                        <p:attrNameLst>
                                          <p:attrName>style.visibility</p:attrName>
                                        </p:attrNameLst>
                                      </p:cBhvr>
                                      <p:to>
                                        <p:strVal val="visible"/>
                                      </p:to>
                                    </p:set>
                                    <p:animEffect transition="in" filter="wipe(right)">
                                      <p:cBhvr>
                                        <p:cTn id="39" dur="600"/>
                                        <p:tgtEl>
                                          <p:spTgt spid="36"/>
                                        </p:tgtEl>
                                      </p:cBhvr>
                                    </p:animEffect>
                                  </p:childTnLst>
                                </p:cTn>
                              </p:par>
                              <p:par>
                                <p:cTn id="40" presetID="0" presetClass="path" presetSubtype="0" fill="hold" nodeType="withEffect">
                                  <p:stCondLst>
                                    <p:cond delay="0"/>
                                  </p:stCondLst>
                                  <p:childTnLst>
                                    <p:animMotion origin="layout" path="M 1.66667E-6 3.95062E-6 L -0.33299 0.0003 " pathEditMode="relative" rAng="0" ptsTypes="AA">
                                      <p:cBhvr>
                                        <p:cTn id="41" dur="4200" fill="hold"/>
                                        <p:tgtEl>
                                          <p:spTgt spid="36"/>
                                        </p:tgtEl>
                                        <p:attrNameLst>
                                          <p:attrName>ppt_x</p:attrName>
                                          <p:attrName>ppt_y</p:attrName>
                                        </p:attrNameLst>
                                      </p:cBhvr>
                                      <p:rCtr x="-16649" y="0"/>
                                    </p:animMotion>
                                  </p:childTnLst>
                                </p:cTn>
                              </p:par>
                              <p:par>
                                <p:cTn id="42" presetID="22" presetClass="entr" presetSubtype="2" fill="hold" nodeType="withEffect">
                                  <p:stCondLst>
                                    <p:cond delay="3600"/>
                                  </p:stCondLst>
                                  <p:childTnLst>
                                    <p:set>
                                      <p:cBhvr>
                                        <p:cTn id="43" dur="1" fill="hold">
                                          <p:stCondLst>
                                            <p:cond delay="0"/>
                                          </p:stCondLst>
                                        </p:cTn>
                                        <p:tgtEl>
                                          <p:spTgt spid="37"/>
                                        </p:tgtEl>
                                        <p:attrNameLst>
                                          <p:attrName>style.visibility</p:attrName>
                                        </p:attrNameLst>
                                      </p:cBhvr>
                                      <p:to>
                                        <p:strVal val="visible"/>
                                      </p:to>
                                    </p:set>
                                    <p:animEffect transition="in" filter="wipe(right)">
                                      <p:cBhvr>
                                        <p:cTn id="44" dur="600"/>
                                        <p:tgtEl>
                                          <p:spTgt spid="37"/>
                                        </p:tgtEl>
                                      </p:cBhvr>
                                    </p:animEffect>
                                  </p:childTnLst>
                                </p:cTn>
                              </p:par>
                              <p:par>
                                <p:cTn id="45" presetID="0" presetClass="path" presetSubtype="0" fill="hold" nodeType="withEffect">
                                  <p:stCondLst>
                                    <p:cond delay="0"/>
                                  </p:stCondLst>
                                  <p:childTnLst>
                                    <p:animMotion origin="layout" path="M 3.33333E-6 1.23457E-6 L -0.33108 0.00031 " pathEditMode="relative" rAng="0" ptsTypes="AA">
                                      <p:cBhvr>
                                        <p:cTn id="46" dur="4200" fill="hold"/>
                                        <p:tgtEl>
                                          <p:spTgt spid="37"/>
                                        </p:tgtEl>
                                        <p:attrNameLst>
                                          <p:attrName>ppt_x</p:attrName>
                                          <p:attrName>ppt_y</p:attrName>
                                        </p:attrNameLst>
                                      </p:cBhvr>
                                      <p:rCtr x="-16563" y="0"/>
                                    </p:animMotion>
                                  </p:childTnLst>
                                </p:cTn>
                              </p:par>
                              <p:par>
                                <p:cTn id="47" presetID="0" presetClass="path" presetSubtype="0" fill="hold" nodeType="withEffect">
                                  <p:stCondLst>
                                    <p:cond delay="0"/>
                                  </p:stCondLst>
                                  <p:childTnLst>
                                    <p:animMotion origin="layout" path="M 2.77778E-6 -1.48148E-6 L 0.33107 0.00031 " pathEditMode="relative" rAng="0" ptsTypes="AA">
                                      <p:cBhvr>
                                        <p:cTn id="48" dur="4200" fill="hold"/>
                                        <p:tgtEl>
                                          <p:spTgt spid="38"/>
                                        </p:tgtEl>
                                        <p:attrNameLst>
                                          <p:attrName>ppt_x</p:attrName>
                                          <p:attrName>ppt_y</p:attrName>
                                        </p:attrNameLst>
                                      </p:cBhvr>
                                      <p:rCtr x="16545" y="0"/>
                                    </p:animMotion>
                                  </p:childTnLst>
                                </p:cTn>
                              </p:par>
                              <p:par>
                                <p:cTn id="49" presetID="22" presetClass="entr" presetSubtype="8" fill="hold"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left)">
                                      <p:cBhvr>
                                        <p:cTn id="51" dur="600"/>
                                        <p:tgtEl>
                                          <p:spTgt spid="39"/>
                                        </p:tgtEl>
                                      </p:cBhvr>
                                    </p:animEffect>
                                  </p:childTnLst>
                                </p:cTn>
                              </p:par>
                              <p:par>
                                <p:cTn id="52" presetID="0" presetClass="path" presetSubtype="0" fill="hold" nodeType="withEffect">
                                  <p:stCondLst>
                                    <p:cond delay="0"/>
                                  </p:stCondLst>
                                  <p:childTnLst>
                                    <p:animMotion origin="layout" path="M -8.33333E-7 4.81481E-6 L 0.33108 0.0003 " pathEditMode="relative" rAng="0" ptsTypes="AA">
                                      <p:cBhvr>
                                        <p:cTn id="53" dur="4200" fill="hold"/>
                                        <p:tgtEl>
                                          <p:spTgt spid="39"/>
                                        </p:tgtEl>
                                        <p:attrNameLst>
                                          <p:attrName>ppt_x</p:attrName>
                                          <p:attrName>ppt_y</p:attrName>
                                        </p:attrNameLst>
                                      </p:cBhvr>
                                      <p:rCtr x="16545" y="0"/>
                                    </p:animMotion>
                                  </p:childTnLst>
                                </p:cTn>
                              </p:par>
                              <p:par>
                                <p:cTn id="54" presetID="22" presetClass="entr" presetSubtype="8" fill="hold" nodeType="withEffect">
                                  <p:stCondLst>
                                    <p:cond delay="60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600"/>
                                        <p:tgtEl>
                                          <p:spTgt spid="40"/>
                                        </p:tgtEl>
                                      </p:cBhvr>
                                    </p:animEffect>
                                  </p:childTnLst>
                                </p:cTn>
                              </p:par>
                              <p:par>
                                <p:cTn id="57" presetID="0" presetClass="path" presetSubtype="0" fill="hold" nodeType="withEffect">
                                  <p:stCondLst>
                                    <p:cond delay="0"/>
                                  </p:stCondLst>
                                  <p:childTnLst>
                                    <p:animMotion origin="layout" path="M -1.66667E-6 -2.46914E-6 L 0.33108 0.00031 " pathEditMode="relative" rAng="0" ptsTypes="AA">
                                      <p:cBhvr>
                                        <p:cTn id="58" dur="4200" fill="hold"/>
                                        <p:tgtEl>
                                          <p:spTgt spid="40"/>
                                        </p:tgtEl>
                                        <p:attrNameLst>
                                          <p:attrName>ppt_x</p:attrName>
                                          <p:attrName>ppt_y</p:attrName>
                                        </p:attrNameLst>
                                      </p:cBhvr>
                                      <p:rCtr x="16545" y="0"/>
                                    </p:animMotion>
                                  </p:childTnLst>
                                </p:cTn>
                              </p:par>
                              <p:par>
                                <p:cTn id="59" presetID="22" presetClass="entr" presetSubtype="8" fill="hold" nodeType="withEffect">
                                  <p:stCondLst>
                                    <p:cond delay="120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600"/>
                                        <p:tgtEl>
                                          <p:spTgt spid="41"/>
                                        </p:tgtEl>
                                      </p:cBhvr>
                                    </p:animEffect>
                                  </p:childTnLst>
                                </p:cTn>
                              </p:par>
                              <p:par>
                                <p:cTn id="62" presetID="0" presetClass="path" presetSubtype="0" fill="hold" nodeType="withEffect">
                                  <p:stCondLst>
                                    <p:cond delay="0"/>
                                  </p:stCondLst>
                                  <p:childTnLst>
                                    <p:animMotion origin="layout" path="M -1.66667E-6 -3.82716E-6 L 0.33108 0.00031 " pathEditMode="relative" rAng="0" ptsTypes="AA">
                                      <p:cBhvr>
                                        <p:cTn id="63" dur="4200" fill="hold"/>
                                        <p:tgtEl>
                                          <p:spTgt spid="41"/>
                                        </p:tgtEl>
                                        <p:attrNameLst>
                                          <p:attrName>ppt_x</p:attrName>
                                          <p:attrName>ppt_y</p:attrName>
                                        </p:attrNameLst>
                                      </p:cBhvr>
                                      <p:rCtr x="16545" y="0"/>
                                    </p:animMotion>
                                  </p:childTnLst>
                                </p:cTn>
                              </p:par>
                              <p:par>
                                <p:cTn id="64" presetID="22" presetClass="entr" presetSubtype="8" fill="hold" nodeType="withEffect">
                                  <p:stCondLst>
                                    <p:cond delay="1800"/>
                                  </p:stCondLst>
                                  <p:childTnLst>
                                    <p:set>
                                      <p:cBhvr>
                                        <p:cTn id="65" dur="1" fill="hold">
                                          <p:stCondLst>
                                            <p:cond delay="0"/>
                                          </p:stCondLst>
                                        </p:cTn>
                                        <p:tgtEl>
                                          <p:spTgt spid="42"/>
                                        </p:tgtEl>
                                        <p:attrNameLst>
                                          <p:attrName>style.visibility</p:attrName>
                                        </p:attrNameLst>
                                      </p:cBhvr>
                                      <p:to>
                                        <p:strVal val="visible"/>
                                      </p:to>
                                    </p:set>
                                    <p:animEffect transition="in" filter="wipe(left)">
                                      <p:cBhvr>
                                        <p:cTn id="66" dur="600"/>
                                        <p:tgtEl>
                                          <p:spTgt spid="42"/>
                                        </p:tgtEl>
                                      </p:cBhvr>
                                    </p:animEffect>
                                  </p:childTnLst>
                                </p:cTn>
                              </p:par>
                              <p:par>
                                <p:cTn id="67" presetID="0" presetClass="path" presetSubtype="0" fill="hold" nodeType="withEffect">
                                  <p:stCondLst>
                                    <p:cond delay="0"/>
                                  </p:stCondLst>
                                  <p:childTnLst>
                                    <p:animMotion origin="layout" path="M -8.33333E-7 -3.82716E-6 L 0.33108 0.00031 " pathEditMode="relative" rAng="0" ptsTypes="AA">
                                      <p:cBhvr>
                                        <p:cTn id="68" dur="4200" fill="hold"/>
                                        <p:tgtEl>
                                          <p:spTgt spid="42"/>
                                        </p:tgtEl>
                                        <p:attrNameLst>
                                          <p:attrName>ppt_x</p:attrName>
                                          <p:attrName>ppt_y</p:attrName>
                                        </p:attrNameLst>
                                      </p:cBhvr>
                                      <p:rCtr x="16545" y="0"/>
                                    </p:animMotion>
                                  </p:childTnLst>
                                </p:cTn>
                              </p:par>
                              <p:par>
                                <p:cTn id="69" presetID="22" presetClass="entr" presetSubtype="8" fill="hold" nodeType="withEffect">
                                  <p:stCondLst>
                                    <p:cond delay="240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600"/>
                                        <p:tgtEl>
                                          <p:spTgt spid="43"/>
                                        </p:tgtEl>
                                      </p:cBhvr>
                                    </p:animEffect>
                                  </p:childTnLst>
                                </p:cTn>
                              </p:par>
                              <p:par>
                                <p:cTn id="72" presetID="0" presetClass="path" presetSubtype="0" fill="hold" nodeType="withEffect">
                                  <p:stCondLst>
                                    <p:cond delay="0"/>
                                  </p:stCondLst>
                                  <p:childTnLst>
                                    <p:animMotion origin="layout" path="M -8.33333E-7 -2.46914E-6 L 0.33108 0.00031 " pathEditMode="relative" rAng="0" ptsTypes="AA">
                                      <p:cBhvr>
                                        <p:cTn id="73" dur="4200" fill="hold"/>
                                        <p:tgtEl>
                                          <p:spTgt spid="43"/>
                                        </p:tgtEl>
                                        <p:attrNameLst>
                                          <p:attrName>ppt_x</p:attrName>
                                          <p:attrName>ppt_y</p:attrName>
                                        </p:attrNameLst>
                                      </p:cBhvr>
                                      <p:rCtr x="16545" y="0"/>
                                    </p:animMotion>
                                  </p:childTnLst>
                                </p:cTn>
                              </p:par>
                              <p:par>
                                <p:cTn id="74" presetID="22" presetClass="entr" presetSubtype="8" fill="hold" nodeType="withEffect">
                                  <p:stCondLst>
                                    <p:cond delay="3000"/>
                                  </p:stCondLst>
                                  <p:childTnLst>
                                    <p:set>
                                      <p:cBhvr>
                                        <p:cTn id="75" dur="1" fill="hold">
                                          <p:stCondLst>
                                            <p:cond delay="0"/>
                                          </p:stCondLst>
                                        </p:cTn>
                                        <p:tgtEl>
                                          <p:spTgt spid="44"/>
                                        </p:tgtEl>
                                        <p:attrNameLst>
                                          <p:attrName>style.visibility</p:attrName>
                                        </p:attrNameLst>
                                      </p:cBhvr>
                                      <p:to>
                                        <p:strVal val="visible"/>
                                      </p:to>
                                    </p:set>
                                    <p:animEffect transition="in" filter="wipe(left)">
                                      <p:cBhvr>
                                        <p:cTn id="76" dur="600"/>
                                        <p:tgtEl>
                                          <p:spTgt spid="44"/>
                                        </p:tgtEl>
                                      </p:cBhvr>
                                    </p:animEffect>
                                  </p:childTnLst>
                                </p:cTn>
                              </p:par>
                              <p:par>
                                <p:cTn id="77" presetID="0" presetClass="path" presetSubtype="0" fill="hold" nodeType="withEffect">
                                  <p:stCondLst>
                                    <p:cond delay="0"/>
                                  </p:stCondLst>
                                  <p:childTnLst>
                                    <p:animMotion origin="layout" path="M -8.33333E-7 4.44444E-6 L 0.33108 0.0003 " pathEditMode="relative" rAng="0" ptsTypes="AA">
                                      <p:cBhvr>
                                        <p:cTn id="78" dur="4200" fill="hold"/>
                                        <p:tgtEl>
                                          <p:spTgt spid="44"/>
                                        </p:tgtEl>
                                        <p:attrNameLst>
                                          <p:attrName>ppt_x</p:attrName>
                                          <p:attrName>ppt_y</p:attrName>
                                        </p:attrNameLst>
                                      </p:cBhvr>
                                      <p:rCtr x="16545" y="0"/>
                                    </p:animMotion>
                                  </p:childTnLst>
                                </p:cTn>
                              </p:par>
                              <p:par>
                                <p:cTn id="79" presetID="22" presetClass="entr" presetSubtype="8" fill="hold" nodeType="withEffect">
                                  <p:stCondLst>
                                    <p:cond delay="3600"/>
                                  </p:stCondLst>
                                  <p:childTnLst>
                                    <p:set>
                                      <p:cBhvr>
                                        <p:cTn id="80" dur="1" fill="hold">
                                          <p:stCondLst>
                                            <p:cond delay="0"/>
                                          </p:stCondLst>
                                        </p:cTn>
                                        <p:tgtEl>
                                          <p:spTgt spid="45"/>
                                        </p:tgtEl>
                                        <p:attrNameLst>
                                          <p:attrName>style.visibility</p:attrName>
                                        </p:attrNameLst>
                                      </p:cBhvr>
                                      <p:to>
                                        <p:strVal val="visible"/>
                                      </p:to>
                                    </p:set>
                                    <p:animEffect transition="in" filter="wipe(left)">
                                      <p:cBhvr>
                                        <p:cTn id="81" dur="600"/>
                                        <p:tgtEl>
                                          <p:spTgt spid="45"/>
                                        </p:tgtEl>
                                      </p:cBhvr>
                                    </p:animEffect>
                                  </p:childTnLst>
                                </p:cTn>
                              </p:par>
                              <p:par>
                                <p:cTn id="82" presetID="0" presetClass="path" presetSubtype="0" fill="hold" nodeType="withEffect">
                                  <p:stCondLst>
                                    <p:cond delay="0"/>
                                  </p:stCondLst>
                                  <p:childTnLst>
                                    <p:animMotion origin="layout" path="M -8.33333E-7 4.81481E-6 L 0.33108 0.0003 " pathEditMode="relative" rAng="0" ptsTypes="AA">
                                      <p:cBhvr>
                                        <p:cTn id="83" dur="4200" fill="hold"/>
                                        <p:tgtEl>
                                          <p:spTgt spid="45"/>
                                        </p:tgtEl>
                                        <p:attrNameLst>
                                          <p:attrName>ppt_x</p:attrName>
                                          <p:attrName>ppt_y</p:attrName>
                                        </p:attrNameLst>
                                      </p:cBhvr>
                                      <p:rCtr x="16545" y="0"/>
                                    </p:animMotion>
                                  </p:childTnLst>
                                </p:cTn>
                              </p:par>
                              <p:par>
                                <p:cTn id="84" presetID="16" presetClass="entr" presetSubtype="37"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barn(outVertical)">
                                      <p:cBhvr>
                                        <p:cTn id="86" dur="4100"/>
                                        <p:tgtEl>
                                          <p:spTgt spid="29"/>
                                        </p:tgtEl>
                                      </p:cBhvr>
                                    </p:animEffect>
                                  </p:childTnLst>
                                </p:cTn>
                              </p:par>
                            </p:childTnLst>
                          </p:cTn>
                        </p:par>
                        <p:par>
                          <p:cTn id="87" fill="hold">
                            <p:stCondLst>
                              <p:cond delay="4900"/>
                            </p:stCondLst>
                            <p:childTnLst>
                              <p:par>
                                <p:cTn id="88" presetID="22" presetClass="entr" presetSubtype="2"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wipe(right)">
                                      <p:cBhvr>
                                        <p:cTn id="90" dur="3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719" y="1362541"/>
            <a:ext cx="6231994" cy="301993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a:p>
        </p:txBody>
      </p:sp>
      <p:sp>
        <p:nvSpPr>
          <p:cNvPr id="3" name="椭圆 2"/>
          <p:cNvSpPr/>
          <p:nvPr/>
        </p:nvSpPr>
        <p:spPr>
          <a:xfrm>
            <a:off x="851146" y="2263224"/>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500">
                <a:latin typeface="微软雅黑" pitchFamily="34" charset="-122"/>
                <a:ea typeface="微软雅黑" pitchFamily="34" charset="-122"/>
              </a:rPr>
              <a:t>点击添加文本</a:t>
            </a:r>
          </a:p>
        </p:txBody>
      </p:sp>
      <p:sp>
        <p:nvSpPr>
          <p:cNvPr id="4" name="椭圆 3"/>
          <p:cNvSpPr/>
          <p:nvPr/>
        </p:nvSpPr>
        <p:spPr>
          <a:xfrm>
            <a:off x="7083139" y="2263224"/>
            <a:ext cx="1213335" cy="121856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500">
                <a:latin typeface="微软雅黑" pitchFamily="34" charset="-122"/>
                <a:ea typeface="微软雅黑" pitchFamily="34" charset="-122"/>
              </a:rPr>
              <a:t>点击添加文本</a:t>
            </a:r>
          </a:p>
        </p:txBody>
      </p:sp>
      <p:sp>
        <p:nvSpPr>
          <p:cNvPr id="5" name="矩形 4"/>
          <p:cNvSpPr/>
          <p:nvPr/>
        </p:nvSpPr>
        <p:spPr>
          <a:xfrm>
            <a:off x="4009020" y="2256385"/>
            <a:ext cx="1366584" cy="313960"/>
          </a:xfrm>
          <a:prstGeom prst="rect">
            <a:avLst/>
          </a:prstGeom>
        </p:spPr>
        <p:txBody>
          <a:bodyPr wrap="none" lIns="67099" tIns="33549" rIns="67099" bIns="33549">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zh-CN" altLang="en-US" sz="1600" dirty="0">
              <a:solidFill>
                <a:schemeClr val="tx1">
                  <a:lumMod val="65000"/>
                  <a:lumOff val="35000"/>
                </a:schemeClr>
              </a:solidFill>
            </a:endParaRPr>
          </a:p>
        </p:txBody>
      </p:sp>
      <p:sp>
        <p:nvSpPr>
          <p:cNvPr id="6" name="矩形 5"/>
          <p:cNvSpPr/>
          <p:nvPr/>
        </p:nvSpPr>
        <p:spPr>
          <a:xfrm>
            <a:off x="4009020" y="3216886"/>
            <a:ext cx="1366584" cy="313960"/>
          </a:xfrm>
          <a:prstGeom prst="rect">
            <a:avLst/>
          </a:prstGeom>
        </p:spPr>
        <p:txBody>
          <a:bodyPr wrap="none" lIns="67099" tIns="33549" rIns="67099" bIns="33549">
            <a:spAutoFit/>
          </a:bodyPr>
          <a:lstStyle/>
          <a:p>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zh-CN" altLang="en-US" sz="1600">
              <a:solidFill>
                <a:schemeClr val="tx1">
                  <a:lumMod val="65000"/>
                  <a:lumOff val="35000"/>
                </a:schemeClr>
              </a:solidFill>
            </a:endParaRPr>
          </a:p>
        </p:txBody>
      </p:sp>
      <p:sp>
        <p:nvSpPr>
          <p:cNvPr id="7" name="上箭头 6"/>
          <p:cNvSpPr/>
          <p:nvPr/>
        </p:nvSpPr>
        <p:spPr>
          <a:xfrm>
            <a:off x="4049802" y="1650522"/>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a:p>
        </p:txBody>
      </p:sp>
      <p:sp>
        <p:nvSpPr>
          <p:cNvPr id="8" name="上箭头 7"/>
          <p:cNvSpPr/>
          <p:nvPr/>
        </p:nvSpPr>
        <p:spPr>
          <a:xfrm flipV="1">
            <a:off x="4049802" y="3587755"/>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a:p>
        </p:txBody>
      </p:sp>
      <p:sp>
        <p:nvSpPr>
          <p:cNvPr id="9" name="矩形 8"/>
          <p:cNvSpPr/>
          <p:nvPr/>
        </p:nvSpPr>
        <p:spPr>
          <a:xfrm>
            <a:off x="2895874" y="4223531"/>
            <a:ext cx="3323483" cy="3178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600">
                <a:latin typeface="微软雅黑" pitchFamily="34" charset="-122"/>
                <a:ea typeface="微软雅黑" pitchFamily="34" charset="-122"/>
              </a:rPr>
              <a:t>点击添加文本</a:t>
            </a:r>
          </a:p>
        </p:txBody>
      </p:sp>
      <p:sp>
        <p:nvSpPr>
          <p:cNvPr id="10" name="矩形 9"/>
          <p:cNvSpPr/>
          <p:nvPr/>
        </p:nvSpPr>
        <p:spPr>
          <a:xfrm>
            <a:off x="2895874" y="1203598"/>
            <a:ext cx="3323483" cy="317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600" dirty="0">
                <a:latin typeface="微软雅黑" pitchFamily="34" charset="-122"/>
                <a:ea typeface="微软雅黑" pitchFamily="34" charset="-122"/>
              </a:rPr>
              <a:t>点击添加文本</a:t>
            </a:r>
          </a:p>
        </p:txBody>
      </p:sp>
      <p:sp>
        <p:nvSpPr>
          <p:cNvPr id="11" name="五边形 2"/>
          <p:cNvSpPr/>
          <p:nvPr/>
        </p:nvSpPr>
        <p:spPr>
          <a:xfrm>
            <a:off x="2434221" y="2912244"/>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a:p>
        </p:txBody>
      </p:sp>
      <p:sp>
        <p:nvSpPr>
          <p:cNvPr id="12" name="五边形 2"/>
          <p:cNvSpPr/>
          <p:nvPr/>
        </p:nvSpPr>
        <p:spPr>
          <a:xfrm flipH="1">
            <a:off x="2434221" y="2594356"/>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a:p>
        </p:txBody>
      </p:sp>
    </p:spTree>
    <p:extLst>
      <p:ext uri="{BB962C8B-B14F-4D97-AF65-F5344CB8AC3E}">
        <p14:creationId xmlns:p14="http://schemas.microsoft.com/office/powerpoint/2010/main" val="1694316947"/>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Vertical)">
                                      <p:cBhvr>
                                        <p:cTn id="43" dur="500"/>
                                        <p:tgtEl>
                                          <p:spTgt spid="10"/>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outVertical)">
                                      <p:cBhvr>
                                        <p:cTn id="46" dur="500"/>
                                        <p:tgtEl>
                                          <p:spTgt spid="9"/>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barn(outVertic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2651" y="4454991"/>
            <a:ext cx="986410" cy="276999"/>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收入</a:t>
            </a:r>
            <a:r>
              <a:rPr lang="zh-CN" altLang="en-US" sz="1200" dirty="0" smtClean="0">
                <a:solidFill>
                  <a:schemeClr val="tx1">
                    <a:lumMod val="65000"/>
                    <a:lumOff val="35000"/>
                  </a:schemeClr>
                </a:solidFill>
                <a:latin typeface="微软雅黑" pitchFamily="34" charset="-122"/>
                <a:ea typeface="微软雅黑" pitchFamily="34" charset="-122"/>
              </a:rPr>
              <a:t>来源一</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3" name="TextBox 2"/>
          <p:cNvSpPr txBox="1"/>
          <p:nvPr/>
        </p:nvSpPr>
        <p:spPr>
          <a:xfrm>
            <a:off x="888055" y="3944692"/>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100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2368604" y="4454991"/>
            <a:ext cx="986410" cy="276999"/>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收入</a:t>
            </a:r>
            <a:r>
              <a:rPr lang="zh-CN" altLang="en-US" sz="1200" dirty="0" smtClean="0">
                <a:solidFill>
                  <a:schemeClr val="tx1">
                    <a:lumMod val="65000"/>
                    <a:lumOff val="35000"/>
                  </a:schemeClr>
                </a:solidFill>
                <a:latin typeface="微软雅黑" pitchFamily="34" charset="-122"/>
                <a:ea typeface="微软雅黑" pitchFamily="34" charset="-122"/>
              </a:rPr>
              <a:t>来源二</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5" name="TextBox 4"/>
          <p:cNvSpPr txBox="1"/>
          <p:nvPr/>
        </p:nvSpPr>
        <p:spPr>
          <a:xfrm>
            <a:off x="3479317" y="4454991"/>
            <a:ext cx="986410" cy="276999"/>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收入</a:t>
            </a:r>
            <a:r>
              <a:rPr lang="zh-CN" altLang="en-US" sz="1200" dirty="0" smtClean="0">
                <a:solidFill>
                  <a:schemeClr val="tx1">
                    <a:lumMod val="65000"/>
                    <a:lumOff val="35000"/>
                  </a:schemeClr>
                </a:solidFill>
                <a:latin typeface="微软雅黑" pitchFamily="34" charset="-122"/>
                <a:ea typeface="微软雅黑" pitchFamily="34" charset="-122"/>
              </a:rPr>
              <a:t>来源三</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6" name="TextBox 5"/>
          <p:cNvSpPr txBox="1"/>
          <p:nvPr/>
        </p:nvSpPr>
        <p:spPr>
          <a:xfrm>
            <a:off x="4590031" y="4454991"/>
            <a:ext cx="986410" cy="276999"/>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收入来源</a:t>
            </a:r>
            <a:r>
              <a:rPr lang="zh-CN" altLang="en-US" sz="1200" dirty="0" smtClean="0">
                <a:solidFill>
                  <a:schemeClr val="tx1">
                    <a:lumMod val="65000"/>
                    <a:lumOff val="35000"/>
                  </a:schemeClr>
                </a:solidFill>
                <a:latin typeface="微软雅黑" pitchFamily="34" charset="-122"/>
                <a:ea typeface="微软雅黑" pitchFamily="34" charset="-122"/>
              </a:rPr>
              <a:t>四</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888055" y="3575651"/>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200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8" name="TextBox 7"/>
          <p:cNvSpPr txBox="1"/>
          <p:nvPr/>
        </p:nvSpPr>
        <p:spPr>
          <a:xfrm>
            <a:off x="888055" y="3206610"/>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300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9" name="TextBox 8"/>
          <p:cNvSpPr txBox="1"/>
          <p:nvPr/>
        </p:nvSpPr>
        <p:spPr>
          <a:xfrm>
            <a:off x="888055" y="2837569"/>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400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10" name="TextBox 9"/>
          <p:cNvSpPr txBox="1"/>
          <p:nvPr/>
        </p:nvSpPr>
        <p:spPr>
          <a:xfrm>
            <a:off x="888055" y="2468528"/>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500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11" name="TextBox 10"/>
          <p:cNvSpPr txBox="1"/>
          <p:nvPr/>
        </p:nvSpPr>
        <p:spPr>
          <a:xfrm>
            <a:off x="888055" y="2099487"/>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600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12" name="TextBox 11"/>
          <p:cNvSpPr txBox="1"/>
          <p:nvPr/>
        </p:nvSpPr>
        <p:spPr>
          <a:xfrm>
            <a:off x="888055" y="1724203"/>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700</a:t>
            </a:r>
            <a:endParaRPr lang="zh-CN" altLang="en-US" sz="900" dirty="0">
              <a:solidFill>
                <a:schemeClr val="tx1">
                  <a:lumMod val="65000"/>
                  <a:lumOff val="35000"/>
                </a:schemeClr>
              </a:solidFill>
              <a:latin typeface="微软雅黑" pitchFamily="34" charset="-122"/>
              <a:ea typeface="微软雅黑" pitchFamily="34" charset="-122"/>
            </a:endParaRPr>
          </a:p>
        </p:txBody>
      </p:sp>
      <p:grpSp>
        <p:nvGrpSpPr>
          <p:cNvPr id="13" name="组合 12"/>
          <p:cNvGrpSpPr/>
          <p:nvPr/>
        </p:nvGrpSpPr>
        <p:grpSpPr>
          <a:xfrm>
            <a:off x="1176087" y="1430655"/>
            <a:ext cx="4464496" cy="2952328"/>
            <a:chOff x="1126939" y="1350372"/>
            <a:chExt cx="4464496" cy="2952328"/>
          </a:xfrm>
        </p:grpSpPr>
        <p:cxnSp>
          <p:nvCxnSpPr>
            <p:cNvPr id="14" name="直接连接符 13"/>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888055" y="1361405"/>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800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24" name="TextBox 23"/>
          <p:cNvSpPr txBox="1"/>
          <p:nvPr/>
        </p:nvSpPr>
        <p:spPr>
          <a:xfrm>
            <a:off x="888055" y="4313733"/>
            <a:ext cx="216024" cy="138499"/>
          </a:xfrm>
          <a:prstGeom prst="rect">
            <a:avLst/>
          </a:prstGeom>
          <a:noFill/>
        </p:spPr>
        <p:txBody>
          <a:bodyPr wrap="square" lIns="0" tIns="0" rIns="0" bIns="0" rtlCol="0">
            <a:spAutoFit/>
          </a:bodyPr>
          <a:lstStyle/>
          <a:p>
            <a:pPr algn="just"/>
            <a:r>
              <a:rPr lang="en-US" altLang="zh-CN" sz="900" dirty="0" smtClean="0">
                <a:solidFill>
                  <a:schemeClr val="tx1">
                    <a:lumMod val="65000"/>
                    <a:lumOff val="35000"/>
                  </a:schemeClr>
                </a:solidFill>
                <a:latin typeface="微软雅黑" pitchFamily="34" charset="-122"/>
                <a:ea typeface="微软雅黑" pitchFamily="34" charset="-122"/>
              </a:rPr>
              <a:t>0</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a:xfrm>
            <a:off x="1436921" y="1799696"/>
            <a:ext cx="648072" cy="25832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26" name="矩形 25"/>
          <p:cNvSpPr/>
          <p:nvPr/>
        </p:nvSpPr>
        <p:spPr>
          <a:xfrm>
            <a:off x="1436921" y="1980448"/>
            <a:ext cx="648072" cy="240253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27" name="矩形 26"/>
          <p:cNvSpPr/>
          <p:nvPr/>
        </p:nvSpPr>
        <p:spPr>
          <a:xfrm>
            <a:off x="2537773" y="2537779"/>
            <a:ext cx="648072" cy="18452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28" name="矩形 27"/>
          <p:cNvSpPr/>
          <p:nvPr/>
        </p:nvSpPr>
        <p:spPr>
          <a:xfrm>
            <a:off x="2537773" y="2837570"/>
            <a:ext cx="648072" cy="1545416"/>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29" name="矩形 28"/>
          <p:cNvSpPr/>
          <p:nvPr/>
        </p:nvSpPr>
        <p:spPr>
          <a:xfrm>
            <a:off x="3648486" y="3091340"/>
            <a:ext cx="648072" cy="12916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30" name="矩形 29"/>
          <p:cNvSpPr/>
          <p:nvPr/>
        </p:nvSpPr>
        <p:spPr>
          <a:xfrm>
            <a:off x="3648486" y="3575651"/>
            <a:ext cx="648072" cy="807333"/>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31" name="矩形 30"/>
          <p:cNvSpPr/>
          <p:nvPr/>
        </p:nvSpPr>
        <p:spPr>
          <a:xfrm>
            <a:off x="4765164" y="3275861"/>
            <a:ext cx="648072" cy="1107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32" name="矩形 31"/>
          <p:cNvSpPr/>
          <p:nvPr/>
        </p:nvSpPr>
        <p:spPr>
          <a:xfrm>
            <a:off x="4765164" y="3516129"/>
            <a:ext cx="648072" cy="86685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33" name="TextBox 32"/>
          <p:cNvSpPr txBox="1"/>
          <p:nvPr/>
        </p:nvSpPr>
        <p:spPr>
          <a:xfrm>
            <a:off x="6084168" y="1787937"/>
            <a:ext cx="2448272" cy="1015663"/>
          </a:xfrm>
          <a:prstGeom prst="rect">
            <a:avLst/>
          </a:prstGeom>
          <a:noFill/>
        </p:spPr>
        <p:txBody>
          <a:bodyPr wrap="square" lIns="0" tIns="0" rIns="0" bIns="0" rtlCol="0">
            <a:spAutoFit/>
          </a:bodyPr>
          <a:lstStyle/>
          <a:p>
            <a:pPr algn="just">
              <a:lnSpc>
                <a:spcPct val="120000"/>
              </a:lnSpc>
            </a:pPr>
            <a:r>
              <a:rPr lang="zh-CN" altLang="en-US" sz="1100" dirty="0" smtClean="0">
                <a:solidFill>
                  <a:schemeClr val="tx1">
                    <a:lumMod val="65000"/>
                    <a:lumOff val="35000"/>
                  </a:schemeClr>
                </a:solidFill>
                <a:latin typeface="微软雅黑" pitchFamily="34" charset="-122"/>
                <a:ea typeface="微软雅黑" pitchFamily="34" charset="-122"/>
              </a:rPr>
              <a:t>       点击</a:t>
            </a:r>
            <a:r>
              <a:rPr lang="zh-CN" altLang="en-US" sz="1100" dirty="0">
                <a:solidFill>
                  <a:schemeClr val="tx1">
                    <a:lumMod val="65000"/>
                    <a:lumOff val="35000"/>
                  </a:schemeClr>
                </a:solidFill>
                <a:latin typeface="微软雅黑" pitchFamily="34" charset="-122"/>
                <a:ea typeface="微软雅黑" pitchFamily="34" charset="-122"/>
              </a:rPr>
              <a:t>输入简要文字解说，解说文字尽量概括精炼，不用多余的文字修饰，简洁精准的 解说所提炼的核心概念</a:t>
            </a:r>
            <a:r>
              <a:rPr lang="zh-CN" altLang="en-US" sz="1100" dirty="0" smtClean="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 点击输入简要文字解说，解说文字尽量概括精炼，不用多余的文字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6084168" y="1303683"/>
            <a:ext cx="2059343" cy="307777"/>
          </a:xfrm>
          <a:prstGeom prst="rect">
            <a:avLst/>
          </a:prstGeom>
          <a:noFill/>
        </p:spPr>
        <p:txBody>
          <a:bodyPr wrap="square" lIns="0" tIns="0" rIns="0" bIns="0" rtlCol="0">
            <a:spAutoFit/>
          </a:bodyPr>
          <a:lstStyle/>
          <a:p>
            <a:r>
              <a:rPr lang="zh-CN" altLang="en-US" sz="2000" dirty="0" smtClean="0">
                <a:solidFill>
                  <a:schemeClr val="tx1">
                    <a:lumMod val="65000"/>
                    <a:lumOff val="35000"/>
                  </a:schemeClr>
                </a:solidFill>
                <a:latin typeface="微软雅黑" pitchFamily="34" charset="-122"/>
                <a:ea typeface="微软雅黑" pitchFamily="34" charset="-122"/>
              </a:rPr>
              <a:t>点击输入标题文本</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35" name="TextBox 34"/>
          <p:cNvSpPr txBox="1"/>
          <p:nvPr/>
        </p:nvSpPr>
        <p:spPr>
          <a:xfrm>
            <a:off x="6061308" y="3198480"/>
            <a:ext cx="2275367" cy="461665"/>
          </a:xfrm>
          <a:prstGeom prst="rect">
            <a:avLst/>
          </a:prstGeom>
          <a:noFill/>
        </p:spPr>
        <p:txBody>
          <a:bodyPr wrap="square" lIns="0" tIns="0" rIns="0" bIns="0" rtlCol="0">
            <a:spAutoFit/>
          </a:bodyPr>
          <a:lstStyle/>
          <a:p>
            <a:r>
              <a:rPr lang="en-US" altLang="zh-CN" sz="3000" dirty="0" smtClean="0">
                <a:solidFill>
                  <a:schemeClr val="tx1">
                    <a:lumMod val="65000"/>
                    <a:lumOff val="35000"/>
                  </a:schemeClr>
                </a:solidFill>
                <a:latin typeface="微软雅黑" pitchFamily="34" charset="-122"/>
                <a:ea typeface="微软雅黑" pitchFamily="34" charset="-122"/>
              </a:rPr>
              <a:t>18,888,666</a:t>
            </a:r>
            <a:endParaRPr lang="zh-CN" altLang="en-US" sz="3000" dirty="0">
              <a:solidFill>
                <a:schemeClr val="tx1">
                  <a:lumMod val="65000"/>
                  <a:lumOff val="35000"/>
                </a:schemeClr>
              </a:solidFill>
              <a:latin typeface="微软雅黑" pitchFamily="34" charset="-122"/>
              <a:ea typeface="微软雅黑" pitchFamily="34" charset="-122"/>
            </a:endParaRPr>
          </a:p>
        </p:txBody>
      </p:sp>
      <p:sp>
        <p:nvSpPr>
          <p:cNvPr id="36" name="TextBox 35"/>
          <p:cNvSpPr txBox="1"/>
          <p:nvPr/>
        </p:nvSpPr>
        <p:spPr>
          <a:xfrm>
            <a:off x="6084168" y="2961316"/>
            <a:ext cx="1440160" cy="215444"/>
          </a:xfrm>
          <a:prstGeom prst="rect">
            <a:avLst/>
          </a:prstGeom>
          <a:noFill/>
        </p:spPr>
        <p:txBody>
          <a:bodyPr wrap="square" lIns="0" tIns="0" rIns="0" bIns="0"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全年总额：</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37" name="TextBox 36"/>
          <p:cNvSpPr txBox="1"/>
          <p:nvPr/>
        </p:nvSpPr>
        <p:spPr>
          <a:xfrm>
            <a:off x="6095069" y="4108515"/>
            <a:ext cx="634928" cy="215444"/>
          </a:xfrm>
          <a:prstGeom prst="rect">
            <a:avLst/>
          </a:prstGeom>
          <a:noFill/>
        </p:spPr>
        <p:txBody>
          <a:bodyPr wrap="square" lIns="0" tIns="0" rIns="0" bIns="0"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毛利润</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38" name="TextBox 37"/>
          <p:cNvSpPr txBox="1"/>
          <p:nvPr/>
        </p:nvSpPr>
        <p:spPr>
          <a:xfrm>
            <a:off x="6095069" y="4452813"/>
            <a:ext cx="634928" cy="215444"/>
          </a:xfrm>
          <a:prstGeom prst="rect">
            <a:avLst/>
          </a:prstGeom>
          <a:noFill/>
        </p:spPr>
        <p:txBody>
          <a:bodyPr wrap="square" lIns="0" tIns="0" rIns="0" bIns="0"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纯利润</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39" name="TextBox 9"/>
          <p:cNvSpPr txBox="1">
            <a:spLocks noChangeArrowheads="1"/>
          </p:cNvSpPr>
          <p:nvPr/>
        </p:nvSpPr>
        <p:spPr bwMode="auto">
          <a:xfrm>
            <a:off x="3706571" y="2812377"/>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solidFill>
                  <a:schemeClr val="tx1">
                    <a:lumMod val="65000"/>
                    <a:lumOff val="35000"/>
                  </a:schemeClr>
                </a:solidFill>
                <a:latin typeface="微软雅黑" pitchFamily="34" charset="-122"/>
                <a:ea typeface="微软雅黑" pitchFamily="34" charset="-122"/>
              </a:rPr>
              <a:t>500</a:t>
            </a:r>
            <a:r>
              <a:rPr lang="zh-CN" altLang="en-US" sz="1500" b="1" dirty="0" smtClean="0">
                <a:solidFill>
                  <a:schemeClr val="tx1">
                    <a:lumMod val="65000"/>
                    <a:lumOff val="35000"/>
                  </a:schemeClr>
                </a:solidFill>
                <a:latin typeface="微软雅黑" pitchFamily="34" charset="-122"/>
                <a:ea typeface="微软雅黑" pitchFamily="34" charset="-122"/>
              </a:rPr>
              <a:t>万</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0" name="TextBox 9"/>
          <p:cNvSpPr txBox="1">
            <a:spLocks noChangeArrowheads="1"/>
          </p:cNvSpPr>
          <p:nvPr/>
        </p:nvSpPr>
        <p:spPr bwMode="auto">
          <a:xfrm>
            <a:off x="2587695" y="2277185"/>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solidFill>
                  <a:schemeClr val="tx1">
                    <a:lumMod val="65000"/>
                    <a:lumOff val="35000"/>
                  </a:schemeClr>
                </a:solidFill>
                <a:latin typeface="微软雅黑" pitchFamily="34" charset="-122"/>
                <a:ea typeface="微软雅黑" pitchFamily="34" charset="-122"/>
              </a:rPr>
              <a:t>600</a:t>
            </a:r>
            <a:r>
              <a:rPr lang="zh-CN" altLang="en-US" sz="1500" b="1" dirty="0" smtClean="0">
                <a:solidFill>
                  <a:schemeClr val="tx1">
                    <a:lumMod val="65000"/>
                    <a:lumOff val="35000"/>
                  </a:schemeClr>
                </a:solidFill>
                <a:latin typeface="微软雅黑" pitchFamily="34" charset="-122"/>
                <a:ea typeface="微软雅黑" pitchFamily="34" charset="-122"/>
              </a:rPr>
              <a:t>万</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1" name="TextBox 9"/>
          <p:cNvSpPr txBox="1">
            <a:spLocks noChangeArrowheads="1"/>
          </p:cNvSpPr>
          <p:nvPr/>
        </p:nvSpPr>
        <p:spPr bwMode="auto">
          <a:xfrm>
            <a:off x="4811912" y="3021757"/>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solidFill>
                  <a:schemeClr val="tx1">
                    <a:lumMod val="65000"/>
                    <a:lumOff val="35000"/>
                  </a:schemeClr>
                </a:solidFill>
                <a:latin typeface="微软雅黑" pitchFamily="34" charset="-122"/>
                <a:ea typeface="微软雅黑" pitchFamily="34" charset="-122"/>
              </a:rPr>
              <a:t>300</a:t>
            </a:r>
            <a:r>
              <a:rPr lang="zh-CN" altLang="en-US" sz="1500" b="1" dirty="0" smtClean="0">
                <a:solidFill>
                  <a:schemeClr val="tx1">
                    <a:lumMod val="65000"/>
                    <a:lumOff val="35000"/>
                  </a:schemeClr>
                </a:solidFill>
                <a:latin typeface="微软雅黑" pitchFamily="34" charset="-122"/>
                <a:ea typeface="微软雅黑" pitchFamily="34" charset="-122"/>
              </a:rPr>
              <a:t>万</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2" name="TextBox 41"/>
          <p:cNvSpPr txBox="1"/>
          <p:nvPr/>
        </p:nvSpPr>
        <p:spPr>
          <a:xfrm>
            <a:off x="714128" y="4478074"/>
            <a:ext cx="528523" cy="230832"/>
          </a:xfrm>
          <a:prstGeom prst="rect">
            <a:avLst/>
          </a:prstGeom>
          <a:noFill/>
        </p:spPr>
        <p:txBody>
          <a:bodyPr wrap="square" rtlCol="0">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rPr>
              <a:t>（万元）</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43" name="TextBox 9"/>
          <p:cNvSpPr txBox="1">
            <a:spLocks noChangeArrowheads="1"/>
          </p:cNvSpPr>
          <p:nvPr/>
        </p:nvSpPr>
        <p:spPr bwMode="auto">
          <a:xfrm>
            <a:off x="1542148" y="2075969"/>
            <a:ext cx="4376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650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44" name="TextBox 9"/>
          <p:cNvSpPr txBox="1">
            <a:spLocks noChangeArrowheads="1"/>
          </p:cNvSpPr>
          <p:nvPr/>
        </p:nvSpPr>
        <p:spPr bwMode="auto">
          <a:xfrm>
            <a:off x="2650211" y="2916577"/>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420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45" name="TextBox 9"/>
          <p:cNvSpPr txBox="1">
            <a:spLocks noChangeArrowheads="1"/>
          </p:cNvSpPr>
          <p:nvPr/>
        </p:nvSpPr>
        <p:spPr bwMode="auto">
          <a:xfrm>
            <a:off x="3760924" y="3644901"/>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a:solidFill>
                  <a:schemeClr val="bg1"/>
                </a:solidFill>
                <a:latin typeface="微软雅黑" pitchFamily="34" charset="-122"/>
                <a:ea typeface="微软雅黑" pitchFamily="34" charset="-122"/>
              </a:rPr>
              <a:t>2</a:t>
            </a:r>
            <a:r>
              <a:rPr lang="en-US" altLang="zh-CN" sz="1200" dirty="0" smtClean="0">
                <a:solidFill>
                  <a:schemeClr val="bg1"/>
                </a:solidFill>
                <a:latin typeface="微软雅黑" pitchFamily="34" charset="-122"/>
                <a:ea typeface="微软雅黑" pitchFamily="34" charset="-122"/>
              </a:rPr>
              <a:t>20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46" name="TextBox 9"/>
          <p:cNvSpPr txBox="1">
            <a:spLocks noChangeArrowheads="1"/>
          </p:cNvSpPr>
          <p:nvPr/>
        </p:nvSpPr>
        <p:spPr bwMode="auto">
          <a:xfrm>
            <a:off x="4854301" y="3621817"/>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240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47" name="矩形 46"/>
          <p:cNvSpPr/>
          <p:nvPr/>
        </p:nvSpPr>
        <p:spPr>
          <a:xfrm>
            <a:off x="6729997" y="4134510"/>
            <a:ext cx="383842" cy="184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729997" y="4468348"/>
            <a:ext cx="383842" cy="1843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9"/>
          <p:cNvSpPr txBox="1">
            <a:spLocks noChangeArrowheads="1"/>
          </p:cNvSpPr>
          <p:nvPr/>
        </p:nvSpPr>
        <p:spPr bwMode="auto">
          <a:xfrm>
            <a:off x="1499486" y="1557105"/>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solidFill>
                  <a:schemeClr val="tx1">
                    <a:lumMod val="65000"/>
                    <a:lumOff val="35000"/>
                  </a:schemeClr>
                </a:solidFill>
                <a:latin typeface="微软雅黑" pitchFamily="34" charset="-122"/>
                <a:ea typeface="微软雅黑" pitchFamily="34" charset="-122"/>
              </a:rPr>
              <a:t>800</a:t>
            </a:r>
            <a:r>
              <a:rPr lang="zh-CN" altLang="en-US" sz="1500" b="1" dirty="0" smtClean="0">
                <a:solidFill>
                  <a:schemeClr val="tx1">
                    <a:lumMod val="65000"/>
                    <a:lumOff val="35000"/>
                  </a:schemeClr>
                </a:solidFill>
                <a:latin typeface="微软雅黑" pitchFamily="34" charset="-122"/>
                <a:ea typeface="微软雅黑" pitchFamily="34" charset="-122"/>
              </a:rPr>
              <a:t>万</a:t>
            </a:r>
            <a:endParaRPr lang="zh-CN" altLang="en-US" sz="15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436596179"/>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 fill="hold"/>
                                        <p:tgtEl>
                                          <p:spTgt spid="24"/>
                                        </p:tgtEl>
                                        <p:attrNameLst>
                                          <p:attrName>ppt_x</p:attrName>
                                        </p:attrNameLst>
                                      </p:cBhvr>
                                      <p:tavLst>
                                        <p:tav tm="0">
                                          <p:val>
                                            <p:strVal val="0-#ppt_w/2"/>
                                          </p:val>
                                        </p:tav>
                                        <p:tav tm="100000">
                                          <p:val>
                                            <p:strVal val="#ppt_x"/>
                                          </p:val>
                                        </p:tav>
                                      </p:tavLst>
                                    </p:anim>
                                    <p:anim calcmode="lin" valueType="num">
                                      <p:cBhvr additive="base">
                                        <p:cTn id="12" dur="1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 fill="hold"/>
                                        <p:tgtEl>
                                          <p:spTgt spid="3"/>
                                        </p:tgtEl>
                                        <p:attrNameLst>
                                          <p:attrName>ppt_x</p:attrName>
                                        </p:attrNameLst>
                                      </p:cBhvr>
                                      <p:tavLst>
                                        <p:tav tm="0">
                                          <p:val>
                                            <p:strVal val="0-#ppt_w/2"/>
                                          </p:val>
                                        </p:tav>
                                        <p:tav tm="100000">
                                          <p:val>
                                            <p:strVal val="#ppt_x"/>
                                          </p:val>
                                        </p:tav>
                                      </p:tavLst>
                                    </p:anim>
                                    <p:anim calcmode="lin" valueType="num">
                                      <p:cBhvr additive="base">
                                        <p:cTn id="17" dur="1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 fill="hold"/>
                                        <p:tgtEl>
                                          <p:spTgt spid="7"/>
                                        </p:tgtEl>
                                        <p:attrNameLst>
                                          <p:attrName>ppt_x</p:attrName>
                                        </p:attrNameLst>
                                      </p:cBhvr>
                                      <p:tavLst>
                                        <p:tav tm="0">
                                          <p:val>
                                            <p:strVal val="0-#ppt_w/2"/>
                                          </p:val>
                                        </p:tav>
                                        <p:tav tm="100000">
                                          <p:val>
                                            <p:strVal val="#ppt_x"/>
                                          </p:val>
                                        </p:tav>
                                      </p:tavLst>
                                    </p:anim>
                                    <p:anim calcmode="lin" valueType="num">
                                      <p:cBhvr additive="base">
                                        <p:cTn id="22" dur="1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 fill="hold"/>
                                        <p:tgtEl>
                                          <p:spTgt spid="8"/>
                                        </p:tgtEl>
                                        <p:attrNameLst>
                                          <p:attrName>ppt_x</p:attrName>
                                        </p:attrNameLst>
                                      </p:cBhvr>
                                      <p:tavLst>
                                        <p:tav tm="0">
                                          <p:val>
                                            <p:strVal val="0-#ppt_w/2"/>
                                          </p:val>
                                        </p:tav>
                                        <p:tav tm="100000">
                                          <p:val>
                                            <p:strVal val="#ppt_x"/>
                                          </p:val>
                                        </p:tav>
                                      </p:tavLst>
                                    </p:anim>
                                    <p:anim calcmode="lin" valueType="num">
                                      <p:cBhvr additive="base">
                                        <p:cTn id="27" dur="1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 fill="hold"/>
                                        <p:tgtEl>
                                          <p:spTgt spid="9"/>
                                        </p:tgtEl>
                                        <p:attrNameLst>
                                          <p:attrName>ppt_x</p:attrName>
                                        </p:attrNameLst>
                                      </p:cBhvr>
                                      <p:tavLst>
                                        <p:tav tm="0">
                                          <p:val>
                                            <p:strVal val="0-#ppt_w/2"/>
                                          </p:val>
                                        </p:tav>
                                        <p:tav tm="100000">
                                          <p:val>
                                            <p:strVal val="#ppt_x"/>
                                          </p:val>
                                        </p:tav>
                                      </p:tavLst>
                                    </p:anim>
                                    <p:anim calcmode="lin" valueType="num">
                                      <p:cBhvr additive="base">
                                        <p:cTn id="32" dur="1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 fill="hold"/>
                                        <p:tgtEl>
                                          <p:spTgt spid="10"/>
                                        </p:tgtEl>
                                        <p:attrNameLst>
                                          <p:attrName>ppt_x</p:attrName>
                                        </p:attrNameLst>
                                      </p:cBhvr>
                                      <p:tavLst>
                                        <p:tav tm="0">
                                          <p:val>
                                            <p:strVal val="0-#ppt_w/2"/>
                                          </p:val>
                                        </p:tav>
                                        <p:tav tm="100000">
                                          <p:val>
                                            <p:strVal val="#ppt_x"/>
                                          </p:val>
                                        </p:tav>
                                      </p:tavLst>
                                    </p:anim>
                                    <p:anim calcmode="lin" valueType="num">
                                      <p:cBhvr additive="base">
                                        <p:cTn id="37" dur="1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 fill="hold"/>
                                        <p:tgtEl>
                                          <p:spTgt spid="11"/>
                                        </p:tgtEl>
                                        <p:attrNameLst>
                                          <p:attrName>ppt_x</p:attrName>
                                        </p:attrNameLst>
                                      </p:cBhvr>
                                      <p:tavLst>
                                        <p:tav tm="0">
                                          <p:val>
                                            <p:strVal val="0-#ppt_w/2"/>
                                          </p:val>
                                        </p:tav>
                                        <p:tav tm="100000">
                                          <p:val>
                                            <p:strVal val="#ppt_x"/>
                                          </p:val>
                                        </p:tav>
                                      </p:tavLst>
                                    </p:anim>
                                    <p:anim calcmode="lin" valueType="num">
                                      <p:cBhvr additive="base">
                                        <p:cTn id="42" dur="1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 fill="hold"/>
                                        <p:tgtEl>
                                          <p:spTgt spid="12"/>
                                        </p:tgtEl>
                                        <p:attrNameLst>
                                          <p:attrName>ppt_x</p:attrName>
                                        </p:attrNameLst>
                                      </p:cBhvr>
                                      <p:tavLst>
                                        <p:tav tm="0">
                                          <p:val>
                                            <p:strVal val="0-#ppt_w/2"/>
                                          </p:val>
                                        </p:tav>
                                        <p:tav tm="100000">
                                          <p:val>
                                            <p:strVal val="#ppt_x"/>
                                          </p:val>
                                        </p:tav>
                                      </p:tavLst>
                                    </p:anim>
                                    <p:anim calcmode="lin" valueType="num">
                                      <p:cBhvr additive="base">
                                        <p:cTn id="47" dur="1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 fill="hold"/>
                                        <p:tgtEl>
                                          <p:spTgt spid="23"/>
                                        </p:tgtEl>
                                        <p:attrNameLst>
                                          <p:attrName>ppt_x</p:attrName>
                                        </p:attrNameLst>
                                      </p:cBhvr>
                                      <p:tavLst>
                                        <p:tav tm="0">
                                          <p:val>
                                            <p:strVal val="0-#ppt_w/2"/>
                                          </p:val>
                                        </p:tav>
                                        <p:tav tm="100000">
                                          <p:val>
                                            <p:strVal val="#ppt_x"/>
                                          </p:val>
                                        </p:tav>
                                      </p:tavLst>
                                    </p:anim>
                                    <p:anim calcmode="lin" valueType="num">
                                      <p:cBhvr additive="base">
                                        <p:cTn id="52" dur="1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200" fill="hold"/>
                                        <p:tgtEl>
                                          <p:spTgt spid="42"/>
                                        </p:tgtEl>
                                        <p:attrNameLst>
                                          <p:attrName>ppt_x</p:attrName>
                                        </p:attrNameLst>
                                      </p:cBhvr>
                                      <p:tavLst>
                                        <p:tav tm="0">
                                          <p:val>
                                            <p:strVal val="0-#ppt_w/2"/>
                                          </p:val>
                                        </p:tav>
                                        <p:tav tm="100000">
                                          <p:val>
                                            <p:strVal val="#ppt_x"/>
                                          </p:val>
                                        </p:tav>
                                      </p:tavLst>
                                    </p:anim>
                                    <p:anim calcmode="lin" valueType="num">
                                      <p:cBhvr additive="base">
                                        <p:cTn id="57" dur="200" fill="hold"/>
                                        <p:tgtEl>
                                          <p:spTgt spid="42"/>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200" fill="hold"/>
                                        <p:tgtEl>
                                          <p:spTgt spid="2"/>
                                        </p:tgtEl>
                                        <p:attrNameLst>
                                          <p:attrName>ppt_x</p:attrName>
                                        </p:attrNameLst>
                                      </p:cBhvr>
                                      <p:tavLst>
                                        <p:tav tm="0">
                                          <p:val>
                                            <p:strVal val="0-#ppt_w/2"/>
                                          </p:val>
                                        </p:tav>
                                        <p:tav tm="100000">
                                          <p:val>
                                            <p:strVal val="#ppt_x"/>
                                          </p:val>
                                        </p:tav>
                                      </p:tavLst>
                                    </p:anim>
                                    <p:anim calcmode="lin" valueType="num">
                                      <p:cBhvr additive="base">
                                        <p:cTn id="62" dur="200" fill="hold"/>
                                        <p:tgtEl>
                                          <p:spTgt spid="2"/>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300"/>
                                        <p:tgtEl>
                                          <p:spTgt spid="25"/>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300" fill="hold"/>
                                        <p:tgtEl>
                                          <p:spTgt spid="49"/>
                                        </p:tgtEl>
                                        <p:attrNameLst>
                                          <p:attrName>ppt_w</p:attrName>
                                        </p:attrNameLst>
                                      </p:cBhvr>
                                      <p:tavLst>
                                        <p:tav tm="0">
                                          <p:val>
                                            <p:fltVal val="0"/>
                                          </p:val>
                                        </p:tav>
                                        <p:tav tm="100000">
                                          <p:val>
                                            <p:strVal val="#ppt_w"/>
                                          </p:val>
                                        </p:tav>
                                      </p:tavLst>
                                    </p:anim>
                                    <p:anim calcmode="lin" valueType="num">
                                      <p:cBhvr>
                                        <p:cTn id="71" dur="300" fill="hold"/>
                                        <p:tgtEl>
                                          <p:spTgt spid="49"/>
                                        </p:tgtEl>
                                        <p:attrNameLst>
                                          <p:attrName>ppt_h</p:attrName>
                                        </p:attrNameLst>
                                      </p:cBhvr>
                                      <p:tavLst>
                                        <p:tav tm="0">
                                          <p:val>
                                            <p:fltVal val="0"/>
                                          </p:val>
                                        </p:tav>
                                        <p:tav tm="100000">
                                          <p:val>
                                            <p:strVal val="#ppt_h"/>
                                          </p:val>
                                        </p:tav>
                                      </p:tavLst>
                                    </p:anim>
                                    <p:animEffect transition="in" filter="fade">
                                      <p:cBhvr>
                                        <p:cTn id="72" dur="300"/>
                                        <p:tgtEl>
                                          <p:spTgt spid="49"/>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down)">
                                      <p:cBhvr>
                                        <p:cTn id="76" dur="500"/>
                                        <p:tgtEl>
                                          <p:spTgt spid="26"/>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300" fill="hold"/>
                                        <p:tgtEl>
                                          <p:spTgt spid="43"/>
                                        </p:tgtEl>
                                        <p:attrNameLst>
                                          <p:attrName>ppt_w</p:attrName>
                                        </p:attrNameLst>
                                      </p:cBhvr>
                                      <p:tavLst>
                                        <p:tav tm="0">
                                          <p:val>
                                            <p:fltVal val="0"/>
                                          </p:val>
                                        </p:tav>
                                        <p:tav tm="100000">
                                          <p:val>
                                            <p:strVal val="#ppt_w"/>
                                          </p:val>
                                        </p:tav>
                                      </p:tavLst>
                                    </p:anim>
                                    <p:anim calcmode="lin" valueType="num">
                                      <p:cBhvr>
                                        <p:cTn id="81" dur="300" fill="hold"/>
                                        <p:tgtEl>
                                          <p:spTgt spid="43"/>
                                        </p:tgtEl>
                                        <p:attrNameLst>
                                          <p:attrName>ppt_h</p:attrName>
                                        </p:attrNameLst>
                                      </p:cBhvr>
                                      <p:tavLst>
                                        <p:tav tm="0">
                                          <p:val>
                                            <p:fltVal val="0"/>
                                          </p:val>
                                        </p:tav>
                                        <p:tav tm="100000">
                                          <p:val>
                                            <p:strVal val="#ppt_h"/>
                                          </p:val>
                                        </p:tav>
                                      </p:tavLst>
                                    </p:anim>
                                    <p:animEffect transition="in" filter="fade">
                                      <p:cBhvr>
                                        <p:cTn id="82" dur="300"/>
                                        <p:tgtEl>
                                          <p:spTgt spid="43"/>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 calcmode="lin" valueType="num">
                                      <p:cBhvr additive="base">
                                        <p:cTn id="86" dur="200" fill="hold"/>
                                        <p:tgtEl>
                                          <p:spTgt spid="4"/>
                                        </p:tgtEl>
                                        <p:attrNameLst>
                                          <p:attrName>ppt_x</p:attrName>
                                        </p:attrNameLst>
                                      </p:cBhvr>
                                      <p:tavLst>
                                        <p:tav tm="0">
                                          <p:val>
                                            <p:strVal val="0-#ppt_w/2"/>
                                          </p:val>
                                        </p:tav>
                                        <p:tav tm="100000">
                                          <p:val>
                                            <p:strVal val="#ppt_x"/>
                                          </p:val>
                                        </p:tav>
                                      </p:tavLst>
                                    </p:anim>
                                    <p:anim calcmode="lin" valueType="num">
                                      <p:cBhvr additive="base">
                                        <p:cTn id="87" dur="200" fill="hold"/>
                                        <p:tgtEl>
                                          <p:spTgt spid="4"/>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300"/>
                                        <p:tgtEl>
                                          <p:spTgt spid="27"/>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p:cTn id="95" dur="300" fill="hold"/>
                                        <p:tgtEl>
                                          <p:spTgt spid="40"/>
                                        </p:tgtEl>
                                        <p:attrNameLst>
                                          <p:attrName>ppt_w</p:attrName>
                                        </p:attrNameLst>
                                      </p:cBhvr>
                                      <p:tavLst>
                                        <p:tav tm="0">
                                          <p:val>
                                            <p:fltVal val="0"/>
                                          </p:val>
                                        </p:tav>
                                        <p:tav tm="100000">
                                          <p:val>
                                            <p:strVal val="#ppt_w"/>
                                          </p:val>
                                        </p:tav>
                                      </p:tavLst>
                                    </p:anim>
                                    <p:anim calcmode="lin" valueType="num">
                                      <p:cBhvr>
                                        <p:cTn id="96" dur="300" fill="hold"/>
                                        <p:tgtEl>
                                          <p:spTgt spid="40"/>
                                        </p:tgtEl>
                                        <p:attrNameLst>
                                          <p:attrName>ppt_h</p:attrName>
                                        </p:attrNameLst>
                                      </p:cBhvr>
                                      <p:tavLst>
                                        <p:tav tm="0">
                                          <p:val>
                                            <p:fltVal val="0"/>
                                          </p:val>
                                        </p:tav>
                                        <p:tav tm="100000">
                                          <p:val>
                                            <p:strVal val="#ppt_h"/>
                                          </p:val>
                                        </p:tav>
                                      </p:tavLst>
                                    </p:anim>
                                    <p:animEffect transition="in" filter="fade">
                                      <p:cBhvr>
                                        <p:cTn id="97" dur="300"/>
                                        <p:tgtEl>
                                          <p:spTgt spid="40"/>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down)">
                                      <p:cBhvr>
                                        <p:cTn id="101" dur="500"/>
                                        <p:tgtEl>
                                          <p:spTgt spid="28"/>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p:cTn id="105" dur="300" fill="hold"/>
                                        <p:tgtEl>
                                          <p:spTgt spid="44"/>
                                        </p:tgtEl>
                                        <p:attrNameLst>
                                          <p:attrName>ppt_w</p:attrName>
                                        </p:attrNameLst>
                                      </p:cBhvr>
                                      <p:tavLst>
                                        <p:tav tm="0">
                                          <p:val>
                                            <p:fltVal val="0"/>
                                          </p:val>
                                        </p:tav>
                                        <p:tav tm="100000">
                                          <p:val>
                                            <p:strVal val="#ppt_w"/>
                                          </p:val>
                                        </p:tav>
                                      </p:tavLst>
                                    </p:anim>
                                    <p:anim calcmode="lin" valueType="num">
                                      <p:cBhvr>
                                        <p:cTn id="106" dur="300" fill="hold"/>
                                        <p:tgtEl>
                                          <p:spTgt spid="44"/>
                                        </p:tgtEl>
                                        <p:attrNameLst>
                                          <p:attrName>ppt_h</p:attrName>
                                        </p:attrNameLst>
                                      </p:cBhvr>
                                      <p:tavLst>
                                        <p:tav tm="0">
                                          <p:val>
                                            <p:fltVal val="0"/>
                                          </p:val>
                                        </p:tav>
                                        <p:tav tm="100000">
                                          <p:val>
                                            <p:strVal val="#ppt_h"/>
                                          </p:val>
                                        </p:tav>
                                      </p:tavLst>
                                    </p:anim>
                                    <p:animEffect transition="in" filter="fade">
                                      <p:cBhvr>
                                        <p:cTn id="107" dur="300"/>
                                        <p:tgtEl>
                                          <p:spTgt spid="44"/>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 calcmode="lin" valueType="num">
                                      <p:cBhvr additive="base">
                                        <p:cTn id="111" dur="200" fill="hold"/>
                                        <p:tgtEl>
                                          <p:spTgt spid="5"/>
                                        </p:tgtEl>
                                        <p:attrNameLst>
                                          <p:attrName>ppt_x</p:attrName>
                                        </p:attrNameLst>
                                      </p:cBhvr>
                                      <p:tavLst>
                                        <p:tav tm="0">
                                          <p:val>
                                            <p:strVal val="0-#ppt_w/2"/>
                                          </p:val>
                                        </p:tav>
                                        <p:tav tm="100000">
                                          <p:val>
                                            <p:strVal val="#ppt_x"/>
                                          </p:val>
                                        </p:tav>
                                      </p:tavLst>
                                    </p:anim>
                                    <p:anim calcmode="lin" valueType="num">
                                      <p:cBhvr additive="base">
                                        <p:cTn id="112" dur="200" fill="hold"/>
                                        <p:tgtEl>
                                          <p:spTgt spid="5"/>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29"/>
                                        </p:tgtEl>
                                        <p:attrNameLst>
                                          <p:attrName>style.visibility</p:attrName>
                                        </p:attrNameLst>
                                      </p:cBhvr>
                                      <p:to>
                                        <p:strVal val="visible"/>
                                      </p:to>
                                    </p:set>
                                    <p:animEffect transition="in" filter="wipe(down)">
                                      <p:cBhvr>
                                        <p:cTn id="116" dur="300"/>
                                        <p:tgtEl>
                                          <p:spTgt spid="29"/>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300" fill="hold"/>
                                        <p:tgtEl>
                                          <p:spTgt spid="39"/>
                                        </p:tgtEl>
                                        <p:attrNameLst>
                                          <p:attrName>ppt_w</p:attrName>
                                        </p:attrNameLst>
                                      </p:cBhvr>
                                      <p:tavLst>
                                        <p:tav tm="0">
                                          <p:val>
                                            <p:fltVal val="0"/>
                                          </p:val>
                                        </p:tav>
                                        <p:tav tm="100000">
                                          <p:val>
                                            <p:strVal val="#ppt_w"/>
                                          </p:val>
                                        </p:tav>
                                      </p:tavLst>
                                    </p:anim>
                                    <p:anim calcmode="lin" valueType="num">
                                      <p:cBhvr>
                                        <p:cTn id="121" dur="300" fill="hold"/>
                                        <p:tgtEl>
                                          <p:spTgt spid="39"/>
                                        </p:tgtEl>
                                        <p:attrNameLst>
                                          <p:attrName>ppt_h</p:attrName>
                                        </p:attrNameLst>
                                      </p:cBhvr>
                                      <p:tavLst>
                                        <p:tav tm="0">
                                          <p:val>
                                            <p:fltVal val="0"/>
                                          </p:val>
                                        </p:tav>
                                        <p:tav tm="100000">
                                          <p:val>
                                            <p:strVal val="#ppt_h"/>
                                          </p:val>
                                        </p:tav>
                                      </p:tavLst>
                                    </p:anim>
                                    <p:animEffect transition="in" filter="fade">
                                      <p:cBhvr>
                                        <p:cTn id="122" dur="300"/>
                                        <p:tgtEl>
                                          <p:spTgt spid="39"/>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wipe(down)">
                                      <p:cBhvr>
                                        <p:cTn id="126" dur="500"/>
                                        <p:tgtEl>
                                          <p:spTgt spid="30"/>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5"/>
                                        </p:tgtEl>
                                        <p:attrNameLst>
                                          <p:attrName>style.visibility</p:attrName>
                                        </p:attrNameLst>
                                      </p:cBhvr>
                                      <p:to>
                                        <p:strVal val="visible"/>
                                      </p:to>
                                    </p:set>
                                    <p:anim calcmode="lin" valueType="num">
                                      <p:cBhvr>
                                        <p:cTn id="130" dur="300" fill="hold"/>
                                        <p:tgtEl>
                                          <p:spTgt spid="45"/>
                                        </p:tgtEl>
                                        <p:attrNameLst>
                                          <p:attrName>ppt_w</p:attrName>
                                        </p:attrNameLst>
                                      </p:cBhvr>
                                      <p:tavLst>
                                        <p:tav tm="0">
                                          <p:val>
                                            <p:fltVal val="0"/>
                                          </p:val>
                                        </p:tav>
                                        <p:tav tm="100000">
                                          <p:val>
                                            <p:strVal val="#ppt_w"/>
                                          </p:val>
                                        </p:tav>
                                      </p:tavLst>
                                    </p:anim>
                                    <p:anim calcmode="lin" valueType="num">
                                      <p:cBhvr>
                                        <p:cTn id="131" dur="300" fill="hold"/>
                                        <p:tgtEl>
                                          <p:spTgt spid="45"/>
                                        </p:tgtEl>
                                        <p:attrNameLst>
                                          <p:attrName>ppt_h</p:attrName>
                                        </p:attrNameLst>
                                      </p:cBhvr>
                                      <p:tavLst>
                                        <p:tav tm="0">
                                          <p:val>
                                            <p:fltVal val="0"/>
                                          </p:val>
                                        </p:tav>
                                        <p:tav tm="100000">
                                          <p:val>
                                            <p:strVal val="#ppt_h"/>
                                          </p:val>
                                        </p:tav>
                                      </p:tavLst>
                                    </p:anim>
                                    <p:animEffect transition="in" filter="fade">
                                      <p:cBhvr>
                                        <p:cTn id="132" dur="300"/>
                                        <p:tgtEl>
                                          <p:spTgt spid="45"/>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6"/>
                                        </p:tgtEl>
                                        <p:attrNameLst>
                                          <p:attrName>style.visibility</p:attrName>
                                        </p:attrNameLst>
                                      </p:cBhvr>
                                      <p:to>
                                        <p:strVal val="visible"/>
                                      </p:to>
                                    </p:set>
                                    <p:anim calcmode="lin" valueType="num">
                                      <p:cBhvr additive="base">
                                        <p:cTn id="136" dur="200" fill="hold"/>
                                        <p:tgtEl>
                                          <p:spTgt spid="6"/>
                                        </p:tgtEl>
                                        <p:attrNameLst>
                                          <p:attrName>ppt_x</p:attrName>
                                        </p:attrNameLst>
                                      </p:cBhvr>
                                      <p:tavLst>
                                        <p:tav tm="0">
                                          <p:val>
                                            <p:strVal val="0-#ppt_w/2"/>
                                          </p:val>
                                        </p:tav>
                                        <p:tav tm="100000">
                                          <p:val>
                                            <p:strVal val="#ppt_x"/>
                                          </p:val>
                                        </p:tav>
                                      </p:tavLst>
                                    </p:anim>
                                    <p:anim calcmode="lin" valueType="num">
                                      <p:cBhvr additive="base">
                                        <p:cTn id="137" dur="200" fill="hold"/>
                                        <p:tgtEl>
                                          <p:spTgt spid="6"/>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1"/>
                                        </p:tgtEl>
                                        <p:attrNameLst>
                                          <p:attrName>style.visibility</p:attrName>
                                        </p:attrNameLst>
                                      </p:cBhvr>
                                      <p:to>
                                        <p:strVal val="visible"/>
                                      </p:to>
                                    </p:set>
                                    <p:animEffect transition="in" filter="wipe(down)">
                                      <p:cBhvr>
                                        <p:cTn id="141" dur="300"/>
                                        <p:tgtEl>
                                          <p:spTgt spid="31"/>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1"/>
                                        </p:tgtEl>
                                        <p:attrNameLst>
                                          <p:attrName>style.visibility</p:attrName>
                                        </p:attrNameLst>
                                      </p:cBhvr>
                                      <p:to>
                                        <p:strVal val="visible"/>
                                      </p:to>
                                    </p:set>
                                    <p:anim calcmode="lin" valueType="num">
                                      <p:cBhvr>
                                        <p:cTn id="145" dur="300" fill="hold"/>
                                        <p:tgtEl>
                                          <p:spTgt spid="41"/>
                                        </p:tgtEl>
                                        <p:attrNameLst>
                                          <p:attrName>ppt_w</p:attrName>
                                        </p:attrNameLst>
                                      </p:cBhvr>
                                      <p:tavLst>
                                        <p:tav tm="0">
                                          <p:val>
                                            <p:fltVal val="0"/>
                                          </p:val>
                                        </p:tav>
                                        <p:tav tm="100000">
                                          <p:val>
                                            <p:strVal val="#ppt_w"/>
                                          </p:val>
                                        </p:tav>
                                      </p:tavLst>
                                    </p:anim>
                                    <p:anim calcmode="lin" valueType="num">
                                      <p:cBhvr>
                                        <p:cTn id="146" dur="300" fill="hold"/>
                                        <p:tgtEl>
                                          <p:spTgt spid="41"/>
                                        </p:tgtEl>
                                        <p:attrNameLst>
                                          <p:attrName>ppt_h</p:attrName>
                                        </p:attrNameLst>
                                      </p:cBhvr>
                                      <p:tavLst>
                                        <p:tav tm="0">
                                          <p:val>
                                            <p:fltVal val="0"/>
                                          </p:val>
                                        </p:tav>
                                        <p:tav tm="100000">
                                          <p:val>
                                            <p:strVal val="#ppt_h"/>
                                          </p:val>
                                        </p:tav>
                                      </p:tavLst>
                                    </p:anim>
                                    <p:animEffect transition="in" filter="fade">
                                      <p:cBhvr>
                                        <p:cTn id="147" dur="300"/>
                                        <p:tgtEl>
                                          <p:spTgt spid="41"/>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2"/>
                                        </p:tgtEl>
                                        <p:attrNameLst>
                                          <p:attrName>style.visibility</p:attrName>
                                        </p:attrNameLst>
                                      </p:cBhvr>
                                      <p:to>
                                        <p:strVal val="visible"/>
                                      </p:to>
                                    </p:set>
                                    <p:animEffect transition="in" filter="wipe(down)">
                                      <p:cBhvr>
                                        <p:cTn id="151" dur="500"/>
                                        <p:tgtEl>
                                          <p:spTgt spid="32"/>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6"/>
                                        </p:tgtEl>
                                        <p:attrNameLst>
                                          <p:attrName>style.visibility</p:attrName>
                                        </p:attrNameLst>
                                      </p:cBhvr>
                                      <p:to>
                                        <p:strVal val="visible"/>
                                      </p:to>
                                    </p:set>
                                    <p:anim calcmode="lin" valueType="num">
                                      <p:cBhvr>
                                        <p:cTn id="155" dur="300" fill="hold"/>
                                        <p:tgtEl>
                                          <p:spTgt spid="46"/>
                                        </p:tgtEl>
                                        <p:attrNameLst>
                                          <p:attrName>ppt_w</p:attrName>
                                        </p:attrNameLst>
                                      </p:cBhvr>
                                      <p:tavLst>
                                        <p:tav tm="0">
                                          <p:val>
                                            <p:fltVal val="0"/>
                                          </p:val>
                                        </p:tav>
                                        <p:tav tm="100000">
                                          <p:val>
                                            <p:strVal val="#ppt_w"/>
                                          </p:val>
                                        </p:tav>
                                      </p:tavLst>
                                    </p:anim>
                                    <p:anim calcmode="lin" valueType="num">
                                      <p:cBhvr>
                                        <p:cTn id="156" dur="300" fill="hold"/>
                                        <p:tgtEl>
                                          <p:spTgt spid="46"/>
                                        </p:tgtEl>
                                        <p:attrNameLst>
                                          <p:attrName>ppt_h</p:attrName>
                                        </p:attrNameLst>
                                      </p:cBhvr>
                                      <p:tavLst>
                                        <p:tav tm="0">
                                          <p:val>
                                            <p:fltVal val="0"/>
                                          </p:val>
                                        </p:tav>
                                        <p:tav tm="100000">
                                          <p:val>
                                            <p:strVal val="#ppt_h"/>
                                          </p:val>
                                        </p:tav>
                                      </p:tavLst>
                                    </p:anim>
                                    <p:animEffect transition="in" filter="fade">
                                      <p:cBhvr>
                                        <p:cTn id="157" dur="300"/>
                                        <p:tgtEl>
                                          <p:spTgt spid="46"/>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4"/>
                                        </p:tgtEl>
                                        <p:attrNameLst>
                                          <p:attrName>style.visibility</p:attrName>
                                        </p:attrNameLst>
                                      </p:cBhvr>
                                      <p:to>
                                        <p:strVal val="visible"/>
                                      </p:to>
                                    </p:set>
                                    <p:anim calcmode="lin" valueType="num">
                                      <p:cBhvr additive="base">
                                        <p:cTn id="161" dur="300" fill="hold"/>
                                        <p:tgtEl>
                                          <p:spTgt spid="34"/>
                                        </p:tgtEl>
                                        <p:attrNameLst>
                                          <p:attrName>ppt_x</p:attrName>
                                        </p:attrNameLst>
                                      </p:cBhvr>
                                      <p:tavLst>
                                        <p:tav tm="0">
                                          <p:val>
                                            <p:strVal val="1+#ppt_w/2"/>
                                          </p:val>
                                        </p:tav>
                                        <p:tav tm="100000">
                                          <p:val>
                                            <p:strVal val="#ppt_x"/>
                                          </p:val>
                                        </p:tav>
                                      </p:tavLst>
                                    </p:anim>
                                    <p:anim calcmode="lin" valueType="num">
                                      <p:cBhvr additive="base">
                                        <p:cTn id="162" dur="300" fill="hold"/>
                                        <p:tgtEl>
                                          <p:spTgt spid="34"/>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additive="base">
                                        <p:cTn id="166" dur="300" fill="hold"/>
                                        <p:tgtEl>
                                          <p:spTgt spid="33"/>
                                        </p:tgtEl>
                                        <p:attrNameLst>
                                          <p:attrName>ppt_x</p:attrName>
                                        </p:attrNameLst>
                                      </p:cBhvr>
                                      <p:tavLst>
                                        <p:tav tm="0">
                                          <p:val>
                                            <p:strVal val="1+#ppt_w/2"/>
                                          </p:val>
                                        </p:tav>
                                        <p:tav tm="100000">
                                          <p:val>
                                            <p:strVal val="#ppt_x"/>
                                          </p:val>
                                        </p:tav>
                                      </p:tavLst>
                                    </p:anim>
                                    <p:anim calcmode="lin" valueType="num">
                                      <p:cBhvr additive="base">
                                        <p:cTn id="167" dur="300" fill="hold"/>
                                        <p:tgtEl>
                                          <p:spTgt spid="33"/>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6"/>
                                        </p:tgtEl>
                                        <p:attrNameLst>
                                          <p:attrName>style.visibility</p:attrName>
                                        </p:attrNameLst>
                                      </p:cBhvr>
                                      <p:to>
                                        <p:strVal val="visible"/>
                                      </p:to>
                                    </p:set>
                                    <p:animEffect transition="in" filter="wipe(left)">
                                      <p:cBhvr>
                                        <p:cTn id="171" dur="500"/>
                                        <p:tgtEl>
                                          <p:spTgt spid="36"/>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5"/>
                                        </p:tgtEl>
                                        <p:attrNameLst>
                                          <p:attrName>style.visibility</p:attrName>
                                        </p:attrNameLst>
                                      </p:cBhvr>
                                      <p:to>
                                        <p:strVal val="visible"/>
                                      </p:to>
                                    </p:set>
                                    <p:animEffect transition="in" filter="wipe(left)">
                                      <p:cBhvr>
                                        <p:cTn id="175" dur="500"/>
                                        <p:tgtEl>
                                          <p:spTgt spid="35"/>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7"/>
                                        </p:tgtEl>
                                        <p:attrNameLst>
                                          <p:attrName>style.visibility</p:attrName>
                                        </p:attrNameLst>
                                      </p:cBhvr>
                                      <p:to>
                                        <p:strVal val="visible"/>
                                      </p:to>
                                    </p:set>
                                    <p:animEffect transition="in" filter="wipe(left)">
                                      <p:cBhvr>
                                        <p:cTn id="179" dur="500"/>
                                        <p:tgtEl>
                                          <p:spTgt spid="37"/>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wipe(down)">
                                      <p:cBhvr>
                                        <p:cTn id="183" dur="500"/>
                                        <p:tgtEl>
                                          <p:spTgt spid="47"/>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38"/>
                                        </p:tgtEl>
                                        <p:attrNameLst>
                                          <p:attrName>style.visibility</p:attrName>
                                        </p:attrNameLst>
                                      </p:cBhvr>
                                      <p:to>
                                        <p:strVal val="visible"/>
                                      </p:to>
                                    </p:set>
                                    <p:animEffect transition="in" filter="wipe(left)">
                                      <p:cBhvr>
                                        <p:cTn id="187" dur="500"/>
                                        <p:tgtEl>
                                          <p:spTgt spid="38"/>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48"/>
                                        </p:tgtEl>
                                        <p:attrNameLst>
                                          <p:attrName>style.visibility</p:attrName>
                                        </p:attrNameLst>
                                      </p:cBhvr>
                                      <p:to>
                                        <p:strVal val="visible"/>
                                      </p:to>
                                    </p:set>
                                    <p:animEffect transition="in" filter="wipe(down)">
                                      <p:cBhvr>
                                        <p:cTn id="1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animBg="1"/>
      <p:bldP spid="48" grpId="0" animBg="1"/>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606378" y="1328535"/>
            <a:ext cx="1467068" cy="1477328"/>
            <a:chOff x="2483768" y="1257022"/>
            <a:chExt cx="733534" cy="738664"/>
          </a:xfrm>
        </p:grpSpPr>
        <p:sp>
          <p:nvSpPr>
            <p:cNvPr id="14" name="椭圆 13"/>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483768" y="1257022"/>
              <a:ext cx="733534" cy="738664"/>
            </a:xfrm>
            <a:prstGeom prst="rect">
              <a:avLst/>
            </a:prstGeom>
            <a:noFill/>
          </p:spPr>
          <p:txBody>
            <a:bodyPr wrap="none" rtlCol="0">
              <a:spAutoFit/>
            </a:bodyPr>
            <a:lstStyle/>
            <a:p>
              <a:r>
                <a:rPr lang="en-US" altLang="zh-CN" sz="9000" b="1" dirty="0" smtClean="0">
                  <a:solidFill>
                    <a:srgbClr val="FFC000"/>
                  </a:solidFill>
                </a:rPr>
                <a:t>04</a:t>
              </a:r>
              <a:endParaRPr lang="zh-CN" altLang="en-US" sz="9000" b="1" dirty="0">
                <a:solidFill>
                  <a:srgbClr val="FFC000"/>
                </a:solidFill>
              </a:endParaRPr>
            </a:p>
          </p:txBody>
        </p:sp>
      </p:grpSp>
      <p:sp>
        <p:nvSpPr>
          <p:cNvPr id="16" name="文本框 15"/>
          <p:cNvSpPr txBox="1"/>
          <p:nvPr/>
        </p:nvSpPr>
        <p:spPr>
          <a:xfrm>
            <a:off x="2195736" y="2842519"/>
            <a:ext cx="4288353" cy="584775"/>
          </a:xfrm>
          <a:prstGeom prst="rect">
            <a:avLst/>
          </a:prstGeom>
          <a:noFill/>
        </p:spPr>
        <p:txBody>
          <a:bodyPr wrap="non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grpSp>
        <p:nvGrpSpPr>
          <p:cNvPr id="17" name="组合 16"/>
          <p:cNvGrpSpPr/>
          <p:nvPr/>
        </p:nvGrpSpPr>
        <p:grpSpPr>
          <a:xfrm>
            <a:off x="-9896" y="0"/>
            <a:ext cx="9154079" cy="5131295"/>
            <a:chOff x="-9896" y="0"/>
            <a:chExt cx="9154079" cy="5131295"/>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grpSp>
    </p:spTree>
    <p:extLst>
      <p:ext uri="{BB962C8B-B14F-4D97-AF65-F5344CB8AC3E}">
        <p14:creationId xmlns:p14="http://schemas.microsoft.com/office/powerpoint/2010/main" val="1067059"/>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任意多边形 1"/>
          <p:cNvSpPr/>
          <p:nvPr/>
        </p:nvSpPr>
        <p:spPr bwMode="auto">
          <a:xfrm>
            <a:off x="1145721" y="1167964"/>
            <a:ext cx="5825361" cy="1003852"/>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0019" tIns="230019" rIns="1474213" bIns="230019" spcCol="1270" anchor="ctr"/>
          <a:lstStyle/>
          <a:p>
            <a:pPr defTabSz="2266950" fontAlgn="auto">
              <a:lnSpc>
                <a:spcPct val="90000"/>
              </a:lnSpc>
              <a:spcAft>
                <a:spcPct val="35000"/>
              </a:spcAft>
              <a:defRPr/>
            </a:pPr>
            <a:endParaRPr lang="zh-CN" altLang="en-US" sz="5100"/>
          </a:p>
        </p:txBody>
      </p:sp>
      <p:sp>
        <p:nvSpPr>
          <p:cNvPr id="3" name="任意多边形 2"/>
          <p:cNvSpPr/>
          <p:nvPr/>
        </p:nvSpPr>
        <p:spPr bwMode="auto">
          <a:xfrm>
            <a:off x="1659319" y="2339353"/>
            <a:ext cx="5825361" cy="1005225"/>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solidFill>
            <a:srgbClr val="F5F5F5"/>
          </a:solidFill>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0019" tIns="230019" rIns="1474213" bIns="230019" spcCol="1270" anchor="ctr"/>
          <a:lstStyle/>
          <a:p>
            <a:pPr defTabSz="2266950" fontAlgn="auto">
              <a:lnSpc>
                <a:spcPct val="90000"/>
              </a:lnSpc>
              <a:spcAft>
                <a:spcPct val="35000"/>
              </a:spcAft>
              <a:defRPr/>
            </a:pPr>
            <a:endParaRPr lang="zh-CN" altLang="en-US" sz="5100"/>
          </a:p>
        </p:txBody>
      </p:sp>
      <p:sp>
        <p:nvSpPr>
          <p:cNvPr id="4" name="任意多边形 3"/>
          <p:cNvSpPr/>
          <p:nvPr/>
        </p:nvSpPr>
        <p:spPr bwMode="auto">
          <a:xfrm>
            <a:off x="2172918" y="3512115"/>
            <a:ext cx="5825361" cy="1003851"/>
          </a:xfrm>
          <a:custGeom>
            <a:avLst/>
            <a:gdLst>
              <a:gd name="connsiteX0" fmla="*/ 0 w 5181600"/>
              <a:gd name="connsiteY0" fmla="*/ 121920 h 1219200"/>
              <a:gd name="connsiteX1" fmla="*/ 121920 w 5181600"/>
              <a:gd name="connsiteY1" fmla="*/ 0 h 1219200"/>
              <a:gd name="connsiteX2" fmla="*/ 5059680 w 5181600"/>
              <a:gd name="connsiteY2" fmla="*/ 0 h 1219200"/>
              <a:gd name="connsiteX3" fmla="*/ 5181600 w 5181600"/>
              <a:gd name="connsiteY3" fmla="*/ 121920 h 1219200"/>
              <a:gd name="connsiteX4" fmla="*/ 5181600 w 5181600"/>
              <a:gd name="connsiteY4" fmla="*/ 1097280 h 1219200"/>
              <a:gd name="connsiteX5" fmla="*/ 5059680 w 5181600"/>
              <a:gd name="connsiteY5" fmla="*/ 1219200 h 1219200"/>
              <a:gd name="connsiteX6" fmla="*/ 121920 w 5181600"/>
              <a:gd name="connsiteY6" fmla="*/ 1219200 h 1219200"/>
              <a:gd name="connsiteX7" fmla="*/ 0 w 5181600"/>
              <a:gd name="connsiteY7" fmla="*/ 1097280 h 1219200"/>
              <a:gd name="connsiteX8" fmla="*/ 0 w 5181600"/>
              <a:gd name="connsiteY8" fmla="*/ 12192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219200">
                <a:moveTo>
                  <a:pt x="0" y="121920"/>
                </a:moveTo>
                <a:cubicBezTo>
                  <a:pt x="0" y="54585"/>
                  <a:pt x="54585" y="0"/>
                  <a:pt x="121920" y="0"/>
                </a:cubicBezTo>
                <a:lnTo>
                  <a:pt x="5059680" y="0"/>
                </a:lnTo>
                <a:cubicBezTo>
                  <a:pt x="5127015" y="0"/>
                  <a:pt x="5181600" y="54585"/>
                  <a:pt x="5181600" y="121920"/>
                </a:cubicBezTo>
                <a:lnTo>
                  <a:pt x="5181600" y="1097280"/>
                </a:lnTo>
                <a:cubicBezTo>
                  <a:pt x="5181600" y="1164615"/>
                  <a:pt x="5127015" y="1219200"/>
                  <a:pt x="5059680" y="1219200"/>
                </a:cubicBezTo>
                <a:lnTo>
                  <a:pt x="121920" y="1219200"/>
                </a:lnTo>
                <a:cubicBezTo>
                  <a:pt x="54585" y="1219200"/>
                  <a:pt x="0" y="1164615"/>
                  <a:pt x="0" y="1097280"/>
                </a:cubicBezTo>
                <a:lnTo>
                  <a:pt x="0" y="121920"/>
                </a:lnTo>
                <a:close/>
              </a:path>
            </a:pathLst>
          </a:custGeom>
          <a:solidFill>
            <a:srgbClr val="F5F5F5"/>
          </a:solidFill>
          <a:ln w="12700">
            <a:solidFill>
              <a:schemeClr val="tx1">
                <a:lumMod val="65000"/>
                <a:lumOff val="3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0019" tIns="230019" rIns="1474213" bIns="230019" spcCol="1270" anchor="ctr"/>
          <a:lstStyle/>
          <a:p>
            <a:pPr defTabSz="2266950" fontAlgn="auto">
              <a:lnSpc>
                <a:spcPct val="90000"/>
              </a:lnSpc>
              <a:spcAft>
                <a:spcPct val="35000"/>
              </a:spcAft>
              <a:defRPr/>
            </a:pPr>
            <a:endParaRPr lang="zh-CN" altLang="en-US" sz="5100"/>
          </a:p>
        </p:txBody>
      </p:sp>
      <p:sp>
        <p:nvSpPr>
          <p:cNvPr id="5" name="任意多边形 4"/>
          <p:cNvSpPr/>
          <p:nvPr/>
        </p:nvSpPr>
        <p:spPr bwMode="auto">
          <a:xfrm>
            <a:off x="6119485" y="1905861"/>
            <a:ext cx="891245" cy="652297"/>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1"/>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24028" rIns="224028" bIns="241859" spcCol="1270" anchor="ctr"/>
          <a:lstStyle/>
          <a:p>
            <a:pPr algn="ctr" defTabSz="1600200" fontAlgn="auto">
              <a:lnSpc>
                <a:spcPct val="90000"/>
              </a:lnSpc>
              <a:spcAft>
                <a:spcPct val="35000"/>
              </a:spcAft>
              <a:defRPr/>
            </a:pPr>
            <a:endParaRPr lang="zh-CN" altLang="en-US" sz="3600"/>
          </a:p>
        </p:txBody>
      </p:sp>
      <p:sp>
        <p:nvSpPr>
          <p:cNvPr id="6" name="任意多边形 5"/>
          <p:cNvSpPr/>
          <p:nvPr/>
        </p:nvSpPr>
        <p:spPr bwMode="auto">
          <a:xfrm>
            <a:off x="6633083" y="3070384"/>
            <a:ext cx="891245" cy="652297"/>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2"/>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224028" rIns="224028" bIns="241859" spcCol="1270" anchor="ctr"/>
          <a:lstStyle/>
          <a:p>
            <a:pPr algn="ctr" defTabSz="1600200" fontAlgn="auto">
              <a:lnSpc>
                <a:spcPct val="90000"/>
              </a:lnSpc>
              <a:spcAft>
                <a:spcPct val="35000"/>
              </a:spcAft>
              <a:defRPr/>
            </a:pPr>
            <a:endParaRPr lang="zh-CN" altLang="en-US" sz="3600"/>
          </a:p>
        </p:txBody>
      </p:sp>
      <p:sp>
        <p:nvSpPr>
          <p:cNvPr id="7" name="TextBox 6"/>
          <p:cNvSpPr txBox="1"/>
          <p:nvPr/>
        </p:nvSpPr>
        <p:spPr>
          <a:xfrm>
            <a:off x="1331640" y="1329797"/>
            <a:ext cx="4771582" cy="72943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a:t>
            </a:r>
            <a:r>
              <a:rPr lang="zh-CN" altLang="en-US" sz="1100" dirty="0" smtClean="0">
                <a:solidFill>
                  <a:schemeClr val="tx1">
                    <a:lumMod val="65000"/>
                    <a:lumOff val="35000"/>
                  </a:schemeClr>
                </a:solidFill>
                <a:latin typeface="微软雅黑" pitchFamily="34" charset="-122"/>
                <a:ea typeface="微软雅黑" pitchFamily="34" charset="-122"/>
              </a:rPr>
              <a:t>中选择</a:t>
            </a:r>
            <a:r>
              <a:rPr lang="zh-CN" altLang="en-US" sz="1100" dirty="0">
                <a:solidFill>
                  <a:schemeClr val="tx1">
                    <a:lumMod val="65000"/>
                    <a:lumOff val="35000"/>
                  </a:schemeClr>
                </a:solidFill>
                <a:latin typeface="微软雅黑" pitchFamily="34" charset="-122"/>
                <a:ea typeface="微软雅黑" pitchFamily="34" charset="-122"/>
              </a:rPr>
              <a:t>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。您的内容</a:t>
            </a:r>
            <a:r>
              <a:rPr lang="zh-CN" altLang="en-US" sz="1100" dirty="0">
                <a:solidFill>
                  <a:schemeClr val="tx1">
                    <a:lumMod val="65000"/>
                    <a:lumOff val="35000"/>
                  </a:schemeClr>
                </a:solidFill>
                <a:latin typeface="微软雅黑" pitchFamily="34" charset="-122"/>
                <a:ea typeface="微软雅黑" pitchFamily="34" charset="-122"/>
              </a:rPr>
              <a:t>打在</a:t>
            </a:r>
            <a:r>
              <a:rPr lang="zh-CN" altLang="en-US" sz="1100" dirty="0" smtClean="0">
                <a:solidFill>
                  <a:schemeClr val="tx1">
                    <a:lumMod val="65000"/>
                    <a:lumOff val="35000"/>
                  </a:schemeClr>
                </a:solidFill>
                <a:latin typeface="微软雅黑" pitchFamily="34" charset="-122"/>
                <a:ea typeface="微软雅黑" pitchFamily="34" charset="-122"/>
              </a:rPr>
              <a:t>这里您的内容打在这里，或者通过复制您的文本后，在此框中选择粘贴，并选择只保留文字。您的内容打在这里</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8" name="TextBox 7"/>
          <p:cNvSpPr txBox="1"/>
          <p:nvPr/>
        </p:nvSpPr>
        <p:spPr>
          <a:xfrm>
            <a:off x="1763688" y="2481925"/>
            <a:ext cx="4771582" cy="72943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a:t>
            </a:r>
            <a:r>
              <a:rPr lang="zh-CN" altLang="en-US" sz="1100" dirty="0" smtClean="0">
                <a:solidFill>
                  <a:schemeClr val="tx1">
                    <a:lumMod val="65000"/>
                    <a:lumOff val="35000"/>
                  </a:schemeClr>
                </a:solidFill>
                <a:latin typeface="微软雅黑" pitchFamily="34" charset="-122"/>
                <a:ea typeface="微软雅黑" pitchFamily="34" charset="-122"/>
              </a:rPr>
              <a:t>中选择</a:t>
            </a:r>
            <a:r>
              <a:rPr lang="zh-CN" altLang="en-US" sz="1100" dirty="0">
                <a:solidFill>
                  <a:schemeClr val="tx1">
                    <a:lumMod val="65000"/>
                    <a:lumOff val="35000"/>
                  </a:schemeClr>
                </a:solidFill>
                <a:latin typeface="微软雅黑" pitchFamily="34" charset="-122"/>
                <a:ea typeface="微软雅黑" pitchFamily="34" charset="-122"/>
              </a:rPr>
              <a:t>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。您的内容</a:t>
            </a:r>
            <a:r>
              <a:rPr lang="zh-CN" altLang="en-US" sz="1100" dirty="0">
                <a:solidFill>
                  <a:schemeClr val="tx1">
                    <a:lumMod val="65000"/>
                    <a:lumOff val="35000"/>
                  </a:schemeClr>
                </a:solidFill>
                <a:latin typeface="微软雅黑" pitchFamily="34" charset="-122"/>
                <a:ea typeface="微软雅黑" pitchFamily="34" charset="-122"/>
              </a:rPr>
              <a:t>打在</a:t>
            </a:r>
            <a:r>
              <a:rPr lang="zh-CN" altLang="en-US" sz="1100" dirty="0" smtClean="0">
                <a:solidFill>
                  <a:schemeClr val="tx1">
                    <a:lumMod val="65000"/>
                    <a:lumOff val="35000"/>
                  </a:schemeClr>
                </a:solidFill>
                <a:latin typeface="微软雅黑" pitchFamily="34" charset="-122"/>
                <a:ea typeface="微软雅黑" pitchFamily="34" charset="-122"/>
              </a:rPr>
              <a:t>这里您的内容打在这里，或者通过复制您的文本后，在此框中选择粘贴，并选择只保留文字。您的内容打在这里</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9" name="TextBox 8"/>
          <p:cNvSpPr txBox="1"/>
          <p:nvPr/>
        </p:nvSpPr>
        <p:spPr>
          <a:xfrm>
            <a:off x="2267744" y="3660033"/>
            <a:ext cx="4771582" cy="72943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a:t>
            </a:r>
            <a:r>
              <a:rPr lang="zh-CN" altLang="en-US" sz="1100" dirty="0" smtClean="0">
                <a:solidFill>
                  <a:schemeClr val="tx1">
                    <a:lumMod val="65000"/>
                    <a:lumOff val="35000"/>
                  </a:schemeClr>
                </a:solidFill>
                <a:latin typeface="微软雅黑" pitchFamily="34" charset="-122"/>
                <a:ea typeface="微软雅黑" pitchFamily="34" charset="-122"/>
              </a:rPr>
              <a:t>中选择</a:t>
            </a:r>
            <a:r>
              <a:rPr lang="zh-CN" altLang="en-US" sz="1100" dirty="0">
                <a:solidFill>
                  <a:schemeClr val="tx1">
                    <a:lumMod val="65000"/>
                    <a:lumOff val="35000"/>
                  </a:schemeClr>
                </a:solidFill>
                <a:latin typeface="微软雅黑" pitchFamily="34" charset="-122"/>
                <a:ea typeface="微软雅黑" pitchFamily="34" charset="-122"/>
              </a:rPr>
              <a:t>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。您的内容</a:t>
            </a:r>
            <a:r>
              <a:rPr lang="zh-CN" altLang="en-US" sz="1100" dirty="0">
                <a:solidFill>
                  <a:schemeClr val="tx1">
                    <a:lumMod val="65000"/>
                    <a:lumOff val="35000"/>
                  </a:schemeClr>
                </a:solidFill>
                <a:latin typeface="微软雅黑" pitchFamily="34" charset="-122"/>
                <a:ea typeface="微软雅黑" pitchFamily="34" charset="-122"/>
              </a:rPr>
              <a:t>打在</a:t>
            </a:r>
            <a:r>
              <a:rPr lang="zh-CN" altLang="en-US" sz="1100" dirty="0" smtClean="0">
                <a:solidFill>
                  <a:schemeClr val="tx1">
                    <a:lumMod val="65000"/>
                    <a:lumOff val="35000"/>
                  </a:schemeClr>
                </a:solidFill>
                <a:latin typeface="微软雅黑" pitchFamily="34" charset="-122"/>
                <a:ea typeface="微软雅黑" pitchFamily="34" charset="-122"/>
              </a:rPr>
              <a:t>这里您的内容打在这里，或者通过复制您的文本后，在此框中选择粘贴，并选择只保留文字。您的内容打在这里</a:t>
            </a:r>
            <a:endParaRPr lang="zh-CN" altLang="en-US" sz="11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4715808"/>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7"/>
                                            </p:tgtEl>
                                            <p:attrNameLst>
                                              <p:attrName>style.visibility</p:attrName>
                                            </p:attrNameLst>
                                          </p:cBhvr>
                                          <p:to>
                                            <p:strVal val="visible"/>
                                          </p:to>
                                        </p:set>
                                        <p:animEffect transition="in" filter="wipe(left)">
                                          <p:cBhvr>
                                            <p:cTn id="12" dur="100"/>
                                            <p:tgtEl>
                                              <p:spTgt spid="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7"/>
                                            </p:tgtEl>
                                          </p:cBhvr>
                                          <p:to x="80000" y="100000"/>
                                        </p:animScale>
                                        <p:anim by="(#ppt_w*0.10)" calcmode="lin" valueType="num">
                                          <p:cBhvr>
                                            <p:cTn id="15" dur="50" autoRev="1" fill="hold">
                                              <p:stCondLst>
                                                <p:cond delay="0"/>
                                              </p:stCondLst>
                                            </p:cTn>
                                            <p:tgtEl>
                                              <p:spTgt spid="7"/>
                                            </p:tgtEl>
                                            <p:attrNameLst>
                                              <p:attrName>ppt_x</p:attrName>
                                            </p:attrNameLst>
                                          </p:cBhvr>
                                        </p:anim>
                                        <p:anim by="(-#ppt_w*0.10)" calcmode="lin" valueType="num">
                                          <p:cBhvr>
                                            <p:cTn id="16" dur="50" autoRev="1" fill="hold">
                                              <p:stCondLst>
                                                <p:cond delay="0"/>
                                              </p:stCondLst>
                                            </p:cTn>
                                            <p:tgtEl>
                                              <p:spTgt spid="7"/>
                                            </p:tgtEl>
                                            <p:attrNameLst>
                                              <p:attrName>ppt_y</p:attrName>
                                            </p:attrNameLst>
                                          </p:cBhvr>
                                        </p:anim>
                                        <p:animRot by="-480000">
                                          <p:cBhvr>
                                            <p:cTn id="17" dur="50" autoRev="1" fill="hold">
                                              <p:stCondLst>
                                                <p:cond delay="0"/>
                                              </p:stCondLst>
                                            </p:cTn>
                                            <p:tgtEl>
                                              <p:spTgt spid="7"/>
                                            </p:tgtEl>
                                            <p:attrNameLst>
                                              <p:attrName>r</p:attrName>
                                            </p:attrNameLst>
                                          </p:cBhvr>
                                        </p:animRot>
                                      </p:childTnLst>
                                    </p:cTn>
                                  </p:par>
                                </p:childTnLst>
                              </p:cTn>
                            </p:par>
                            <p:par>
                              <p:cTn id="18" fill="hold">
                                <p:stCondLst>
                                  <p:cond delay="339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3890"/>
                                </p:stCondLst>
                                <p:childTnLst>
                                  <p:par>
                                    <p:cTn id="23" presetID="2" presetClass="entr" presetSubtype="1" fill="hold" grpId="0" nodeType="afterEffect" p14:presetBounceEnd="42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42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439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728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7780"/>
                                </p:stCondLst>
                                <p:childTnLst>
                                  <p:par>
                                    <p:cTn id="41" presetID="2" presetClass="entr" presetSubtype="1" fill="hold" grpId="0" nodeType="afterEffect" p14:presetBounceEnd="42000">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14:bounceEnd="42000">
                                          <p:cBhvr additive="base">
                                            <p:cTn id="43"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44" dur="500" fill="hold"/>
                                            <p:tgtEl>
                                              <p:spTgt spid="4"/>
                                            </p:tgtEl>
                                            <p:attrNameLst>
                                              <p:attrName>ppt_y</p:attrName>
                                            </p:attrNameLst>
                                          </p:cBhvr>
                                          <p:tavLst>
                                            <p:tav tm="0">
                                              <p:val>
                                                <p:strVal val="0-#ppt_h/2"/>
                                              </p:val>
                                            </p:tav>
                                            <p:tav tm="100000">
                                              <p:val>
                                                <p:strVal val="#ppt_y"/>
                                              </p:val>
                                            </p:tav>
                                          </p:tavLst>
                                        </p:anim>
                                      </p:childTnLst>
                                    </p:cTn>
                                  </p:par>
                                </p:childTnLst>
                              </p:cTn>
                            </p:par>
                            <p:par>
                              <p:cTn id="45" fill="hold">
                                <p:stCondLst>
                                  <p:cond delay="828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100"/>
                                            <p:tgtEl>
                                              <p:spTgt spid="9"/>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9"/>
                                            </p:tgtEl>
                                          </p:cBhvr>
                                          <p:to x="80000" y="100000"/>
                                        </p:animScale>
                                        <p:anim by="(#ppt_w*0.10)" calcmode="lin" valueType="num">
                                          <p:cBhvr>
                                            <p:cTn id="51" dur="50" autoRev="1" fill="hold">
                                              <p:stCondLst>
                                                <p:cond delay="0"/>
                                              </p:stCondLst>
                                            </p:cTn>
                                            <p:tgtEl>
                                              <p:spTgt spid="9"/>
                                            </p:tgtEl>
                                            <p:attrNameLst>
                                              <p:attrName>ppt_x</p:attrName>
                                            </p:attrNameLst>
                                          </p:cBhvr>
                                        </p:anim>
                                        <p:anim by="(-#ppt_w*0.10)" calcmode="lin" valueType="num">
                                          <p:cBhvr>
                                            <p:cTn id="52" dur="50" autoRev="1" fill="hold">
                                              <p:stCondLst>
                                                <p:cond delay="0"/>
                                              </p:stCondLst>
                                            </p:cTn>
                                            <p:tgtEl>
                                              <p:spTgt spid="9"/>
                                            </p:tgtEl>
                                            <p:attrNameLst>
                                              <p:attrName>ppt_y</p:attrName>
                                            </p:attrNameLst>
                                          </p:cBhvr>
                                        </p:anim>
                                        <p:animRot by="-480000">
                                          <p:cBhvr>
                                            <p:cTn id="53"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7" grpId="1"/>
          <p:bldP spid="8" grpId="0"/>
          <p:bldP spid="8" grpId="1"/>
          <p:bldP spid="9" grpId="0"/>
          <p:bldP spid="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7"/>
                                            </p:tgtEl>
                                            <p:attrNameLst>
                                              <p:attrName>style.visibility</p:attrName>
                                            </p:attrNameLst>
                                          </p:cBhvr>
                                          <p:to>
                                            <p:strVal val="visible"/>
                                          </p:to>
                                        </p:set>
                                        <p:animEffect transition="in" filter="wipe(left)">
                                          <p:cBhvr>
                                            <p:cTn id="12" dur="100"/>
                                            <p:tgtEl>
                                              <p:spTgt spid="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7"/>
                                            </p:tgtEl>
                                          </p:cBhvr>
                                          <p:to x="80000" y="100000"/>
                                        </p:animScale>
                                        <p:anim by="(#ppt_w*0.10)" calcmode="lin" valueType="num">
                                          <p:cBhvr>
                                            <p:cTn id="15" dur="50" autoRev="1" fill="hold">
                                              <p:stCondLst>
                                                <p:cond delay="0"/>
                                              </p:stCondLst>
                                            </p:cTn>
                                            <p:tgtEl>
                                              <p:spTgt spid="7"/>
                                            </p:tgtEl>
                                            <p:attrNameLst>
                                              <p:attrName>ppt_x</p:attrName>
                                            </p:attrNameLst>
                                          </p:cBhvr>
                                        </p:anim>
                                        <p:anim by="(-#ppt_w*0.10)" calcmode="lin" valueType="num">
                                          <p:cBhvr>
                                            <p:cTn id="16" dur="50" autoRev="1" fill="hold">
                                              <p:stCondLst>
                                                <p:cond delay="0"/>
                                              </p:stCondLst>
                                            </p:cTn>
                                            <p:tgtEl>
                                              <p:spTgt spid="7"/>
                                            </p:tgtEl>
                                            <p:attrNameLst>
                                              <p:attrName>ppt_y</p:attrName>
                                            </p:attrNameLst>
                                          </p:cBhvr>
                                        </p:anim>
                                        <p:animRot by="-480000">
                                          <p:cBhvr>
                                            <p:cTn id="17" dur="50" autoRev="1" fill="hold">
                                              <p:stCondLst>
                                                <p:cond delay="0"/>
                                              </p:stCondLst>
                                            </p:cTn>
                                            <p:tgtEl>
                                              <p:spTgt spid="7"/>
                                            </p:tgtEl>
                                            <p:attrNameLst>
                                              <p:attrName>r</p:attrName>
                                            </p:attrNameLst>
                                          </p:cBhvr>
                                        </p:animRot>
                                      </p:childTnLst>
                                    </p:cTn>
                                  </p:par>
                                </p:childTnLst>
                              </p:cTn>
                            </p:par>
                            <p:par>
                              <p:cTn id="18" fill="hold">
                                <p:stCondLst>
                                  <p:cond delay="339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389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439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728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7780"/>
                                </p:stCondLst>
                                <p:childTnLst>
                                  <p:par>
                                    <p:cTn id="41" presetID="2" presetClass="entr" presetSubtype="1"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0-#ppt_h/2"/>
                                              </p:val>
                                            </p:tav>
                                            <p:tav tm="100000">
                                              <p:val>
                                                <p:strVal val="#ppt_y"/>
                                              </p:val>
                                            </p:tav>
                                          </p:tavLst>
                                        </p:anim>
                                      </p:childTnLst>
                                    </p:cTn>
                                  </p:par>
                                </p:childTnLst>
                              </p:cTn>
                            </p:par>
                            <p:par>
                              <p:cTn id="45" fill="hold">
                                <p:stCondLst>
                                  <p:cond delay="828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9"/>
                                            </p:tgtEl>
                                            <p:attrNameLst>
                                              <p:attrName>style.visibility</p:attrName>
                                            </p:attrNameLst>
                                          </p:cBhvr>
                                          <p:to>
                                            <p:strVal val="visible"/>
                                          </p:to>
                                        </p:set>
                                        <p:animEffect transition="in" filter="wipe(left)">
                                          <p:cBhvr>
                                            <p:cTn id="48" dur="100"/>
                                            <p:tgtEl>
                                              <p:spTgt spid="9"/>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9"/>
                                            </p:tgtEl>
                                          </p:cBhvr>
                                          <p:to x="80000" y="100000"/>
                                        </p:animScale>
                                        <p:anim by="(#ppt_w*0.10)" calcmode="lin" valueType="num">
                                          <p:cBhvr>
                                            <p:cTn id="51" dur="50" autoRev="1" fill="hold">
                                              <p:stCondLst>
                                                <p:cond delay="0"/>
                                              </p:stCondLst>
                                            </p:cTn>
                                            <p:tgtEl>
                                              <p:spTgt spid="9"/>
                                            </p:tgtEl>
                                            <p:attrNameLst>
                                              <p:attrName>ppt_x</p:attrName>
                                            </p:attrNameLst>
                                          </p:cBhvr>
                                        </p:anim>
                                        <p:anim by="(-#ppt_w*0.10)" calcmode="lin" valueType="num">
                                          <p:cBhvr>
                                            <p:cTn id="52" dur="50" autoRev="1" fill="hold">
                                              <p:stCondLst>
                                                <p:cond delay="0"/>
                                              </p:stCondLst>
                                            </p:cTn>
                                            <p:tgtEl>
                                              <p:spTgt spid="9"/>
                                            </p:tgtEl>
                                            <p:attrNameLst>
                                              <p:attrName>ppt_y</p:attrName>
                                            </p:attrNameLst>
                                          </p:cBhvr>
                                        </p:anim>
                                        <p:animRot by="-480000">
                                          <p:cBhvr>
                                            <p:cTn id="53"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7" grpId="1"/>
          <p:bldP spid="8" grpId="0"/>
          <p:bldP spid="8" grpId="1"/>
          <p:bldP spid="9" grpId="0"/>
          <p:bldP spid="9" grpId="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0" y="3836259"/>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3" name="Line 43"/>
          <p:cNvSpPr>
            <a:spLocks noChangeShapeType="1"/>
          </p:cNvSpPr>
          <p:nvPr/>
        </p:nvSpPr>
        <p:spPr bwMode="auto">
          <a:xfrm rot="5400000">
            <a:off x="3283608" y="1503214"/>
            <a:ext cx="0" cy="5519899"/>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4" name="Rectangle 6"/>
          <p:cNvSpPr>
            <a:spLocks noChangeArrowheads="1"/>
          </p:cNvSpPr>
          <p:nvPr/>
        </p:nvSpPr>
        <p:spPr bwMode="auto">
          <a:xfrm>
            <a:off x="2774991" y="2455455"/>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16200000" flipH="1">
            <a:off x="4829216" y="1509949"/>
            <a:ext cx="0" cy="2807578"/>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6" name="Rectangle 5"/>
          <p:cNvSpPr>
            <a:spLocks noChangeArrowheads="1"/>
          </p:cNvSpPr>
          <p:nvPr/>
        </p:nvSpPr>
        <p:spPr bwMode="auto">
          <a:xfrm rot="5400000">
            <a:off x="5978043" y="3314232"/>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7" name="Line 44"/>
          <p:cNvSpPr>
            <a:spLocks noChangeShapeType="1"/>
          </p:cNvSpPr>
          <p:nvPr/>
        </p:nvSpPr>
        <p:spPr bwMode="auto">
          <a:xfrm>
            <a:off x="6863359" y="3300888"/>
            <a:ext cx="0" cy="302226"/>
          </a:xfrm>
          <a:prstGeom prst="line">
            <a:avLst/>
          </a:prstGeom>
          <a:noFill/>
          <a:ln w="12700">
            <a:solidFill>
              <a:schemeClr val="tx1">
                <a:lumMod val="65000"/>
                <a:lumOff val="35000"/>
              </a:schemeClr>
            </a:solidFill>
            <a:prstDash val="sys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8" name="Rectangle 7"/>
          <p:cNvSpPr>
            <a:spLocks noChangeArrowheads="1"/>
          </p:cNvSpPr>
          <p:nvPr/>
        </p:nvSpPr>
        <p:spPr bwMode="auto">
          <a:xfrm>
            <a:off x="3135573" y="1126730"/>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9" name="Line 43"/>
          <p:cNvSpPr>
            <a:spLocks noChangeShapeType="1"/>
          </p:cNvSpPr>
          <p:nvPr/>
        </p:nvSpPr>
        <p:spPr bwMode="auto">
          <a:xfrm rot="5400000">
            <a:off x="4826805" y="108116"/>
            <a:ext cx="0" cy="2802761"/>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0" name="Rectangle 8"/>
          <p:cNvSpPr>
            <a:spLocks noChangeArrowheads="1"/>
          </p:cNvSpPr>
          <p:nvPr/>
        </p:nvSpPr>
        <p:spPr bwMode="auto">
          <a:xfrm rot="5400000">
            <a:off x="1867997" y="1792452"/>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11" name="Line 42"/>
          <p:cNvSpPr>
            <a:spLocks noChangeShapeType="1"/>
          </p:cNvSpPr>
          <p:nvPr/>
        </p:nvSpPr>
        <p:spPr bwMode="auto">
          <a:xfrm>
            <a:off x="2834646" y="1934187"/>
            <a:ext cx="0" cy="340061"/>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2" name="Oval 38"/>
          <p:cNvSpPr>
            <a:spLocks noChangeArrowheads="1"/>
          </p:cNvSpPr>
          <p:nvPr/>
        </p:nvSpPr>
        <p:spPr bwMode="auto">
          <a:xfrm>
            <a:off x="6339994" y="915566"/>
            <a:ext cx="1030982" cy="1018620"/>
          </a:xfrm>
          <a:prstGeom prst="ellipse">
            <a:avLst/>
          </a:prstGeom>
          <a:solidFill>
            <a:schemeClr val="accent1"/>
          </a:solidFill>
          <a:ln w="19050">
            <a:noFill/>
            <a:round/>
            <a:headEnd/>
            <a:tailEnd/>
          </a:ln>
        </p:spPr>
        <p:txBody>
          <a:bodyPr wrap="none" lIns="67099" tIns="33549" rIns="67099" bIns="33549" anchor="ctr"/>
          <a:lstStyle/>
          <a:p>
            <a:pPr algn="ctr">
              <a:defRPr/>
            </a:pPr>
            <a:r>
              <a:rPr lang="zh-CN" altLang="en-US" sz="1500" kern="0" dirty="0">
                <a:solidFill>
                  <a:schemeClr val="bg1"/>
                </a:solidFill>
                <a:ea typeface="微软雅黑" pitchFamily="34" charset="-122"/>
              </a:rPr>
              <a:t>起点</a:t>
            </a:r>
          </a:p>
        </p:txBody>
      </p:sp>
      <p:sp>
        <p:nvSpPr>
          <p:cNvPr id="13" name="矩形 12"/>
          <p:cNvSpPr/>
          <p:nvPr/>
        </p:nvSpPr>
        <p:spPr>
          <a:xfrm>
            <a:off x="3637057" y="1192744"/>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4" name="Oval 38"/>
          <p:cNvSpPr>
            <a:spLocks noChangeArrowheads="1"/>
          </p:cNvSpPr>
          <p:nvPr/>
        </p:nvSpPr>
        <p:spPr bwMode="auto">
          <a:xfrm>
            <a:off x="2333737" y="915566"/>
            <a:ext cx="1030982" cy="1018620"/>
          </a:xfrm>
          <a:prstGeom prst="ellipse">
            <a:avLst/>
          </a:prstGeom>
          <a:solidFill>
            <a:schemeClr val="accent2"/>
          </a:solidFill>
          <a:ln w="19050">
            <a:noFill/>
            <a:round/>
            <a:headEnd/>
            <a:tailEnd/>
          </a:ln>
        </p:spPr>
        <p:txBody>
          <a:bodyPr wrap="none" lIns="67099" tIns="33549" rIns="67099" bIns="33549" anchor="ctr"/>
          <a:lstStyle/>
          <a:p>
            <a:pPr algn="ctr">
              <a:defRPr/>
            </a:pPr>
            <a:r>
              <a:rPr lang="zh-CN" altLang="en-US" sz="1500" kern="0" dirty="0">
                <a:solidFill>
                  <a:schemeClr val="bg1"/>
                </a:solidFill>
                <a:ea typeface="微软雅黑" pitchFamily="34" charset="-122"/>
              </a:rPr>
              <a:t>第一季度</a:t>
            </a:r>
          </a:p>
        </p:txBody>
      </p:sp>
      <p:sp>
        <p:nvSpPr>
          <p:cNvPr id="15" name="Oval 38"/>
          <p:cNvSpPr>
            <a:spLocks noChangeArrowheads="1"/>
          </p:cNvSpPr>
          <p:nvPr/>
        </p:nvSpPr>
        <p:spPr bwMode="auto">
          <a:xfrm>
            <a:off x="2333737" y="2248371"/>
            <a:ext cx="1030982" cy="1018620"/>
          </a:xfrm>
          <a:prstGeom prst="ellipse">
            <a:avLst/>
          </a:prstGeom>
          <a:solidFill>
            <a:schemeClr val="accent3"/>
          </a:solidFill>
          <a:ln w="19050">
            <a:noFill/>
            <a:round/>
            <a:headEnd/>
            <a:tailEnd/>
          </a:ln>
        </p:spPr>
        <p:txBody>
          <a:bodyPr wrap="none" lIns="67099" tIns="33549" rIns="67099" bIns="33549" anchor="ctr"/>
          <a:lstStyle/>
          <a:p>
            <a:pPr algn="ctr">
              <a:defRPr/>
            </a:pPr>
            <a:r>
              <a:rPr lang="zh-CN" altLang="en-US" sz="1500" kern="0" dirty="0">
                <a:solidFill>
                  <a:schemeClr val="bg1"/>
                </a:solidFill>
                <a:ea typeface="微软雅黑" pitchFamily="34" charset="-122"/>
              </a:rPr>
              <a:t>第二季度</a:t>
            </a:r>
          </a:p>
        </p:txBody>
      </p:sp>
      <p:sp>
        <p:nvSpPr>
          <p:cNvPr id="16" name="矩形 15"/>
          <p:cNvSpPr/>
          <p:nvPr/>
        </p:nvSpPr>
        <p:spPr>
          <a:xfrm>
            <a:off x="3430601" y="2601623"/>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7" name="Oval 38"/>
          <p:cNvSpPr>
            <a:spLocks noChangeArrowheads="1"/>
          </p:cNvSpPr>
          <p:nvPr/>
        </p:nvSpPr>
        <p:spPr bwMode="auto">
          <a:xfrm>
            <a:off x="6347869" y="2248371"/>
            <a:ext cx="1030982" cy="1018620"/>
          </a:xfrm>
          <a:prstGeom prst="ellipse">
            <a:avLst/>
          </a:prstGeom>
          <a:solidFill>
            <a:schemeClr val="accent4"/>
          </a:solidFill>
          <a:ln w="19050">
            <a:noFill/>
            <a:round/>
            <a:headEnd/>
            <a:tailEnd/>
          </a:ln>
        </p:spPr>
        <p:txBody>
          <a:bodyPr wrap="none" lIns="67099" tIns="33549" rIns="67099" bIns="33549" anchor="ctr"/>
          <a:lstStyle/>
          <a:p>
            <a:pPr algn="ctr">
              <a:defRPr/>
            </a:pPr>
            <a:r>
              <a:rPr lang="zh-CN" altLang="en-US" sz="1500" kern="0" dirty="0">
                <a:solidFill>
                  <a:schemeClr val="bg1"/>
                </a:solidFill>
                <a:ea typeface="微软雅黑" pitchFamily="34" charset="-122"/>
              </a:rPr>
              <a:t>第三季度</a:t>
            </a:r>
          </a:p>
        </p:txBody>
      </p:sp>
      <p:sp>
        <p:nvSpPr>
          <p:cNvPr id="18" name="Oval 38"/>
          <p:cNvSpPr>
            <a:spLocks noChangeArrowheads="1"/>
          </p:cNvSpPr>
          <p:nvPr/>
        </p:nvSpPr>
        <p:spPr bwMode="auto">
          <a:xfrm>
            <a:off x="6347869" y="3639159"/>
            <a:ext cx="1030982" cy="1018620"/>
          </a:xfrm>
          <a:prstGeom prst="ellipse">
            <a:avLst/>
          </a:prstGeom>
          <a:solidFill>
            <a:schemeClr val="accent5"/>
          </a:solidFill>
          <a:ln w="19050">
            <a:noFill/>
            <a:round/>
            <a:headEnd/>
            <a:tailEnd/>
          </a:ln>
        </p:spPr>
        <p:txBody>
          <a:bodyPr wrap="none" lIns="67099" tIns="33549" rIns="67099" bIns="33549" anchor="ctr"/>
          <a:lstStyle/>
          <a:p>
            <a:pPr algn="ctr">
              <a:defRPr/>
            </a:pPr>
            <a:r>
              <a:rPr lang="zh-CN" altLang="en-US" sz="1500" kern="0" dirty="0">
                <a:solidFill>
                  <a:schemeClr val="bg1"/>
                </a:solidFill>
                <a:ea typeface="微软雅黑" pitchFamily="34" charset="-122"/>
              </a:rPr>
              <a:t>第四季度</a:t>
            </a:r>
          </a:p>
        </p:txBody>
      </p:sp>
      <p:sp>
        <p:nvSpPr>
          <p:cNvPr id="19" name="矩形 18"/>
          <p:cNvSpPr/>
          <p:nvPr/>
        </p:nvSpPr>
        <p:spPr>
          <a:xfrm>
            <a:off x="872914" y="3934738"/>
            <a:ext cx="5170644"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17288040"/>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100"/>
                                            <p:tgtEl>
                                              <p:spTgt spid="13"/>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3"/>
                                            </p:tgtEl>
                                          </p:cBhvr>
                                          <p:to x="80000" y="100000"/>
                                        </p:animScale>
                                        <p:anim by="(#ppt_w*0.10)" calcmode="lin" valueType="num">
                                          <p:cBhvr>
                                            <p:cTn id="27" dur="50" autoRev="1" fill="hold">
                                              <p:stCondLst>
                                                <p:cond delay="0"/>
                                              </p:stCondLst>
                                            </p:cTn>
                                            <p:tgtEl>
                                              <p:spTgt spid="13"/>
                                            </p:tgtEl>
                                            <p:attrNameLst>
                                              <p:attrName>ppt_x</p:attrName>
                                            </p:attrNameLst>
                                          </p:cBhvr>
                                        </p:anim>
                                        <p:anim by="(-#ppt_w*0.10)" calcmode="lin" valueType="num">
                                          <p:cBhvr>
                                            <p:cTn id="28" dur="50" autoRev="1" fill="hold">
                                              <p:stCondLst>
                                                <p:cond delay="0"/>
                                              </p:stCondLst>
                                            </p:cTn>
                                            <p:tgtEl>
                                              <p:spTgt spid="13"/>
                                            </p:tgtEl>
                                            <p:attrNameLst>
                                              <p:attrName>ppt_y</p:attrName>
                                            </p:attrNameLst>
                                          </p:cBhvr>
                                        </p:anim>
                                        <p:animRot by="-480000">
                                          <p:cBhvr>
                                            <p:cTn id="29" dur="50" autoRev="1" fill="hold">
                                              <p:stCondLst>
                                                <p:cond delay="0"/>
                                              </p:stCondLst>
                                            </p:cTn>
                                            <p:tgtEl>
                                              <p:spTgt spid="13"/>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14:bounceEnd="50000">
                                          <p:cBhvr additive="base">
                                            <p:cTn id="40"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15"/>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14:bounceEnd="50000">
                                          <p:cBhvr additive="base">
                                            <p:cTn id="52"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6"/>
                                            </p:tgtEl>
                                            <p:attrNameLst>
                                              <p:attrName>style.visibility</p:attrName>
                                            </p:attrNameLst>
                                          </p:cBhvr>
                                          <p:to>
                                            <p:strVal val="visible"/>
                                          </p:to>
                                        </p:set>
                                        <p:animEffect transition="in" filter="wipe(left)">
                                          <p:cBhvr>
                                            <p:cTn id="57" dur="100"/>
                                            <p:tgtEl>
                                              <p:spTgt spid="16"/>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6"/>
                                            </p:tgtEl>
                                          </p:cBhvr>
                                          <p:to x="80000" y="100000"/>
                                        </p:animScale>
                                        <p:anim by="(#ppt_w*0.10)" calcmode="lin" valueType="num">
                                          <p:cBhvr>
                                            <p:cTn id="60" dur="50" autoRev="1" fill="hold">
                                              <p:stCondLst>
                                                <p:cond delay="0"/>
                                              </p:stCondLst>
                                            </p:cTn>
                                            <p:tgtEl>
                                              <p:spTgt spid="16"/>
                                            </p:tgtEl>
                                            <p:attrNameLst>
                                              <p:attrName>ppt_x</p:attrName>
                                            </p:attrNameLst>
                                          </p:cBhvr>
                                        </p:anim>
                                        <p:anim by="(-#ppt_w*0.10)" calcmode="lin" valueType="num">
                                          <p:cBhvr>
                                            <p:cTn id="61" dur="50" autoRev="1" fill="hold">
                                              <p:stCondLst>
                                                <p:cond delay="0"/>
                                              </p:stCondLst>
                                            </p:cTn>
                                            <p:tgtEl>
                                              <p:spTgt spid="16"/>
                                            </p:tgtEl>
                                            <p:attrNameLst>
                                              <p:attrName>ppt_y</p:attrName>
                                            </p:attrNameLst>
                                          </p:cBhvr>
                                        </p:anim>
                                        <p:animRot by="-480000">
                                          <p:cBhvr>
                                            <p:cTn id="62" dur="50" autoRev="1" fill="hold">
                                              <p:stCondLst>
                                                <p:cond delay="0"/>
                                              </p:stCondLst>
                                            </p:cTn>
                                            <p:tgtEl>
                                              <p:spTgt spid="16"/>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14:bounceEnd="50000">
                                          <p:cBhvr additive="base">
                                            <p:cTn id="73"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18"/>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3" grpId="1"/>
          <p:bldP spid="14" grpId="0" animBg="1"/>
          <p:bldP spid="15" grpId="0" animBg="1"/>
          <p:bldP spid="16" grpId="0"/>
          <p:bldP spid="16" grpId="1"/>
          <p:bldP spid="17" grpId="0" animBg="1"/>
          <p:bldP spid="18" grpId="0" animBg="1"/>
          <p:bldP spid="19" grpId="0"/>
          <p:bldP spid="1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100"/>
                                            <p:tgtEl>
                                              <p:spTgt spid="13"/>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3"/>
                                            </p:tgtEl>
                                          </p:cBhvr>
                                          <p:to x="80000" y="100000"/>
                                        </p:animScale>
                                        <p:anim by="(#ppt_w*0.10)" calcmode="lin" valueType="num">
                                          <p:cBhvr>
                                            <p:cTn id="27" dur="50" autoRev="1" fill="hold">
                                              <p:stCondLst>
                                                <p:cond delay="0"/>
                                              </p:stCondLst>
                                            </p:cTn>
                                            <p:tgtEl>
                                              <p:spTgt spid="13"/>
                                            </p:tgtEl>
                                            <p:attrNameLst>
                                              <p:attrName>ppt_x</p:attrName>
                                            </p:attrNameLst>
                                          </p:cBhvr>
                                        </p:anim>
                                        <p:anim by="(-#ppt_w*0.10)" calcmode="lin" valueType="num">
                                          <p:cBhvr>
                                            <p:cTn id="28" dur="50" autoRev="1" fill="hold">
                                              <p:stCondLst>
                                                <p:cond delay="0"/>
                                              </p:stCondLst>
                                            </p:cTn>
                                            <p:tgtEl>
                                              <p:spTgt spid="13"/>
                                            </p:tgtEl>
                                            <p:attrNameLst>
                                              <p:attrName>ppt_y</p:attrName>
                                            </p:attrNameLst>
                                          </p:cBhvr>
                                        </p:anim>
                                        <p:animRot by="-480000">
                                          <p:cBhvr>
                                            <p:cTn id="29" dur="50" autoRev="1" fill="hold">
                                              <p:stCondLst>
                                                <p:cond delay="0"/>
                                              </p:stCondLst>
                                            </p:cTn>
                                            <p:tgtEl>
                                              <p:spTgt spid="13"/>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6"/>
                                            </p:tgtEl>
                                            <p:attrNameLst>
                                              <p:attrName>style.visibility</p:attrName>
                                            </p:attrNameLst>
                                          </p:cBhvr>
                                          <p:to>
                                            <p:strVal val="visible"/>
                                          </p:to>
                                        </p:set>
                                        <p:animEffect transition="in" filter="wipe(left)">
                                          <p:cBhvr>
                                            <p:cTn id="57" dur="100"/>
                                            <p:tgtEl>
                                              <p:spTgt spid="16"/>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6"/>
                                            </p:tgtEl>
                                          </p:cBhvr>
                                          <p:to x="80000" y="100000"/>
                                        </p:animScale>
                                        <p:anim by="(#ppt_w*0.10)" calcmode="lin" valueType="num">
                                          <p:cBhvr>
                                            <p:cTn id="60" dur="50" autoRev="1" fill="hold">
                                              <p:stCondLst>
                                                <p:cond delay="0"/>
                                              </p:stCondLst>
                                            </p:cTn>
                                            <p:tgtEl>
                                              <p:spTgt spid="16"/>
                                            </p:tgtEl>
                                            <p:attrNameLst>
                                              <p:attrName>ppt_x</p:attrName>
                                            </p:attrNameLst>
                                          </p:cBhvr>
                                        </p:anim>
                                        <p:anim by="(-#ppt_w*0.10)" calcmode="lin" valueType="num">
                                          <p:cBhvr>
                                            <p:cTn id="61" dur="50" autoRev="1" fill="hold">
                                              <p:stCondLst>
                                                <p:cond delay="0"/>
                                              </p:stCondLst>
                                            </p:cTn>
                                            <p:tgtEl>
                                              <p:spTgt spid="16"/>
                                            </p:tgtEl>
                                            <p:attrNameLst>
                                              <p:attrName>ppt_y</p:attrName>
                                            </p:attrNameLst>
                                          </p:cBhvr>
                                        </p:anim>
                                        <p:animRot by="-480000">
                                          <p:cBhvr>
                                            <p:cTn id="62" dur="50" autoRev="1" fill="hold">
                                              <p:stCondLst>
                                                <p:cond delay="0"/>
                                              </p:stCondLst>
                                            </p:cTn>
                                            <p:tgtEl>
                                              <p:spTgt spid="16"/>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3" grpId="1"/>
          <p:bldP spid="14" grpId="0" animBg="1"/>
          <p:bldP spid="15" grpId="0" animBg="1"/>
          <p:bldP spid="16" grpId="0"/>
          <p:bldP spid="16" grpId="1"/>
          <p:bldP spid="17" grpId="0" animBg="1"/>
          <p:bldP spid="18" grpId="0" animBg="1"/>
          <p:bldP spid="19" grpId="0"/>
          <p:bldP spid="19"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9504" y="3009751"/>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4" name="椭圆 64"/>
          <p:cNvSpPr>
            <a:spLocks noChangeArrowheads="1"/>
          </p:cNvSpPr>
          <p:nvPr/>
        </p:nvSpPr>
        <p:spPr bwMode="auto">
          <a:xfrm>
            <a:off x="953128" y="987574"/>
            <a:ext cx="1244209" cy="1243536"/>
          </a:xfrm>
          <a:prstGeom prst="ellipse">
            <a:avLst/>
          </a:prstGeom>
          <a:solidFill>
            <a:schemeClr val="accent1"/>
          </a:solidFill>
          <a:ln w="190500" cap="sq" cmpd="sng">
            <a:solidFill>
              <a:schemeClr val="bg1">
                <a:lumMod val="65000"/>
              </a:schemeClr>
            </a:solidFill>
            <a:round/>
            <a:headEnd/>
            <a:tailEnd/>
          </a:ln>
        </p:spPr>
        <p:txBody>
          <a:bodyPr lIns="68595" tIns="34297" rIns="68595" bIns="34297"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5" name="TextBox 4"/>
          <p:cNvSpPr txBox="1"/>
          <p:nvPr/>
        </p:nvSpPr>
        <p:spPr>
          <a:xfrm>
            <a:off x="2436039" y="1359848"/>
            <a:ext cx="4429069" cy="1509644"/>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6" name="椭圆 64"/>
          <p:cNvSpPr>
            <a:spLocks noChangeArrowheads="1"/>
          </p:cNvSpPr>
          <p:nvPr/>
        </p:nvSpPr>
        <p:spPr bwMode="auto">
          <a:xfrm>
            <a:off x="7056600" y="2550000"/>
            <a:ext cx="1244209" cy="1243536"/>
          </a:xfrm>
          <a:prstGeom prst="ellipse">
            <a:avLst/>
          </a:prstGeom>
          <a:solidFill>
            <a:schemeClr val="accent2"/>
          </a:solidFill>
          <a:ln w="190500" cap="sq" cmpd="sng">
            <a:solidFill>
              <a:schemeClr val="bg1">
                <a:lumMod val="65000"/>
              </a:schemeClr>
            </a:solidFill>
            <a:round/>
            <a:headEnd/>
            <a:tailEnd/>
          </a:ln>
        </p:spPr>
        <p:txBody>
          <a:bodyPr lIns="68595" tIns="34297" rIns="68595" bIns="34297"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436039" y="3171770"/>
            <a:ext cx="4429069" cy="1509644"/>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417619485"/>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4"/>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5"/>
                                        </p:tgtEl>
                                        <p:attrNameLst>
                                          <p:attrName>style.visibility</p:attrName>
                                        </p:attrNameLst>
                                      </p:cBhvr>
                                      <p:to>
                                        <p:strVal val="visible"/>
                                      </p:to>
                                    </p:set>
                                    <p:animEffect transition="in" filter="wipe(left)">
                                      <p:cBhvr>
                                        <p:cTn id="14" dur="100"/>
                                        <p:tgtEl>
                                          <p:spTgt spid="5"/>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5"/>
                                        </p:tgtEl>
                                      </p:cBhvr>
                                      <p:to x="80000" y="100000"/>
                                    </p:animScale>
                                    <p:anim by="(#ppt_w*0.10)" calcmode="lin" valueType="num">
                                      <p:cBhvr>
                                        <p:cTn id="17" dur="50" autoRev="1" fill="hold">
                                          <p:stCondLst>
                                            <p:cond delay="0"/>
                                          </p:stCondLst>
                                        </p:cTn>
                                        <p:tgtEl>
                                          <p:spTgt spid="5"/>
                                        </p:tgtEl>
                                        <p:attrNameLst>
                                          <p:attrName>ppt_x</p:attrName>
                                        </p:attrNameLst>
                                      </p:cBhvr>
                                    </p:anim>
                                    <p:anim by="(-#ppt_w*0.10)" calcmode="lin" valueType="num">
                                      <p:cBhvr>
                                        <p:cTn id="18" dur="50" autoRev="1" fill="hold">
                                          <p:stCondLst>
                                            <p:cond delay="0"/>
                                          </p:stCondLst>
                                        </p:cTn>
                                        <p:tgtEl>
                                          <p:spTgt spid="5"/>
                                        </p:tgtEl>
                                        <p:attrNameLst>
                                          <p:attrName>ppt_y</p:attrName>
                                        </p:attrNameLst>
                                      </p:cBhvr>
                                    </p:anim>
                                    <p:animRot by="-480000">
                                      <p:cBhvr>
                                        <p:cTn id="19" dur="50" autoRev="1" fill="hold">
                                          <p:stCondLst>
                                            <p:cond delay="0"/>
                                          </p:stCondLst>
                                        </p:cTn>
                                        <p:tgtEl>
                                          <p:spTgt spid="5"/>
                                        </p:tgtEl>
                                        <p:attrNameLst>
                                          <p:attrName>r</p:attrName>
                                        </p:attrNameLst>
                                      </p:cBhvr>
                                    </p:animRot>
                                  </p:childTnLst>
                                </p:cTn>
                              </p:par>
                            </p:childTnLst>
                          </p:cTn>
                        </p:par>
                        <p:par>
                          <p:cTn id="20" fill="hold">
                            <p:stCondLst>
                              <p:cond delay="4710"/>
                            </p:stCondLst>
                            <p:childTnLst>
                              <p:par>
                                <p:cTn id="21" presetID="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8" presetClass="emph" presetSubtype="0" fill="hold" grpId="1" nodeType="withEffect">
                                  <p:stCondLst>
                                    <p:cond delay="0"/>
                                  </p:stCondLst>
                                  <p:childTnLst>
                                    <p:animRot by="-21600000">
                                      <p:cBhvr>
                                        <p:cTn id="26" dur="500" fill="hold"/>
                                        <p:tgtEl>
                                          <p:spTgt spid="6"/>
                                        </p:tgtEl>
                                        <p:attrNameLst>
                                          <p:attrName>r</p:attrName>
                                        </p:attrNameLst>
                                      </p:cBhvr>
                                    </p:animRot>
                                  </p:childTnLst>
                                </p:cTn>
                              </p:par>
                            </p:childTnLst>
                          </p:cTn>
                        </p:par>
                        <p:par>
                          <p:cTn id="27" fill="hold">
                            <p:stCondLst>
                              <p:cond delay="5210"/>
                            </p:stCondLst>
                            <p:childTnLst>
                              <p:par>
                                <p:cTn id="28" presetID="22" presetClass="entr" presetSubtype="2"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right)">
                                      <p:cBhvr>
                                        <p:cTn id="30" dur="500"/>
                                        <p:tgtEl>
                                          <p:spTgt spid="2"/>
                                        </p:tgtEl>
                                      </p:cBhvr>
                                    </p:animEffect>
                                  </p:childTnLst>
                                </p:cTn>
                              </p:par>
                            </p:childTnLst>
                          </p:cTn>
                        </p:par>
                        <p:par>
                          <p:cTn id="31" fill="hold">
                            <p:stCondLst>
                              <p:cond delay="57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7"/>
                                        </p:tgtEl>
                                        <p:attrNameLst>
                                          <p:attrName>style.visibility</p:attrName>
                                        </p:attrNameLst>
                                      </p:cBhvr>
                                      <p:to>
                                        <p:strVal val="visible"/>
                                      </p:to>
                                    </p:set>
                                    <p:animEffect transition="in" filter="wipe(left)">
                                      <p:cBhvr>
                                        <p:cTn id="34" dur="100"/>
                                        <p:tgtEl>
                                          <p:spTgt spid="7"/>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7"/>
                                        </p:tgtEl>
                                      </p:cBhvr>
                                      <p:to x="80000" y="100000"/>
                                    </p:animScale>
                                    <p:anim by="(#ppt_w*0.10)" calcmode="lin" valueType="num">
                                      <p:cBhvr>
                                        <p:cTn id="37" dur="50" autoRev="1" fill="hold">
                                          <p:stCondLst>
                                            <p:cond delay="0"/>
                                          </p:stCondLst>
                                        </p:cTn>
                                        <p:tgtEl>
                                          <p:spTgt spid="7"/>
                                        </p:tgtEl>
                                        <p:attrNameLst>
                                          <p:attrName>ppt_x</p:attrName>
                                        </p:attrNameLst>
                                      </p:cBhvr>
                                    </p:anim>
                                    <p:anim by="(-#ppt_w*0.10)" calcmode="lin" valueType="num">
                                      <p:cBhvr>
                                        <p:cTn id="38" dur="50" autoRev="1" fill="hold">
                                          <p:stCondLst>
                                            <p:cond delay="0"/>
                                          </p:stCondLst>
                                        </p:cTn>
                                        <p:tgtEl>
                                          <p:spTgt spid="7"/>
                                        </p:tgtEl>
                                        <p:attrNameLst>
                                          <p:attrName>ppt_y</p:attrName>
                                        </p:attrNameLst>
                                      </p:cBhvr>
                                    </p:anim>
                                    <p:animRot by="-480000">
                                      <p:cBhvr>
                                        <p:cTn id="39"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4" grpId="1" animBg="1"/>
      <p:bldP spid="5" grpId="0"/>
      <p:bldP spid="5" grpId="1"/>
      <p:bldP spid="6" grpId="0" animBg="1"/>
      <p:bldP spid="6" grpId="1" animBg="1"/>
      <p:bldP spid="7" grpId="0"/>
      <p:bldP spid="7"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rrowheads="1"/>
          </p:cNvSpPr>
          <p:nvPr/>
        </p:nvSpPr>
        <p:spPr bwMode="auto">
          <a:xfrm>
            <a:off x="1087775" y="987574"/>
            <a:ext cx="691628" cy="4155926"/>
          </a:xfrm>
          <a:custGeom>
            <a:avLst/>
            <a:gdLst>
              <a:gd name="T0" fmla="*/ 1175879 w 4318"/>
              <a:gd name="T1" fmla="*/ 9237591 h 25939"/>
              <a:gd name="T2" fmla="*/ 1147444 w 4318"/>
              <a:gd name="T3" fmla="*/ 0 h 25939"/>
              <a:gd name="T4" fmla="*/ 1083378 w 4318"/>
              <a:gd name="T5" fmla="*/ 634655 h 25939"/>
              <a:gd name="T6" fmla="*/ 434791 w 4318"/>
              <a:gd name="T7" fmla="*/ 35639 h 25939"/>
              <a:gd name="T8" fmla="*/ 370724 w 4318"/>
              <a:gd name="T9" fmla="*/ 1383065 h 25939"/>
              <a:gd name="T10" fmla="*/ 0 w 4318"/>
              <a:gd name="T11" fmla="*/ 9308868 h 25939"/>
              <a:gd name="T12" fmla="*/ 434791 w 4318"/>
              <a:gd name="T13" fmla="*/ 8745851 h 25939"/>
              <a:gd name="T14" fmla="*/ 1118650 w 4318"/>
              <a:gd name="T15" fmla="*/ 9308868 h 25939"/>
              <a:gd name="T16" fmla="*/ 1517808 w 4318"/>
              <a:gd name="T17" fmla="*/ 9273230 h 25939"/>
              <a:gd name="T18" fmla="*/ 1118650 w 4318"/>
              <a:gd name="T19" fmla="*/ 734371 h 25939"/>
              <a:gd name="T20" fmla="*/ 434791 w 4318"/>
              <a:gd name="T21" fmla="*/ 1076357 h 25939"/>
              <a:gd name="T22" fmla="*/ 1118650 w 4318"/>
              <a:gd name="T23" fmla="*/ 8617696 h 25939"/>
              <a:gd name="T24" fmla="*/ 434791 w 4318"/>
              <a:gd name="T25" fmla="*/ 8275349 h 25939"/>
              <a:gd name="T26" fmla="*/ 1118650 w 4318"/>
              <a:gd name="T27" fmla="*/ 8617696 h 25939"/>
              <a:gd name="T28" fmla="*/ 470423 w 4318"/>
              <a:gd name="T29" fmla="*/ 8182473 h 25939"/>
              <a:gd name="T30" fmla="*/ 1083378 w 4318"/>
              <a:gd name="T31" fmla="*/ 7776409 h 25939"/>
              <a:gd name="T32" fmla="*/ 1118650 w 4318"/>
              <a:gd name="T33" fmla="*/ 7676693 h 25939"/>
              <a:gd name="T34" fmla="*/ 434791 w 4318"/>
              <a:gd name="T35" fmla="*/ 7334347 h 25939"/>
              <a:gd name="T36" fmla="*/ 1118650 w 4318"/>
              <a:gd name="T37" fmla="*/ 7676693 h 25939"/>
              <a:gd name="T38" fmla="*/ 470423 w 4318"/>
              <a:gd name="T39" fmla="*/ 7234631 h 25939"/>
              <a:gd name="T40" fmla="*/ 1083378 w 4318"/>
              <a:gd name="T41" fmla="*/ 6828207 h 25939"/>
              <a:gd name="T42" fmla="*/ 1118650 w 4318"/>
              <a:gd name="T43" fmla="*/ 6735691 h 25939"/>
              <a:gd name="T44" fmla="*/ 434791 w 4318"/>
              <a:gd name="T45" fmla="*/ 6393705 h 25939"/>
              <a:gd name="T46" fmla="*/ 1118650 w 4318"/>
              <a:gd name="T47" fmla="*/ 6735691 h 25939"/>
              <a:gd name="T48" fmla="*/ 470423 w 4318"/>
              <a:gd name="T49" fmla="*/ 6293629 h 25939"/>
              <a:gd name="T50" fmla="*/ 1083378 w 4318"/>
              <a:gd name="T51" fmla="*/ 5887565 h 25939"/>
              <a:gd name="T52" fmla="*/ 1118650 w 4318"/>
              <a:gd name="T53" fmla="*/ 5787489 h 25939"/>
              <a:gd name="T54" fmla="*/ 434791 w 4318"/>
              <a:gd name="T55" fmla="*/ 5445502 h 25939"/>
              <a:gd name="T56" fmla="*/ 1118650 w 4318"/>
              <a:gd name="T57" fmla="*/ 5787489 h 25939"/>
              <a:gd name="T58" fmla="*/ 470423 w 4318"/>
              <a:gd name="T59" fmla="*/ 5352986 h 25939"/>
              <a:gd name="T60" fmla="*/ 1083378 w 4318"/>
              <a:gd name="T61" fmla="*/ 4946562 h 25939"/>
              <a:gd name="T62" fmla="*/ 1118650 w 4318"/>
              <a:gd name="T63" fmla="*/ 4846846 h 25939"/>
              <a:gd name="T64" fmla="*/ 434791 w 4318"/>
              <a:gd name="T65" fmla="*/ 4504860 h 25939"/>
              <a:gd name="T66" fmla="*/ 1118650 w 4318"/>
              <a:gd name="T67" fmla="*/ 4846846 h 25939"/>
              <a:gd name="T68" fmla="*/ 470423 w 4318"/>
              <a:gd name="T69" fmla="*/ 4412344 h 25939"/>
              <a:gd name="T70" fmla="*/ 1083378 w 4318"/>
              <a:gd name="T71" fmla="*/ 3999080 h 25939"/>
              <a:gd name="T72" fmla="*/ 1118650 w 4318"/>
              <a:gd name="T73" fmla="*/ 3906204 h 25939"/>
              <a:gd name="T74" fmla="*/ 434791 w 4318"/>
              <a:gd name="T75" fmla="*/ 3563858 h 25939"/>
              <a:gd name="T76" fmla="*/ 1118650 w 4318"/>
              <a:gd name="T77" fmla="*/ 3906204 h 25939"/>
              <a:gd name="T78" fmla="*/ 470423 w 4318"/>
              <a:gd name="T79" fmla="*/ 3464502 h 25939"/>
              <a:gd name="T80" fmla="*/ 1083378 w 4318"/>
              <a:gd name="T81" fmla="*/ 3058078 h 25939"/>
              <a:gd name="T82" fmla="*/ 1118650 w 4318"/>
              <a:gd name="T83" fmla="*/ 2965202 h 25939"/>
              <a:gd name="T84" fmla="*/ 434791 w 4318"/>
              <a:gd name="T85" fmla="*/ 2623215 h 25939"/>
              <a:gd name="T86" fmla="*/ 1118650 w 4318"/>
              <a:gd name="T87" fmla="*/ 2965202 h 25939"/>
              <a:gd name="T88" fmla="*/ 470423 w 4318"/>
              <a:gd name="T89" fmla="*/ 2523499 h 25939"/>
              <a:gd name="T90" fmla="*/ 1083378 w 4318"/>
              <a:gd name="T91" fmla="*/ 2117075 h 25939"/>
              <a:gd name="T92" fmla="*/ 1118650 w 4318"/>
              <a:gd name="T93" fmla="*/ 2017359 h 25939"/>
              <a:gd name="T94" fmla="*/ 434791 w 4318"/>
              <a:gd name="T95" fmla="*/ 1675013 h 25939"/>
              <a:gd name="T96" fmla="*/ 1118650 w 4318"/>
              <a:gd name="T97" fmla="*/ 2017359 h 25939"/>
              <a:gd name="T98" fmla="*/ 470423 w 4318"/>
              <a:gd name="T99" fmla="*/ 1582497 h 25939"/>
              <a:gd name="T100" fmla="*/ 470423 w 4318"/>
              <a:gd name="T101" fmla="*/ 1176073 h 25939"/>
              <a:gd name="T102" fmla="*/ 1118650 w 4318"/>
              <a:gd name="T103" fmla="*/ 1546858 h 2593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318" h="25939">
                <a:moveTo>
                  <a:pt x="4217" y="25760"/>
                </a:moveTo>
                <a:lnTo>
                  <a:pt x="4217" y="25760"/>
                </a:lnTo>
                <a:cubicBezTo>
                  <a:pt x="3366" y="25760"/>
                  <a:pt x="3366" y="25760"/>
                  <a:pt x="3366" y="25760"/>
                </a:cubicBezTo>
                <a:cubicBezTo>
                  <a:pt x="3307" y="25760"/>
                  <a:pt x="3267" y="25720"/>
                  <a:pt x="3267" y="25661"/>
                </a:cubicBezTo>
                <a:cubicBezTo>
                  <a:pt x="3267" y="3842"/>
                  <a:pt x="3267" y="3842"/>
                  <a:pt x="3267" y="3842"/>
                </a:cubicBezTo>
                <a:cubicBezTo>
                  <a:pt x="3267" y="1406"/>
                  <a:pt x="3267" y="1406"/>
                  <a:pt x="3267" y="1406"/>
                </a:cubicBezTo>
                <a:cubicBezTo>
                  <a:pt x="3267" y="99"/>
                  <a:pt x="3267" y="99"/>
                  <a:pt x="3267" y="99"/>
                </a:cubicBezTo>
                <a:cubicBezTo>
                  <a:pt x="3267" y="40"/>
                  <a:pt x="3228" y="0"/>
                  <a:pt x="3188" y="0"/>
                </a:cubicBezTo>
                <a:cubicBezTo>
                  <a:pt x="3148" y="0"/>
                  <a:pt x="3108" y="40"/>
                  <a:pt x="3108" y="99"/>
                </a:cubicBezTo>
                <a:cubicBezTo>
                  <a:pt x="3108" y="1406"/>
                  <a:pt x="3108" y="1406"/>
                  <a:pt x="3108" y="1406"/>
                </a:cubicBezTo>
                <a:cubicBezTo>
                  <a:pt x="3108" y="1684"/>
                  <a:pt x="3108" y="1684"/>
                  <a:pt x="3108" y="1684"/>
                </a:cubicBezTo>
                <a:cubicBezTo>
                  <a:pt x="3108" y="1723"/>
                  <a:pt x="3050" y="1763"/>
                  <a:pt x="3010" y="1763"/>
                </a:cubicBezTo>
                <a:cubicBezTo>
                  <a:pt x="1307" y="1763"/>
                  <a:pt x="1307" y="1763"/>
                  <a:pt x="1307" y="1763"/>
                </a:cubicBezTo>
                <a:cubicBezTo>
                  <a:pt x="1248" y="1763"/>
                  <a:pt x="1208" y="1723"/>
                  <a:pt x="1208" y="1684"/>
                </a:cubicBezTo>
                <a:cubicBezTo>
                  <a:pt x="1208" y="1406"/>
                  <a:pt x="1208" y="1406"/>
                  <a:pt x="1208" y="1406"/>
                </a:cubicBezTo>
                <a:cubicBezTo>
                  <a:pt x="1208" y="99"/>
                  <a:pt x="1208" y="99"/>
                  <a:pt x="1208" y="99"/>
                </a:cubicBezTo>
                <a:cubicBezTo>
                  <a:pt x="1208" y="40"/>
                  <a:pt x="1168" y="0"/>
                  <a:pt x="1128" y="0"/>
                </a:cubicBezTo>
                <a:cubicBezTo>
                  <a:pt x="1070" y="0"/>
                  <a:pt x="1030" y="40"/>
                  <a:pt x="1030" y="99"/>
                </a:cubicBezTo>
                <a:cubicBezTo>
                  <a:pt x="1030" y="1406"/>
                  <a:pt x="1030" y="1406"/>
                  <a:pt x="1030" y="1406"/>
                </a:cubicBezTo>
                <a:cubicBezTo>
                  <a:pt x="1030" y="3842"/>
                  <a:pt x="1030" y="3842"/>
                  <a:pt x="1030" y="3842"/>
                </a:cubicBezTo>
                <a:cubicBezTo>
                  <a:pt x="1030" y="25661"/>
                  <a:pt x="1030" y="25661"/>
                  <a:pt x="1030" y="25661"/>
                </a:cubicBezTo>
                <a:cubicBezTo>
                  <a:pt x="1030" y="25720"/>
                  <a:pt x="990" y="25760"/>
                  <a:pt x="950" y="25760"/>
                </a:cubicBezTo>
                <a:cubicBezTo>
                  <a:pt x="99" y="25760"/>
                  <a:pt x="99" y="25760"/>
                  <a:pt x="99" y="25760"/>
                </a:cubicBezTo>
                <a:cubicBezTo>
                  <a:pt x="40" y="25760"/>
                  <a:pt x="0" y="25800"/>
                  <a:pt x="0" y="25859"/>
                </a:cubicBezTo>
                <a:cubicBezTo>
                  <a:pt x="0" y="25898"/>
                  <a:pt x="40" y="25938"/>
                  <a:pt x="99" y="25938"/>
                </a:cubicBezTo>
                <a:cubicBezTo>
                  <a:pt x="1128" y="25938"/>
                  <a:pt x="1128" y="25938"/>
                  <a:pt x="1128" y="25938"/>
                </a:cubicBezTo>
                <a:cubicBezTo>
                  <a:pt x="1168" y="25938"/>
                  <a:pt x="1208" y="25898"/>
                  <a:pt x="1208" y="25859"/>
                </a:cubicBezTo>
                <a:cubicBezTo>
                  <a:pt x="1208" y="24295"/>
                  <a:pt x="1208" y="24295"/>
                  <a:pt x="1208" y="24295"/>
                </a:cubicBezTo>
                <a:cubicBezTo>
                  <a:pt x="1208" y="24255"/>
                  <a:pt x="1248" y="24216"/>
                  <a:pt x="1307" y="24216"/>
                </a:cubicBezTo>
                <a:cubicBezTo>
                  <a:pt x="3010" y="24216"/>
                  <a:pt x="3010" y="24216"/>
                  <a:pt x="3010" y="24216"/>
                </a:cubicBezTo>
                <a:cubicBezTo>
                  <a:pt x="3050" y="24216"/>
                  <a:pt x="3108" y="24255"/>
                  <a:pt x="3108" y="24295"/>
                </a:cubicBezTo>
                <a:cubicBezTo>
                  <a:pt x="3108" y="25859"/>
                  <a:pt x="3108" y="25859"/>
                  <a:pt x="3108" y="25859"/>
                </a:cubicBezTo>
                <a:cubicBezTo>
                  <a:pt x="3108" y="25898"/>
                  <a:pt x="3148" y="25938"/>
                  <a:pt x="3188" y="25938"/>
                </a:cubicBezTo>
                <a:cubicBezTo>
                  <a:pt x="4217" y="25938"/>
                  <a:pt x="4217" y="25938"/>
                  <a:pt x="4217" y="25938"/>
                </a:cubicBezTo>
                <a:cubicBezTo>
                  <a:pt x="4277" y="25938"/>
                  <a:pt x="4317" y="25898"/>
                  <a:pt x="4317" y="25859"/>
                </a:cubicBezTo>
                <a:cubicBezTo>
                  <a:pt x="4317" y="25800"/>
                  <a:pt x="4277" y="25760"/>
                  <a:pt x="4217" y="25760"/>
                </a:cubicBezTo>
                <a:close/>
                <a:moveTo>
                  <a:pt x="1307" y="1941"/>
                </a:moveTo>
                <a:lnTo>
                  <a:pt x="1307" y="1941"/>
                </a:lnTo>
                <a:cubicBezTo>
                  <a:pt x="3010" y="1941"/>
                  <a:pt x="3010" y="1941"/>
                  <a:pt x="3010" y="1941"/>
                </a:cubicBezTo>
                <a:cubicBezTo>
                  <a:pt x="3050" y="1941"/>
                  <a:pt x="3108" y="1980"/>
                  <a:pt x="3108" y="2040"/>
                </a:cubicBezTo>
                <a:cubicBezTo>
                  <a:pt x="3108" y="2990"/>
                  <a:pt x="3108" y="2990"/>
                  <a:pt x="3108" y="2990"/>
                </a:cubicBezTo>
                <a:cubicBezTo>
                  <a:pt x="3108" y="3029"/>
                  <a:pt x="3050" y="3089"/>
                  <a:pt x="3010" y="3089"/>
                </a:cubicBezTo>
                <a:cubicBezTo>
                  <a:pt x="1307" y="3089"/>
                  <a:pt x="1307" y="3089"/>
                  <a:pt x="1307" y="3089"/>
                </a:cubicBezTo>
                <a:cubicBezTo>
                  <a:pt x="1248" y="3089"/>
                  <a:pt x="1208" y="3029"/>
                  <a:pt x="1208" y="2990"/>
                </a:cubicBezTo>
                <a:cubicBezTo>
                  <a:pt x="1208" y="2040"/>
                  <a:pt x="1208" y="2040"/>
                  <a:pt x="1208" y="2040"/>
                </a:cubicBezTo>
                <a:cubicBezTo>
                  <a:pt x="1208" y="1980"/>
                  <a:pt x="1248" y="1941"/>
                  <a:pt x="1307" y="1941"/>
                </a:cubicBezTo>
                <a:close/>
                <a:moveTo>
                  <a:pt x="3108" y="23939"/>
                </a:moveTo>
                <a:lnTo>
                  <a:pt x="3108" y="23939"/>
                </a:lnTo>
                <a:cubicBezTo>
                  <a:pt x="3108" y="23998"/>
                  <a:pt x="3050" y="24037"/>
                  <a:pt x="3010" y="24037"/>
                </a:cubicBezTo>
                <a:cubicBezTo>
                  <a:pt x="1307" y="24037"/>
                  <a:pt x="1307" y="24037"/>
                  <a:pt x="1307" y="24037"/>
                </a:cubicBezTo>
                <a:cubicBezTo>
                  <a:pt x="1248" y="24037"/>
                  <a:pt x="1208" y="23998"/>
                  <a:pt x="1208" y="23939"/>
                </a:cubicBezTo>
                <a:cubicBezTo>
                  <a:pt x="1208" y="22988"/>
                  <a:pt x="1208" y="22988"/>
                  <a:pt x="1208" y="22988"/>
                </a:cubicBezTo>
                <a:cubicBezTo>
                  <a:pt x="1208" y="22948"/>
                  <a:pt x="1248" y="22909"/>
                  <a:pt x="1307" y="22909"/>
                </a:cubicBezTo>
                <a:cubicBezTo>
                  <a:pt x="3010" y="22909"/>
                  <a:pt x="3010" y="22909"/>
                  <a:pt x="3010" y="22909"/>
                </a:cubicBezTo>
                <a:cubicBezTo>
                  <a:pt x="3050" y="22909"/>
                  <a:pt x="3108" y="22948"/>
                  <a:pt x="3108" y="22988"/>
                </a:cubicBezTo>
                <a:lnTo>
                  <a:pt x="3108" y="23939"/>
                </a:lnTo>
                <a:close/>
                <a:moveTo>
                  <a:pt x="3108" y="22631"/>
                </a:moveTo>
                <a:lnTo>
                  <a:pt x="3108" y="22631"/>
                </a:lnTo>
                <a:cubicBezTo>
                  <a:pt x="3108" y="22691"/>
                  <a:pt x="3050" y="22730"/>
                  <a:pt x="3010" y="22730"/>
                </a:cubicBezTo>
                <a:cubicBezTo>
                  <a:pt x="1307" y="22730"/>
                  <a:pt x="1307" y="22730"/>
                  <a:pt x="1307" y="22730"/>
                </a:cubicBezTo>
                <a:cubicBezTo>
                  <a:pt x="1248" y="22730"/>
                  <a:pt x="1208" y="22691"/>
                  <a:pt x="1208" y="22631"/>
                </a:cubicBezTo>
                <a:cubicBezTo>
                  <a:pt x="1208" y="21681"/>
                  <a:pt x="1208" y="21681"/>
                  <a:pt x="1208" y="21681"/>
                </a:cubicBezTo>
                <a:cubicBezTo>
                  <a:pt x="1208" y="21642"/>
                  <a:pt x="1248" y="21602"/>
                  <a:pt x="1307" y="21602"/>
                </a:cubicBezTo>
                <a:cubicBezTo>
                  <a:pt x="3010" y="21602"/>
                  <a:pt x="3010" y="21602"/>
                  <a:pt x="3010" y="21602"/>
                </a:cubicBezTo>
                <a:cubicBezTo>
                  <a:pt x="3050" y="21602"/>
                  <a:pt x="3108" y="21642"/>
                  <a:pt x="3108" y="21681"/>
                </a:cubicBezTo>
                <a:lnTo>
                  <a:pt x="3108" y="22631"/>
                </a:lnTo>
                <a:close/>
                <a:moveTo>
                  <a:pt x="3108" y="21325"/>
                </a:moveTo>
                <a:lnTo>
                  <a:pt x="3108" y="21325"/>
                </a:lnTo>
                <a:cubicBezTo>
                  <a:pt x="3108" y="21384"/>
                  <a:pt x="3050" y="21424"/>
                  <a:pt x="3010" y="21424"/>
                </a:cubicBezTo>
                <a:cubicBezTo>
                  <a:pt x="1307" y="21424"/>
                  <a:pt x="1307" y="21424"/>
                  <a:pt x="1307" y="21424"/>
                </a:cubicBezTo>
                <a:cubicBezTo>
                  <a:pt x="1248" y="21424"/>
                  <a:pt x="1208" y="21384"/>
                  <a:pt x="1208" y="21325"/>
                </a:cubicBezTo>
                <a:cubicBezTo>
                  <a:pt x="1208" y="20374"/>
                  <a:pt x="1208" y="20374"/>
                  <a:pt x="1208" y="20374"/>
                </a:cubicBezTo>
                <a:cubicBezTo>
                  <a:pt x="1208" y="20315"/>
                  <a:pt x="1248" y="20275"/>
                  <a:pt x="1307" y="20275"/>
                </a:cubicBezTo>
                <a:cubicBezTo>
                  <a:pt x="3010" y="20275"/>
                  <a:pt x="3010" y="20275"/>
                  <a:pt x="3010" y="20275"/>
                </a:cubicBezTo>
                <a:cubicBezTo>
                  <a:pt x="3050" y="20275"/>
                  <a:pt x="3108" y="20315"/>
                  <a:pt x="3108" y="20374"/>
                </a:cubicBezTo>
                <a:lnTo>
                  <a:pt x="3108" y="21325"/>
                </a:lnTo>
                <a:close/>
                <a:moveTo>
                  <a:pt x="3108" y="20018"/>
                </a:moveTo>
                <a:lnTo>
                  <a:pt x="3108" y="20018"/>
                </a:lnTo>
                <a:cubicBezTo>
                  <a:pt x="3108" y="20058"/>
                  <a:pt x="3050" y="20097"/>
                  <a:pt x="3010" y="20097"/>
                </a:cubicBezTo>
                <a:cubicBezTo>
                  <a:pt x="1307" y="20097"/>
                  <a:pt x="1307" y="20097"/>
                  <a:pt x="1307" y="20097"/>
                </a:cubicBezTo>
                <a:cubicBezTo>
                  <a:pt x="1248" y="20097"/>
                  <a:pt x="1208" y="20058"/>
                  <a:pt x="1208" y="20018"/>
                </a:cubicBezTo>
                <a:cubicBezTo>
                  <a:pt x="1208" y="19067"/>
                  <a:pt x="1208" y="19067"/>
                  <a:pt x="1208" y="19067"/>
                </a:cubicBezTo>
                <a:cubicBezTo>
                  <a:pt x="1208" y="19008"/>
                  <a:pt x="1248" y="18968"/>
                  <a:pt x="1307" y="18968"/>
                </a:cubicBezTo>
                <a:cubicBezTo>
                  <a:pt x="3010" y="18968"/>
                  <a:pt x="3010" y="18968"/>
                  <a:pt x="3010" y="18968"/>
                </a:cubicBezTo>
                <a:cubicBezTo>
                  <a:pt x="3050" y="18968"/>
                  <a:pt x="3108" y="19008"/>
                  <a:pt x="3108" y="19067"/>
                </a:cubicBezTo>
                <a:lnTo>
                  <a:pt x="3108" y="20018"/>
                </a:lnTo>
                <a:close/>
                <a:moveTo>
                  <a:pt x="3108" y="18711"/>
                </a:moveTo>
                <a:lnTo>
                  <a:pt x="3108" y="18711"/>
                </a:lnTo>
                <a:cubicBezTo>
                  <a:pt x="3108" y="18751"/>
                  <a:pt x="3050" y="18790"/>
                  <a:pt x="3010" y="18790"/>
                </a:cubicBezTo>
                <a:cubicBezTo>
                  <a:pt x="1307" y="18790"/>
                  <a:pt x="1307" y="18790"/>
                  <a:pt x="1307" y="18790"/>
                </a:cubicBezTo>
                <a:cubicBezTo>
                  <a:pt x="1248" y="18790"/>
                  <a:pt x="1208" y="18751"/>
                  <a:pt x="1208" y="18711"/>
                </a:cubicBezTo>
                <a:cubicBezTo>
                  <a:pt x="1208" y="17761"/>
                  <a:pt x="1208" y="17761"/>
                  <a:pt x="1208" y="17761"/>
                </a:cubicBezTo>
                <a:cubicBezTo>
                  <a:pt x="1208" y="17701"/>
                  <a:pt x="1248" y="17661"/>
                  <a:pt x="1307" y="17661"/>
                </a:cubicBezTo>
                <a:cubicBezTo>
                  <a:pt x="3010" y="17661"/>
                  <a:pt x="3010" y="17661"/>
                  <a:pt x="3010" y="17661"/>
                </a:cubicBezTo>
                <a:cubicBezTo>
                  <a:pt x="3050" y="17661"/>
                  <a:pt x="3108" y="17701"/>
                  <a:pt x="3108" y="17761"/>
                </a:cubicBezTo>
                <a:lnTo>
                  <a:pt x="3108" y="18711"/>
                </a:lnTo>
                <a:close/>
                <a:moveTo>
                  <a:pt x="3108" y="17404"/>
                </a:moveTo>
                <a:lnTo>
                  <a:pt x="3108" y="17404"/>
                </a:lnTo>
                <a:cubicBezTo>
                  <a:pt x="3108" y="17444"/>
                  <a:pt x="3050" y="17483"/>
                  <a:pt x="3010" y="17483"/>
                </a:cubicBezTo>
                <a:cubicBezTo>
                  <a:pt x="1307" y="17483"/>
                  <a:pt x="1307" y="17483"/>
                  <a:pt x="1307" y="17483"/>
                </a:cubicBezTo>
                <a:cubicBezTo>
                  <a:pt x="1248" y="17483"/>
                  <a:pt x="1208" y="17444"/>
                  <a:pt x="1208" y="17404"/>
                </a:cubicBezTo>
                <a:cubicBezTo>
                  <a:pt x="1208" y="16434"/>
                  <a:pt x="1208" y="16434"/>
                  <a:pt x="1208" y="16434"/>
                </a:cubicBezTo>
                <a:cubicBezTo>
                  <a:pt x="1208" y="16394"/>
                  <a:pt x="1248" y="16355"/>
                  <a:pt x="1307" y="16355"/>
                </a:cubicBezTo>
                <a:cubicBezTo>
                  <a:pt x="3010" y="16355"/>
                  <a:pt x="3010" y="16355"/>
                  <a:pt x="3010" y="16355"/>
                </a:cubicBezTo>
                <a:cubicBezTo>
                  <a:pt x="3050" y="16355"/>
                  <a:pt x="3108" y="16394"/>
                  <a:pt x="3108" y="16434"/>
                </a:cubicBezTo>
                <a:lnTo>
                  <a:pt x="3108" y="17404"/>
                </a:lnTo>
                <a:close/>
                <a:moveTo>
                  <a:pt x="3108" y="16077"/>
                </a:moveTo>
                <a:lnTo>
                  <a:pt x="3108" y="16077"/>
                </a:lnTo>
                <a:cubicBezTo>
                  <a:pt x="3108" y="16137"/>
                  <a:pt x="3050" y="16177"/>
                  <a:pt x="3010" y="16177"/>
                </a:cubicBezTo>
                <a:cubicBezTo>
                  <a:pt x="1307" y="16177"/>
                  <a:pt x="1307" y="16177"/>
                  <a:pt x="1307" y="16177"/>
                </a:cubicBezTo>
                <a:cubicBezTo>
                  <a:pt x="1248" y="16177"/>
                  <a:pt x="1208" y="16137"/>
                  <a:pt x="1208" y="16077"/>
                </a:cubicBezTo>
                <a:cubicBezTo>
                  <a:pt x="1208" y="15127"/>
                  <a:pt x="1208" y="15127"/>
                  <a:pt x="1208" y="15127"/>
                </a:cubicBezTo>
                <a:cubicBezTo>
                  <a:pt x="1208" y="15088"/>
                  <a:pt x="1248" y="15048"/>
                  <a:pt x="1307" y="15048"/>
                </a:cubicBezTo>
                <a:cubicBezTo>
                  <a:pt x="3010" y="15048"/>
                  <a:pt x="3010" y="15048"/>
                  <a:pt x="3010" y="15048"/>
                </a:cubicBezTo>
                <a:cubicBezTo>
                  <a:pt x="3050" y="15048"/>
                  <a:pt x="3108" y="15088"/>
                  <a:pt x="3108" y="15127"/>
                </a:cubicBezTo>
                <a:lnTo>
                  <a:pt x="3108" y="16077"/>
                </a:lnTo>
                <a:close/>
                <a:moveTo>
                  <a:pt x="3108" y="14771"/>
                </a:moveTo>
                <a:lnTo>
                  <a:pt x="3108" y="14771"/>
                </a:lnTo>
                <a:cubicBezTo>
                  <a:pt x="3108" y="14830"/>
                  <a:pt x="3050" y="14870"/>
                  <a:pt x="3010" y="14870"/>
                </a:cubicBezTo>
                <a:cubicBezTo>
                  <a:pt x="1307" y="14870"/>
                  <a:pt x="1307" y="14870"/>
                  <a:pt x="1307" y="14870"/>
                </a:cubicBezTo>
                <a:cubicBezTo>
                  <a:pt x="1248" y="14870"/>
                  <a:pt x="1208" y="14830"/>
                  <a:pt x="1208" y="14771"/>
                </a:cubicBezTo>
                <a:cubicBezTo>
                  <a:pt x="1208" y="13820"/>
                  <a:pt x="1208" y="13820"/>
                  <a:pt x="1208" y="13820"/>
                </a:cubicBezTo>
                <a:cubicBezTo>
                  <a:pt x="1208" y="13780"/>
                  <a:pt x="1248" y="13741"/>
                  <a:pt x="1307" y="13741"/>
                </a:cubicBezTo>
                <a:cubicBezTo>
                  <a:pt x="3010" y="13741"/>
                  <a:pt x="3010" y="13741"/>
                  <a:pt x="3010" y="13741"/>
                </a:cubicBezTo>
                <a:cubicBezTo>
                  <a:pt x="3050" y="13741"/>
                  <a:pt x="3108" y="13780"/>
                  <a:pt x="3108" y="13820"/>
                </a:cubicBezTo>
                <a:lnTo>
                  <a:pt x="3108" y="14771"/>
                </a:lnTo>
                <a:close/>
                <a:moveTo>
                  <a:pt x="3108" y="13464"/>
                </a:moveTo>
                <a:lnTo>
                  <a:pt x="3108" y="13464"/>
                </a:lnTo>
                <a:cubicBezTo>
                  <a:pt x="3108" y="13523"/>
                  <a:pt x="3050" y="13562"/>
                  <a:pt x="3010" y="13562"/>
                </a:cubicBezTo>
                <a:cubicBezTo>
                  <a:pt x="1307" y="13562"/>
                  <a:pt x="1307" y="13562"/>
                  <a:pt x="1307" y="13562"/>
                </a:cubicBezTo>
                <a:cubicBezTo>
                  <a:pt x="1248" y="13562"/>
                  <a:pt x="1208" y="13523"/>
                  <a:pt x="1208" y="13464"/>
                </a:cubicBezTo>
                <a:cubicBezTo>
                  <a:pt x="1208" y="12514"/>
                  <a:pt x="1208" y="12514"/>
                  <a:pt x="1208" y="12514"/>
                </a:cubicBezTo>
                <a:cubicBezTo>
                  <a:pt x="1208" y="12475"/>
                  <a:pt x="1248" y="12435"/>
                  <a:pt x="1307" y="12435"/>
                </a:cubicBezTo>
                <a:cubicBezTo>
                  <a:pt x="3010" y="12435"/>
                  <a:pt x="3010" y="12435"/>
                  <a:pt x="3010" y="12435"/>
                </a:cubicBezTo>
                <a:cubicBezTo>
                  <a:pt x="3050" y="12435"/>
                  <a:pt x="3108" y="12475"/>
                  <a:pt x="3108" y="12514"/>
                </a:cubicBezTo>
                <a:lnTo>
                  <a:pt x="3108" y="13464"/>
                </a:lnTo>
                <a:close/>
                <a:moveTo>
                  <a:pt x="3108" y="12158"/>
                </a:moveTo>
                <a:lnTo>
                  <a:pt x="3108" y="12158"/>
                </a:lnTo>
                <a:cubicBezTo>
                  <a:pt x="3108" y="12218"/>
                  <a:pt x="3050" y="12257"/>
                  <a:pt x="3010" y="12257"/>
                </a:cubicBezTo>
                <a:cubicBezTo>
                  <a:pt x="1307" y="12257"/>
                  <a:pt x="1307" y="12257"/>
                  <a:pt x="1307" y="12257"/>
                </a:cubicBezTo>
                <a:cubicBezTo>
                  <a:pt x="1248" y="12257"/>
                  <a:pt x="1208" y="12218"/>
                  <a:pt x="1208" y="12158"/>
                </a:cubicBezTo>
                <a:cubicBezTo>
                  <a:pt x="1208" y="11208"/>
                  <a:pt x="1208" y="11208"/>
                  <a:pt x="1208" y="11208"/>
                </a:cubicBezTo>
                <a:cubicBezTo>
                  <a:pt x="1208" y="11148"/>
                  <a:pt x="1248" y="11109"/>
                  <a:pt x="1307" y="11109"/>
                </a:cubicBezTo>
                <a:cubicBezTo>
                  <a:pt x="3010" y="11109"/>
                  <a:pt x="3010" y="11109"/>
                  <a:pt x="3010" y="11109"/>
                </a:cubicBezTo>
                <a:cubicBezTo>
                  <a:pt x="3050" y="11109"/>
                  <a:pt x="3108" y="11148"/>
                  <a:pt x="3108" y="11208"/>
                </a:cubicBezTo>
                <a:lnTo>
                  <a:pt x="3108" y="12158"/>
                </a:lnTo>
                <a:close/>
                <a:moveTo>
                  <a:pt x="3108" y="10851"/>
                </a:moveTo>
                <a:lnTo>
                  <a:pt x="3108" y="10851"/>
                </a:lnTo>
                <a:cubicBezTo>
                  <a:pt x="3108" y="10891"/>
                  <a:pt x="3050" y="10930"/>
                  <a:pt x="3010" y="10930"/>
                </a:cubicBezTo>
                <a:cubicBezTo>
                  <a:pt x="1307" y="10930"/>
                  <a:pt x="1307" y="10930"/>
                  <a:pt x="1307" y="10930"/>
                </a:cubicBezTo>
                <a:cubicBezTo>
                  <a:pt x="1248" y="10930"/>
                  <a:pt x="1208" y="10891"/>
                  <a:pt x="1208" y="10851"/>
                </a:cubicBezTo>
                <a:cubicBezTo>
                  <a:pt x="1208" y="9900"/>
                  <a:pt x="1208" y="9900"/>
                  <a:pt x="1208" y="9900"/>
                </a:cubicBezTo>
                <a:cubicBezTo>
                  <a:pt x="1208" y="9841"/>
                  <a:pt x="1248" y="9802"/>
                  <a:pt x="1307" y="9802"/>
                </a:cubicBezTo>
                <a:cubicBezTo>
                  <a:pt x="3010" y="9802"/>
                  <a:pt x="3010" y="9802"/>
                  <a:pt x="3010" y="9802"/>
                </a:cubicBezTo>
                <a:cubicBezTo>
                  <a:pt x="3050" y="9802"/>
                  <a:pt x="3108" y="9841"/>
                  <a:pt x="3108" y="9900"/>
                </a:cubicBezTo>
                <a:lnTo>
                  <a:pt x="3108" y="10851"/>
                </a:lnTo>
                <a:close/>
                <a:moveTo>
                  <a:pt x="3108" y="9544"/>
                </a:moveTo>
                <a:lnTo>
                  <a:pt x="3108" y="9544"/>
                </a:lnTo>
                <a:cubicBezTo>
                  <a:pt x="3108" y="9584"/>
                  <a:pt x="3050" y="9624"/>
                  <a:pt x="3010" y="9624"/>
                </a:cubicBezTo>
                <a:cubicBezTo>
                  <a:pt x="1307" y="9624"/>
                  <a:pt x="1307" y="9624"/>
                  <a:pt x="1307" y="9624"/>
                </a:cubicBezTo>
                <a:cubicBezTo>
                  <a:pt x="1248" y="9624"/>
                  <a:pt x="1208" y="9584"/>
                  <a:pt x="1208" y="9544"/>
                </a:cubicBezTo>
                <a:cubicBezTo>
                  <a:pt x="1208" y="8594"/>
                  <a:pt x="1208" y="8594"/>
                  <a:pt x="1208" y="8594"/>
                </a:cubicBezTo>
                <a:cubicBezTo>
                  <a:pt x="1208" y="8534"/>
                  <a:pt x="1248" y="8495"/>
                  <a:pt x="1307" y="8495"/>
                </a:cubicBezTo>
                <a:cubicBezTo>
                  <a:pt x="3010" y="8495"/>
                  <a:pt x="3010" y="8495"/>
                  <a:pt x="3010" y="8495"/>
                </a:cubicBezTo>
                <a:cubicBezTo>
                  <a:pt x="3050" y="8495"/>
                  <a:pt x="3108" y="8534"/>
                  <a:pt x="3108" y="8594"/>
                </a:cubicBezTo>
                <a:lnTo>
                  <a:pt x="3108" y="9544"/>
                </a:lnTo>
                <a:close/>
                <a:moveTo>
                  <a:pt x="3108" y="8237"/>
                </a:moveTo>
                <a:lnTo>
                  <a:pt x="3108" y="8237"/>
                </a:lnTo>
                <a:cubicBezTo>
                  <a:pt x="3108" y="8277"/>
                  <a:pt x="3050" y="8316"/>
                  <a:pt x="3010" y="8316"/>
                </a:cubicBezTo>
                <a:cubicBezTo>
                  <a:pt x="1307" y="8316"/>
                  <a:pt x="1307" y="8316"/>
                  <a:pt x="1307" y="8316"/>
                </a:cubicBezTo>
                <a:cubicBezTo>
                  <a:pt x="1248" y="8316"/>
                  <a:pt x="1208" y="8277"/>
                  <a:pt x="1208" y="8237"/>
                </a:cubicBezTo>
                <a:cubicBezTo>
                  <a:pt x="1208" y="7287"/>
                  <a:pt x="1208" y="7287"/>
                  <a:pt x="1208" y="7287"/>
                </a:cubicBezTo>
                <a:cubicBezTo>
                  <a:pt x="1208" y="7228"/>
                  <a:pt x="1248" y="7188"/>
                  <a:pt x="1307" y="7188"/>
                </a:cubicBezTo>
                <a:cubicBezTo>
                  <a:pt x="3010" y="7188"/>
                  <a:pt x="3010" y="7188"/>
                  <a:pt x="3010" y="7188"/>
                </a:cubicBezTo>
                <a:cubicBezTo>
                  <a:pt x="3050" y="7188"/>
                  <a:pt x="3108" y="7228"/>
                  <a:pt x="3108" y="7287"/>
                </a:cubicBezTo>
                <a:lnTo>
                  <a:pt x="3108" y="8237"/>
                </a:lnTo>
                <a:close/>
                <a:moveTo>
                  <a:pt x="3108" y="6911"/>
                </a:moveTo>
                <a:lnTo>
                  <a:pt x="3108" y="6911"/>
                </a:lnTo>
                <a:cubicBezTo>
                  <a:pt x="3108" y="6970"/>
                  <a:pt x="3050" y="7010"/>
                  <a:pt x="3010" y="7010"/>
                </a:cubicBezTo>
                <a:cubicBezTo>
                  <a:pt x="1307" y="7010"/>
                  <a:pt x="1307" y="7010"/>
                  <a:pt x="1307" y="7010"/>
                </a:cubicBezTo>
                <a:cubicBezTo>
                  <a:pt x="1248" y="7010"/>
                  <a:pt x="1208" y="6970"/>
                  <a:pt x="1208" y="6911"/>
                </a:cubicBezTo>
                <a:cubicBezTo>
                  <a:pt x="1208" y="5961"/>
                  <a:pt x="1208" y="5961"/>
                  <a:pt x="1208" y="5961"/>
                </a:cubicBezTo>
                <a:cubicBezTo>
                  <a:pt x="1208" y="5921"/>
                  <a:pt x="1248" y="5881"/>
                  <a:pt x="1307" y="5881"/>
                </a:cubicBezTo>
                <a:cubicBezTo>
                  <a:pt x="3010" y="5881"/>
                  <a:pt x="3010" y="5881"/>
                  <a:pt x="3010" y="5881"/>
                </a:cubicBezTo>
                <a:cubicBezTo>
                  <a:pt x="3050" y="5881"/>
                  <a:pt x="3108" y="5921"/>
                  <a:pt x="3108" y="5961"/>
                </a:cubicBezTo>
                <a:lnTo>
                  <a:pt x="3108" y="6911"/>
                </a:lnTo>
                <a:close/>
                <a:moveTo>
                  <a:pt x="3108" y="5604"/>
                </a:moveTo>
                <a:lnTo>
                  <a:pt x="3108" y="5604"/>
                </a:lnTo>
                <a:cubicBezTo>
                  <a:pt x="3108" y="5663"/>
                  <a:pt x="3050" y="5703"/>
                  <a:pt x="3010" y="5703"/>
                </a:cubicBezTo>
                <a:cubicBezTo>
                  <a:pt x="1307" y="5703"/>
                  <a:pt x="1307" y="5703"/>
                  <a:pt x="1307" y="5703"/>
                </a:cubicBezTo>
                <a:cubicBezTo>
                  <a:pt x="1248" y="5703"/>
                  <a:pt x="1208" y="5663"/>
                  <a:pt x="1208" y="5604"/>
                </a:cubicBezTo>
                <a:cubicBezTo>
                  <a:pt x="1208" y="4653"/>
                  <a:pt x="1208" y="4653"/>
                  <a:pt x="1208" y="4653"/>
                </a:cubicBezTo>
                <a:cubicBezTo>
                  <a:pt x="1208" y="4614"/>
                  <a:pt x="1248" y="4574"/>
                  <a:pt x="1307" y="4574"/>
                </a:cubicBezTo>
                <a:cubicBezTo>
                  <a:pt x="3010" y="4574"/>
                  <a:pt x="3010" y="4574"/>
                  <a:pt x="3010" y="4574"/>
                </a:cubicBezTo>
                <a:cubicBezTo>
                  <a:pt x="3050" y="4574"/>
                  <a:pt x="3108" y="4614"/>
                  <a:pt x="3108" y="4653"/>
                </a:cubicBezTo>
                <a:lnTo>
                  <a:pt x="3108" y="5604"/>
                </a:lnTo>
                <a:close/>
                <a:moveTo>
                  <a:pt x="3108" y="4297"/>
                </a:moveTo>
                <a:lnTo>
                  <a:pt x="3108" y="4297"/>
                </a:lnTo>
                <a:cubicBezTo>
                  <a:pt x="3108" y="4356"/>
                  <a:pt x="3050" y="4396"/>
                  <a:pt x="3010" y="4396"/>
                </a:cubicBezTo>
                <a:cubicBezTo>
                  <a:pt x="1307" y="4396"/>
                  <a:pt x="1307" y="4396"/>
                  <a:pt x="1307" y="4396"/>
                </a:cubicBezTo>
                <a:cubicBezTo>
                  <a:pt x="1248" y="4396"/>
                  <a:pt x="1208" y="4356"/>
                  <a:pt x="1208" y="4297"/>
                </a:cubicBezTo>
                <a:cubicBezTo>
                  <a:pt x="1208" y="3842"/>
                  <a:pt x="1208" y="3842"/>
                  <a:pt x="1208" y="3842"/>
                </a:cubicBezTo>
                <a:cubicBezTo>
                  <a:pt x="1208" y="3346"/>
                  <a:pt x="1208" y="3346"/>
                  <a:pt x="1208" y="3346"/>
                </a:cubicBezTo>
                <a:cubicBezTo>
                  <a:pt x="1208" y="3307"/>
                  <a:pt x="1248" y="3267"/>
                  <a:pt x="1307" y="3267"/>
                </a:cubicBezTo>
                <a:cubicBezTo>
                  <a:pt x="3010" y="3267"/>
                  <a:pt x="3010" y="3267"/>
                  <a:pt x="3010" y="3267"/>
                </a:cubicBezTo>
                <a:cubicBezTo>
                  <a:pt x="3050" y="3267"/>
                  <a:pt x="3108" y="3307"/>
                  <a:pt x="3108" y="3346"/>
                </a:cubicBezTo>
                <a:cubicBezTo>
                  <a:pt x="3108" y="3842"/>
                  <a:pt x="3108" y="3842"/>
                  <a:pt x="3108" y="3842"/>
                </a:cubicBezTo>
                <a:lnTo>
                  <a:pt x="3108" y="4297"/>
                </a:lnTo>
                <a:close/>
              </a:path>
            </a:pathLst>
          </a:custGeom>
          <a:solidFill>
            <a:schemeClr val="accent1"/>
          </a:solidFill>
          <a:ln>
            <a:noFill/>
          </a:ln>
          <a:effectLst/>
          <a:extLst/>
        </p:spPr>
        <p:txBody>
          <a:bodyPr wrap="none" anchor="ctr"/>
          <a:lstStyle/>
          <a:p>
            <a:endParaRPr lang="zh-CN" altLang="en-US"/>
          </a:p>
        </p:txBody>
      </p:sp>
      <p:grpSp>
        <p:nvGrpSpPr>
          <p:cNvPr id="3" name="组合 2"/>
          <p:cNvGrpSpPr/>
          <p:nvPr/>
        </p:nvGrpSpPr>
        <p:grpSpPr>
          <a:xfrm>
            <a:off x="1266923" y="2027769"/>
            <a:ext cx="1369198" cy="2059024"/>
            <a:chOff x="1323437" y="1292240"/>
            <a:chExt cx="1575993" cy="2370006"/>
          </a:xfrm>
        </p:grpSpPr>
        <p:sp>
          <p:nvSpPr>
            <p:cNvPr id="4" name="Freeform 2"/>
            <p:cNvSpPr>
              <a:spLocks noChangeArrowheads="1"/>
            </p:cNvSpPr>
            <p:nvPr/>
          </p:nvSpPr>
          <p:spPr bwMode="auto">
            <a:xfrm>
              <a:off x="1323437" y="1329066"/>
              <a:ext cx="1131671" cy="2333180"/>
            </a:xfrm>
            <a:custGeom>
              <a:avLst/>
              <a:gdLst>
                <a:gd name="T0" fmla="*/ 1988522 w 6099"/>
                <a:gd name="T1" fmla="*/ 1211674 h 12573"/>
                <a:gd name="T2" fmla="*/ 1988522 w 6099"/>
                <a:gd name="T3" fmla="*/ 1211674 h 12573"/>
                <a:gd name="T4" fmla="*/ 1753096 w 6099"/>
                <a:gd name="T5" fmla="*/ 1247312 h 12573"/>
                <a:gd name="T6" fmla="*/ 727157 w 6099"/>
                <a:gd name="T7" fmla="*/ 50036 h 12573"/>
                <a:gd name="T8" fmla="*/ 556167 w 6099"/>
                <a:gd name="T9" fmla="*/ 35637 h 12573"/>
                <a:gd name="T10" fmla="*/ 548967 w 6099"/>
                <a:gd name="T11" fmla="*/ 206985 h 12573"/>
                <a:gd name="T12" fmla="*/ 1518030 w 6099"/>
                <a:gd name="T13" fmla="*/ 1332986 h 12573"/>
                <a:gd name="T14" fmla="*/ 1061937 w 6099"/>
                <a:gd name="T15" fmla="*/ 1218874 h 12573"/>
                <a:gd name="T16" fmla="*/ 684319 w 6099"/>
                <a:gd name="T17" fmla="*/ 641475 h 12573"/>
                <a:gd name="T18" fmla="*/ 520169 w 6099"/>
                <a:gd name="T19" fmla="*/ 605837 h 12573"/>
                <a:gd name="T20" fmla="*/ 484891 w 6099"/>
                <a:gd name="T21" fmla="*/ 769626 h 12573"/>
                <a:gd name="T22" fmla="*/ 890947 w 6099"/>
                <a:gd name="T23" fmla="*/ 1382662 h 12573"/>
                <a:gd name="T24" fmla="*/ 955383 w 6099"/>
                <a:gd name="T25" fmla="*/ 1432699 h 12573"/>
                <a:gd name="T26" fmla="*/ 1589306 w 6099"/>
                <a:gd name="T27" fmla="*/ 1589648 h 12573"/>
                <a:gd name="T28" fmla="*/ 1339841 w 6099"/>
                <a:gd name="T29" fmla="*/ 2337675 h 12573"/>
                <a:gd name="T30" fmla="*/ 748396 w 6099"/>
                <a:gd name="T31" fmla="*/ 2002898 h 12573"/>
                <a:gd name="T32" fmla="*/ 584605 w 6099"/>
                <a:gd name="T33" fmla="*/ 2038536 h 12573"/>
                <a:gd name="T34" fmla="*/ 35638 w 6099"/>
                <a:gd name="T35" fmla="*/ 2822200 h 12573"/>
                <a:gd name="T36" fmla="*/ 64076 w 6099"/>
                <a:gd name="T37" fmla="*/ 3000388 h 12573"/>
                <a:gd name="T38" fmla="*/ 242626 w 6099"/>
                <a:gd name="T39" fmla="*/ 2971950 h 12573"/>
                <a:gd name="T40" fmla="*/ 719957 w 6099"/>
                <a:gd name="T41" fmla="*/ 2273599 h 12573"/>
                <a:gd name="T42" fmla="*/ 1261365 w 6099"/>
                <a:gd name="T43" fmla="*/ 2580298 h 12573"/>
                <a:gd name="T44" fmla="*/ 1254166 w 6099"/>
                <a:gd name="T45" fmla="*/ 2608736 h 12573"/>
                <a:gd name="T46" fmla="*/ 1275764 w 6099"/>
                <a:gd name="T47" fmla="*/ 2815001 h 12573"/>
                <a:gd name="T48" fmla="*/ 442054 w 6099"/>
                <a:gd name="T49" fmla="*/ 4340573 h 12573"/>
                <a:gd name="T50" fmla="*/ 491731 w 6099"/>
                <a:gd name="T51" fmla="*/ 4504362 h 12573"/>
                <a:gd name="T52" fmla="*/ 548967 w 6099"/>
                <a:gd name="T53" fmla="*/ 4525600 h 12573"/>
                <a:gd name="T54" fmla="*/ 662721 w 6099"/>
                <a:gd name="T55" fmla="*/ 4454685 h 12573"/>
                <a:gd name="T56" fmla="*/ 1489232 w 6099"/>
                <a:gd name="T57" fmla="*/ 2943152 h 12573"/>
                <a:gd name="T58" fmla="*/ 1496791 w 6099"/>
                <a:gd name="T59" fmla="*/ 2943152 h 12573"/>
                <a:gd name="T60" fmla="*/ 1738697 w 6099"/>
                <a:gd name="T61" fmla="*/ 2772524 h 12573"/>
                <a:gd name="T62" fmla="*/ 2152313 w 6099"/>
                <a:gd name="T63" fmla="*/ 1539611 h 12573"/>
                <a:gd name="T64" fmla="*/ 1988522 w 6099"/>
                <a:gd name="T65" fmla="*/ 1211674 h 125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99" h="12573">
                  <a:moveTo>
                    <a:pt x="5524" y="3366"/>
                  </a:moveTo>
                  <a:lnTo>
                    <a:pt x="5524" y="3366"/>
                  </a:lnTo>
                  <a:cubicBezTo>
                    <a:pt x="5286" y="3287"/>
                    <a:pt x="5048" y="3347"/>
                    <a:pt x="4870" y="3465"/>
                  </a:cubicBezTo>
                  <a:cubicBezTo>
                    <a:pt x="2020" y="139"/>
                    <a:pt x="2020" y="139"/>
                    <a:pt x="2020" y="139"/>
                  </a:cubicBezTo>
                  <a:cubicBezTo>
                    <a:pt x="1901" y="0"/>
                    <a:pt x="1683" y="0"/>
                    <a:pt x="1545" y="99"/>
                  </a:cubicBezTo>
                  <a:cubicBezTo>
                    <a:pt x="1426" y="218"/>
                    <a:pt x="1406" y="436"/>
                    <a:pt x="1525" y="575"/>
                  </a:cubicBezTo>
                  <a:cubicBezTo>
                    <a:pt x="4217" y="3703"/>
                    <a:pt x="4217" y="3703"/>
                    <a:pt x="4217" y="3703"/>
                  </a:cubicBezTo>
                  <a:cubicBezTo>
                    <a:pt x="2950" y="3386"/>
                    <a:pt x="2950" y="3386"/>
                    <a:pt x="2950" y="3386"/>
                  </a:cubicBezTo>
                  <a:cubicBezTo>
                    <a:pt x="1901" y="1782"/>
                    <a:pt x="1901" y="1782"/>
                    <a:pt x="1901" y="1782"/>
                  </a:cubicBezTo>
                  <a:cubicBezTo>
                    <a:pt x="1802" y="1624"/>
                    <a:pt x="1604" y="1584"/>
                    <a:pt x="1445" y="1683"/>
                  </a:cubicBezTo>
                  <a:cubicBezTo>
                    <a:pt x="1287" y="1782"/>
                    <a:pt x="1248" y="1980"/>
                    <a:pt x="1347" y="2138"/>
                  </a:cubicBezTo>
                  <a:cubicBezTo>
                    <a:pt x="2475" y="3841"/>
                    <a:pt x="2475" y="3841"/>
                    <a:pt x="2475" y="3841"/>
                  </a:cubicBezTo>
                  <a:cubicBezTo>
                    <a:pt x="2515" y="3921"/>
                    <a:pt x="2575" y="3960"/>
                    <a:pt x="2654" y="3980"/>
                  </a:cubicBezTo>
                  <a:cubicBezTo>
                    <a:pt x="4415" y="4416"/>
                    <a:pt x="4415" y="4416"/>
                    <a:pt x="4415" y="4416"/>
                  </a:cubicBezTo>
                  <a:cubicBezTo>
                    <a:pt x="3722" y="6494"/>
                    <a:pt x="3722" y="6494"/>
                    <a:pt x="3722" y="6494"/>
                  </a:cubicBezTo>
                  <a:cubicBezTo>
                    <a:pt x="2079" y="5564"/>
                    <a:pt x="2079" y="5564"/>
                    <a:pt x="2079" y="5564"/>
                  </a:cubicBezTo>
                  <a:cubicBezTo>
                    <a:pt x="1921" y="5465"/>
                    <a:pt x="1723" y="5524"/>
                    <a:pt x="1624" y="5663"/>
                  </a:cubicBezTo>
                  <a:cubicBezTo>
                    <a:pt x="99" y="7840"/>
                    <a:pt x="99" y="7840"/>
                    <a:pt x="99" y="7840"/>
                  </a:cubicBezTo>
                  <a:cubicBezTo>
                    <a:pt x="0" y="7998"/>
                    <a:pt x="20" y="8216"/>
                    <a:pt x="178" y="8335"/>
                  </a:cubicBezTo>
                  <a:cubicBezTo>
                    <a:pt x="337" y="8434"/>
                    <a:pt x="555" y="8415"/>
                    <a:pt x="674" y="8256"/>
                  </a:cubicBezTo>
                  <a:cubicBezTo>
                    <a:pt x="2000" y="6316"/>
                    <a:pt x="2000" y="6316"/>
                    <a:pt x="2000" y="6316"/>
                  </a:cubicBezTo>
                  <a:cubicBezTo>
                    <a:pt x="3504" y="7168"/>
                    <a:pt x="3504" y="7168"/>
                    <a:pt x="3504" y="7168"/>
                  </a:cubicBezTo>
                  <a:cubicBezTo>
                    <a:pt x="3484" y="7247"/>
                    <a:pt x="3484" y="7247"/>
                    <a:pt x="3484" y="7247"/>
                  </a:cubicBezTo>
                  <a:cubicBezTo>
                    <a:pt x="3406" y="7445"/>
                    <a:pt x="3445" y="7662"/>
                    <a:pt x="3544" y="7820"/>
                  </a:cubicBezTo>
                  <a:cubicBezTo>
                    <a:pt x="1228" y="12058"/>
                    <a:pt x="1228" y="12058"/>
                    <a:pt x="1228" y="12058"/>
                  </a:cubicBezTo>
                  <a:cubicBezTo>
                    <a:pt x="1129" y="12216"/>
                    <a:pt x="1188" y="12434"/>
                    <a:pt x="1366" y="12513"/>
                  </a:cubicBezTo>
                  <a:cubicBezTo>
                    <a:pt x="1426" y="12553"/>
                    <a:pt x="1485" y="12572"/>
                    <a:pt x="1525" y="12572"/>
                  </a:cubicBezTo>
                  <a:cubicBezTo>
                    <a:pt x="1663" y="12572"/>
                    <a:pt x="1783" y="12493"/>
                    <a:pt x="1841" y="12375"/>
                  </a:cubicBezTo>
                  <a:cubicBezTo>
                    <a:pt x="4137" y="8176"/>
                    <a:pt x="4137" y="8176"/>
                    <a:pt x="4137" y="8176"/>
                  </a:cubicBezTo>
                  <a:cubicBezTo>
                    <a:pt x="4137" y="8176"/>
                    <a:pt x="4137" y="8176"/>
                    <a:pt x="4158" y="8176"/>
                  </a:cubicBezTo>
                  <a:cubicBezTo>
                    <a:pt x="4454" y="8176"/>
                    <a:pt x="4732" y="7998"/>
                    <a:pt x="4830" y="7702"/>
                  </a:cubicBezTo>
                  <a:cubicBezTo>
                    <a:pt x="5979" y="4277"/>
                    <a:pt x="5979" y="4277"/>
                    <a:pt x="5979" y="4277"/>
                  </a:cubicBezTo>
                  <a:cubicBezTo>
                    <a:pt x="6098" y="3901"/>
                    <a:pt x="5900" y="3485"/>
                    <a:pt x="5524" y="3366"/>
                  </a:cubicBezTo>
                </a:path>
              </a:pathLst>
            </a:custGeom>
            <a:solidFill>
              <a:srgbClr val="7F7F7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5" name="Freeform 3"/>
            <p:cNvSpPr>
              <a:spLocks noChangeArrowheads="1"/>
            </p:cNvSpPr>
            <p:nvPr/>
          </p:nvSpPr>
          <p:spPr bwMode="auto">
            <a:xfrm>
              <a:off x="2009968" y="1402720"/>
              <a:ext cx="805181" cy="842105"/>
            </a:xfrm>
            <a:custGeom>
              <a:avLst/>
              <a:gdLst>
                <a:gd name="T0" fmla="*/ 492005 w 4337"/>
                <a:gd name="T1" fmla="*/ 285221 h 4536"/>
                <a:gd name="T2" fmla="*/ 492005 w 4337"/>
                <a:gd name="T3" fmla="*/ 285221 h 4536"/>
                <a:gd name="T4" fmla="*/ 499209 w 4337"/>
                <a:gd name="T5" fmla="*/ 285221 h 4536"/>
                <a:gd name="T6" fmla="*/ 527663 w 4337"/>
                <a:gd name="T7" fmla="*/ 242365 h 4536"/>
                <a:gd name="T8" fmla="*/ 1283680 w 4337"/>
                <a:gd name="T9" fmla="*/ 199510 h 4536"/>
                <a:gd name="T10" fmla="*/ 1369403 w 4337"/>
                <a:gd name="T11" fmla="*/ 991069 h 4536"/>
                <a:gd name="T12" fmla="*/ 0 w 4337"/>
                <a:gd name="T13" fmla="*/ 848459 h 4536"/>
                <a:gd name="T14" fmla="*/ 221150 w 4337"/>
                <a:gd name="T15" fmla="*/ 591689 h 4536"/>
                <a:gd name="T16" fmla="*/ 64112 w 4337"/>
                <a:gd name="T17" fmla="*/ 456281 h 4536"/>
                <a:gd name="T18" fmla="*/ 492005 w 4337"/>
                <a:gd name="T19" fmla="*/ 285221 h 4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37" h="4536">
                  <a:moveTo>
                    <a:pt x="1366" y="792"/>
                  </a:moveTo>
                  <a:lnTo>
                    <a:pt x="1366" y="792"/>
                  </a:lnTo>
                  <a:cubicBezTo>
                    <a:pt x="1386" y="792"/>
                    <a:pt x="1386" y="792"/>
                    <a:pt x="1386" y="792"/>
                  </a:cubicBezTo>
                  <a:cubicBezTo>
                    <a:pt x="1406" y="753"/>
                    <a:pt x="1445" y="713"/>
                    <a:pt x="1465" y="673"/>
                  </a:cubicBezTo>
                  <a:cubicBezTo>
                    <a:pt x="2019" y="59"/>
                    <a:pt x="2950" y="0"/>
                    <a:pt x="3564" y="554"/>
                  </a:cubicBezTo>
                  <a:cubicBezTo>
                    <a:pt x="4316" y="1247"/>
                    <a:pt x="4336" y="2138"/>
                    <a:pt x="3802" y="2752"/>
                  </a:cubicBezTo>
                  <a:cubicBezTo>
                    <a:pt x="2218" y="4535"/>
                    <a:pt x="0" y="2356"/>
                    <a:pt x="0" y="2356"/>
                  </a:cubicBezTo>
                  <a:cubicBezTo>
                    <a:pt x="614" y="1643"/>
                    <a:pt x="614" y="1643"/>
                    <a:pt x="614" y="1643"/>
                  </a:cubicBezTo>
                  <a:cubicBezTo>
                    <a:pt x="178" y="1267"/>
                    <a:pt x="178" y="1267"/>
                    <a:pt x="178" y="1267"/>
                  </a:cubicBezTo>
                  <a:lnTo>
                    <a:pt x="1366" y="792"/>
                  </a:lnTo>
                </a:path>
              </a:pathLst>
            </a:custGeom>
            <a:solidFill>
              <a:srgbClr val="F7C58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6" name="Freeform 4"/>
            <p:cNvSpPr>
              <a:spLocks noChangeArrowheads="1"/>
            </p:cNvSpPr>
            <p:nvPr/>
          </p:nvSpPr>
          <p:spPr bwMode="auto">
            <a:xfrm>
              <a:off x="2377372" y="1292240"/>
              <a:ext cx="522058" cy="801186"/>
            </a:xfrm>
            <a:custGeom>
              <a:avLst/>
              <a:gdLst>
                <a:gd name="T0" fmla="*/ 135427 w 2812"/>
                <a:gd name="T1" fmla="*/ 834142 h 4317"/>
                <a:gd name="T2" fmla="*/ 135427 w 2812"/>
                <a:gd name="T3" fmla="*/ 834142 h 4317"/>
                <a:gd name="T4" fmla="*/ 249604 w 2812"/>
                <a:gd name="T5" fmla="*/ 441732 h 4317"/>
                <a:gd name="T6" fmla="*/ 121020 w 2812"/>
                <a:gd name="T7" fmla="*/ 0 h 4317"/>
                <a:gd name="T8" fmla="*/ 363781 w 2812"/>
                <a:gd name="T9" fmla="*/ 213846 h 4317"/>
                <a:gd name="T10" fmla="*/ 820128 w 2812"/>
                <a:gd name="T11" fmla="*/ 1097669 h 4317"/>
                <a:gd name="T12" fmla="*/ 171085 w 2812"/>
                <a:gd name="T13" fmla="*/ 1553801 h 4317"/>
                <a:gd name="T14" fmla="*/ 242401 w 2812"/>
                <a:gd name="T15" fmla="*/ 1147710 h 4317"/>
                <a:gd name="T16" fmla="*/ 356577 w 2812"/>
                <a:gd name="T17" fmla="*/ 905424 h 4317"/>
                <a:gd name="T18" fmla="*/ 135427 w 2812"/>
                <a:gd name="T19" fmla="*/ 1012347 h 4317"/>
                <a:gd name="T20" fmla="*/ 7204 w 2812"/>
                <a:gd name="T21" fmla="*/ 926664 h 4317"/>
                <a:gd name="T22" fmla="*/ 135427 w 2812"/>
                <a:gd name="T23" fmla="*/ 834142 h 43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12" h="4317">
                  <a:moveTo>
                    <a:pt x="376" y="2317"/>
                  </a:moveTo>
                  <a:lnTo>
                    <a:pt x="376" y="2317"/>
                  </a:lnTo>
                  <a:cubicBezTo>
                    <a:pt x="376" y="2317"/>
                    <a:pt x="1208" y="1703"/>
                    <a:pt x="693" y="1227"/>
                  </a:cubicBezTo>
                  <a:cubicBezTo>
                    <a:pt x="158" y="773"/>
                    <a:pt x="0" y="534"/>
                    <a:pt x="336" y="0"/>
                  </a:cubicBezTo>
                  <a:cubicBezTo>
                    <a:pt x="336" y="0"/>
                    <a:pt x="456" y="277"/>
                    <a:pt x="1010" y="594"/>
                  </a:cubicBezTo>
                  <a:cubicBezTo>
                    <a:pt x="1564" y="891"/>
                    <a:pt x="2811" y="1703"/>
                    <a:pt x="2277" y="3049"/>
                  </a:cubicBezTo>
                  <a:cubicBezTo>
                    <a:pt x="2277" y="3049"/>
                    <a:pt x="1921" y="3960"/>
                    <a:pt x="475" y="4316"/>
                  </a:cubicBezTo>
                  <a:cubicBezTo>
                    <a:pt x="475" y="4316"/>
                    <a:pt x="119" y="3485"/>
                    <a:pt x="673" y="3188"/>
                  </a:cubicBezTo>
                  <a:cubicBezTo>
                    <a:pt x="1129" y="2931"/>
                    <a:pt x="1227" y="2594"/>
                    <a:pt x="990" y="2515"/>
                  </a:cubicBezTo>
                  <a:cubicBezTo>
                    <a:pt x="713" y="2416"/>
                    <a:pt x="376" y="2812"/>
                    <a:pt x="376" y="2812"/>
                  </a:cubicBezTo>
                  <a:cubicBezTo>
                    <a:pt x="20" y="2574"/>
                    <a:pt x="20" y="2574"/>
                    <a:pt x="20" y="2574"/>
                  </a:cubicBezTo>
                  <a:lnTo>
                    <a:pt x="376" y="231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7" name="Freeform 5"/>
            <p:cNvSpPr>
              <a:spLocks noChangeArrowheads="1"/>
            </p:cNvSpPr>
            <p:nvPr/>
          </p:nvSpPr>
          <p:spPr bwMode="auto">
            <a:xfrm>
              <a:off x="2270996" y="1612223"/>
              <a:ext cx="51552" cy="51558"/>
            </a:xfrm>
            <a:custGeom>
              <a:avLst/>
              <a:gdLst>
                <a:gd name="T0" fmla="*/ 28421 w 278"/>
                <a:gd name="T1" fmla="*/ 7195 h 278"/>
                <a:gd name="T2" fmla="*/ 28421 w 278"/>
                <a:gd name="T3" fmla="*/ 7195 h 278"/>
                <a:gd name="T4" fmla="*/ 7195 w 278"/>
                <a:gd name="T5" fmla="*/ 71232 h 278"/>
                <a:gd name="T6" fmla="*/ 71232 w 278"/>
                <a:gd name="T7" fmla="*/ 85623 h 278"/>
                <a:gd name="T8" fmla="*/ 85623 w 278"/>
                <a:gd name="T9" fmla="*/ 28421 h 278"/>
                <a:gd name="T10" fmla="*/ 28421 w 278"/>
                <a:gd name="T11" fmla="*/ 7195 h 2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8" h="278">
                  <a:moveTo>
                    <a:pt x="79" y="20"/>
                  </a:moveTo>
                  <a:lnTo>
                    <a:pt x="79" y="20"/>
                  </a:lnTo>
                  <a:cubicBezTo>
                    <a:pt x="20" y="59"/>
                    <a:pt x="0" y="138"/>
                    <a:pt x="20" y="198"/>
                  </a:cubicBezTo>
                  <a:cubicBezTo>
                    <a:pt x="59" y="257"/>
                    <a:pt x="138" y="277"/>
                    <a:pt x="198" y="238"/>
                  </a:cubicBezTo>
                  <a:cubicBezTo>
                    <a:pt x="257" y="217"/>
                    <a:pt x="277" y="138"/>
                    <a:pt x="238" y="79"/>
                  </a:cubicBezTo>
                  <a:cubicBezTo>
                    <a:pt x="198" y="20"/>
                    <a:pt x="138" y="0"/>
                    <a:pt x="7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8" name="Freeform 6"/>
            <p:cNvSpPr>
              <a:spLocks noChangeArrowheads="1"/>
            </p:cNvSpPr>
            <p:nvPr/>
          </p:nvSpPr>
          <p:spPr bwMode="auto">
            <a:xfrm>
              <a:off x="2288999" y="1560667"/>
              <a:ext cx="84282" cy="85111"/>
            </a:xfrm>
            <a:custGeom>
              <a:avLst/>
              <a:gdLst>
                <a:gd name="T0" fmla="*/ 13985 w 456"/>
                <a:gd name="T1" fmla="*/ 7225 h 457"/>
                <a:gd name="T2" fmla="*/ 13985 w 456"/>
                <a:gd name="T3" fmla="*/ 7225 h 457"/>
                <a:gd name="T4" fmla="*/ 6813 w 456"/>
                <a:gd name="T5" fmla="*/ 35766 h 457"/>
                <a:gd name="T6" fmla="*/ 120483 w 456"/>
                <a:gd name="T7" fmla="*/ 157513 h 457"/>
                <a:gd name="T8" fmla="*/ 148811 w 456"/>
                <a:gd name="T9" fmla="*/ 157513 h 457"/>
                <a:gd name="T10" fmla="*/ 148811 w 456"/>
                <a:gd name="T11" fmla="*/ 157513 h 457"/>
                <a:gd name="T12" fmla="*/ 155983 w 456"/>
                <a:gd name="T13" fmla="*/ 128973 h 457"/>
                <a:gd name="T14" fmla="*/ 42313 w 456"/>
                <a:gd name="T15" fmla="*/ 7225 h 457"/>
                <a:gd name="T16" fmla="*/ 13985 w 456"/>
                <a:gd name="T17" fmla="*/ 7225 h 4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6" h="457">
                  <a:moveTo>
                    <a:pt x="39" y="20"/>
                  </a:moveTo>
                  <a:lnTo>
                    <a:pt x="39" y="20"/>
                  </a:lnTo>
                  <a:cubicBezTo>
                    <a:pt x="0" y="40"/>
                    <a:pt x="0" y="80"/>
                    <a:pt x="19" y="99"/>
                  </a:cubicBezTo>
                  <a:cubicBezTo>
                    <a:pt x="336" y="436"/>
                    <a:pt x="336" y="436"/>
                    <a:pt x="336" y="436"/>
                  </a:cubicBezTo>
                  <a:cubicBezTo>
                    <a:pt x="376" y="456"/>
                    <a:pt x="396" y="456"/>
                    <a:pt x="415" y="436"/>
                  </a:cubicBezTo>
                  <a:cubicBezTo>
                    <a:pt x="455" y="396"/>
                    <a:pt x="455" y="377"/>
                    <a:pt x="435" y="357"/>
                  </a:cubicBezTo>
                  <a:cubicBezTo>
                    <a:pt x="118" y="20"/>
                    <a:pt x="118" y="20"/>
                    <a:pt x="118" y="20"/>
                  </a:cubicBezTo>
                  <a:cubicBezTo>
                    <a:pt x="79" y="0"/>
                    <a:pt x="59" y="0"/>
                    <a:pt x="3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9" name="Freeform 7"/>
            <p:cNvSpPr>
              <a:spLocks noChangeArrowheads="1"/>
            </p:cNvSpPr>
            <p:nvPr/>
          </p:nvSpPr>
          <p:spPr bwMode="auto">
            <a:xfrm>
              <a:off x="2090979" y="1725978"/>
              <a:ext cx="113740" cy="70380"/>
            </a:xfrm>
            <a:custGeom>
              <a:avLst/>
              <a:gdLst>
                <a:gd name="T0" fmla="*/ 220304 w 615"/>
                <a:gd name="T1" fmla="*/ 114493 h 378"/>
                <a:gd name="T2" fmla="*/ 220304 w 615"/>
                <a:gd name="T3" fmla="*/ 114493 h 378"/>
                <a:gd name="T4" fmla="*/ 199135 w 615"/>
                <a:gd name="T5" fmla="*/ 93184 h 378"/>
                <a:gd name="T6" fmla="*/ 35880 w 615"/>
                <a:gd name="T7" fmla="*/ 0 h 378"/>
                <a:gd name="T8" fmla="*/ 0 w 615"/>
                <a:gd name="T9" fmla="*/ 36118 h 378"/>
                <a:gd name="T10" fmla="*/ 14352 w 615"/>
                <a:gd name="T11" fmla="*/ 50204 h 378"/>
                <a:gd name="T12" fmla="*/ 191959 w 615"/>
                <a:gd name="T13" fmla="*/ 136164 h 378"/>
                <a:gd name="T14" fmla="*/ 220304 w 615"/>
                <a:gd name="T15" fmla="*/ 114493 h 37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5" h="378">
                  <a:moveTo>
                    <a:pt x="614" y="317"/>
                  </a:moveTo>
                  <a:lnTo>
                    <a:pt x="614" y="317"/>
                  </a:lnTo>
                  <a:cubicBezTo>
                    <a:pt x="614" y="297"/>
                    <a:pt x="595" y="258"/>
                    <a:pt x="555" y="258"/>
                  </a:cubicBezTo>
                  <a:cubicBezTo>
                    <a:pt x="317" y="199"/>
                    <a:pt x="159" y="60"/>
                    <a:pt x="100" y="0"/>
                  </a:cubicBezTo>
                  <a:cubicBezTo>
                    <a:pt x="0" y="100"/>
                    <a:pt x="0" y="100"/>
                    <a:pt x="0" y="100"/>
                  </a:cubicBezTo>
                  <a:cubicBezTo>
                    <a:pt x="21" y="119"/>
                    <a:pt x="40" y="119"/>
                    <a:pt x="40" y="139"/>
                  </a:cubicBezTo>
                  <a:cubicBezTo>
                    <a:pt x="139" y="218"/>
                    <a:pt x="297" y="337"/>
                    <a:pt x="535" y="377"/>
                  </a:cubicBezTo>
                  <a:cubicBezTo>
                    <a:pt x="575" y="377"/>
                    <a:pt x="614" y="357"/>
                    <a:pt x="614" y="317"/>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cxnSp>
        <p:nvCxnSpPr>
          <p:cNvPr id="10" name="直接连接符 9"/>
          <p:cNvCxnSpPr/>
          <p:nvPr/>
        </p:nvCxnSpPr>
        <p:spPr>
          <a:xfrm flipV="1">
            <a:off x="3312400" y="3058383"/>
            <a:ext cx="4860000" cy="12551"/>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91143" y="1740170"/>
            <a:ext cx="4574010" cy="1169551"/>
          </a:xfrm>
          <a:prstGeom prst="rect">
            <a:avLst/>
          </a:prstGeom>
          <a:noFill/>
        </p:spPr>
        <p:txBody>
          <a:bodyPr wrap="square" lIns="68580" tIns="34290" rIns="68580" bIns="34290" rtlCol="0">
            <a:spAutoFit/>
          </a:bodyPr>
          <a:lstStyle/>
          <a:p>
            <a:pP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r>
              <a:rPr lang="en-US" altLang="zh-CN" sz="1100" dirty="0" smtClean="0">
                <a:solidFill>
                  <a:schemeClr val="tx1">
                    <a:lumMod val="65000"/>
                    <a:lumOff val="35000"/>
                  </a:schemeClr>
                </a:solidFill>
                <a:latin typeface="微软雅黑" pitchFamily="34" charset="-122"/>
                <a:ea typeface="微软雅黑" pitchFamily="34" charset="-122"/>
              </a:rPr>
              <a:t>,</a:t>
            </a:r>
            <a:r>
              <a:rPr lang="zh-CN" altLang="en-US" sz="1100" dirty="0" smtClean="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12" name="TextBox 11"/>
          <p:cNvSpPr txBox="1"/>
          <p:nvPr/>
        </p:nvSpPr>
        <p:spPr>
          <a:xfrm>
            <a:off x="3291143" y="3418423"/>
            <a:ext cx="4574010" cy="1169551"/>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。您的内容</a:t>
            </a:r>
            <a:r>
              <a:rPr lang="zh-CN" altLang="en-US" sz="1100" dirty="0">
                <a:solidFill>
                  <a:schemeClr val="tx1">
                    <a:lumMod val="65000"/>
                    <a:lumOff val="35000"/>
                  </a:schemeClr>
                </a:solidFill>
                <a:latin typeface="微软雅黑" pitchFamily="34" charset="-122"/>
                <a:ea typeface="微软雅黑" pitchFamily="34" charset="-122"/>
              </a:rPr>
              <a:t>打在这里，或者通过复制您的文本后您的内容打在这里</a:t>
            </a:r>
            <a:r>
              <a:rPr lang="zh-CN" altLang="en-US" sz="1100" dirty="0" smtClean="0">
                <a:solidFill>
                  <a:schemeClr val="tx1">
                    <a:lumMod val="65000"/>
                    <a:lumOff val="35000"/>
                  </a:schemeClr>
                </a:solidFill>
                <a:latin typeface="微软雅黑" pitchFamily="34" charset="-122"/>
                <a:ea typeface="微软雅黑" pitchFamily="34" charset="-122"/>
              </a:rPr>
              <a:t>。您</a:t>
            </a:r>
            <a:r>
              <a:rPr lang="zh-CN" altLang="en-US" sz="1100" dirty="0">
                <a:solidFill>
                  <a:schemeClr val="tx1">
                    <a:lumMod val="65000"/>
                    <a:lumOff val="35000"/>
                  </a:schemeClr>
                </a:solidFill>
                <a:latin typeface="微软雅黑" pitchFamily="34" charset="-122"/>
                <a:ea typeface="微软雅黑" pitchFamily="34" charset="-122"/>
              </a:rPr>
              <a:t>的内容打在这里</a:t>
            </a:r>
            <a:r>
              <a:rPr lang="zh-CN" altLang="en-US" sz="1100" dirty="0" smtClean="0">
                <a:solidFill>
                  <a:schemeClr val="tx1">
                    <a:lumMod val="65000"/>
                    <a:lumOff val="35000"/>
                  </a:schemeClr>
                </a:solidFill>
                <a:latin typeface="微软雅黑" pitchFamily="34" charset="-122"/>
                <a:ea typeface="微软雅黑" pitchFamily="34" charset="-122"/>
              </a:rPr>
              <a:t>，或者通过</a:t>
            </a:r>
            <a:r>
              <a:rPr lang="zh-CN" altLang="en-US" sz="1100" dirty="0">
                <a:solidFill>
                  <a:schemeClr val="tx1">
                    <a:lumMod val="65000"/>
                    <a:lumOff val="35000"/>
                  </a:schemeClr>
                </a:solidFill>
                <a:latin typeface="微软雅黑" pitchFamily="34" charset="-122"/>
                <a:ea typeface="微软雅黑" pitchFamily="34" charset="-122"/>
              </a:rPr>
              <a:t>复制您的文本后，在此框中选择</a:t>
            </a:r>
            <a:r>
              <a:rPr lang="zh-CN" altLang="en-US" sz="1100" dirty="0" smtClean="0">
                <a:solidFill>
                  <a:schemeClr val="tx1">
                    <a:lumMod val="65000"/>
                    <a:lumOff val="35000"/>
                  </a:schemeClr>
                </a:solidFill>
                <a:latin typeface="微软雅黑" pitchFamily="34" charset="-122"/>
                <a:ea typeface="微软雅黑" pitchFamily="34" charset="-122"/>
              </a:rPr>
              <a:t>粘贴</a:t>
            </a:r>
            <a:r>
              <a:rPr lang="en-US" altLang="zh-CN" sz="1100" dirty="0" smtClean="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13" name="Text Placeholder 2"/>
          <p:cNvSpPr txBox="1">
            <a:spLocks/>
          </p:cNvSpPr>
          <p:nvPr/>
        </p:nvSpPr>
        <p:spPr bwMode="auto">
          <a:xfrm>
            <a:off x="3161439" y="1475117"/>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
        <p:nvSpPr>
          <p:cNvPr id="14" name="Text Placeholder 2"/>
          <p:cNvSpPr txBox="1">
            <a:spLocks/>
          </p:cNvSpPr>
          <p:nvPr/>
        </p:nvSpPr>
        <p:spPr bwMode="auto">
          <a:xfrm>
            <a:off x="3161439" y="3184349"/>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500" b="1" dirty="0" smtClean="0">
                <a:solidFill>
                  <a:schemeClr val="tx1">
                    <a:lumMod val="65000"/>
                    <a:lumOff val="35000"/>
                  </a:schemeClr>
                </a:solidFill>
                <a:latin typeface="微软雅黑" pitchFamily="34" charset="-122"/>
                <a:ea typeface="微软雅黑" pitchFamily="34" charset="-122"/>
              </a:rPr>
              <a:t>添加会议主题</a:t>
            </a:r>
            <a:endParaRPr lang="en-AU" sz="15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07017601"/>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14:presetBounceEnd="42000">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14:bounceEnd="42000">
                                          <p:cBhvr additive="base">
                                            <p:cTn id="13" dur="5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200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strVal val="#ppt_w+.3"/>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animEffect transition="in" filter="fade">
                                          <p:cBhvr>
                                            <p:cTn id="24" dur="500"/>
                                            <p:tgtEl>
                                              <p:spTgt spid="13"/>
                                            </p:tgtEl>
                                          </p:cBhvr>
                                        </p:animEffect>
                                      </p:childTnLst>
                                    </p:cTn>
                                  </p:par>
                                  <p:par>
                                    <p:cTn id="25" presetID="50" presetClass="entr" presetSubtype="0" decel="10000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strVal val="#ppt_w+.3"/>
                                              </p:val>
                                            </p:tav>
                                            <p:tav tm="100000">
                                              <p:val>
                                                <p:strVal val="#ppt_w"/>
                                              </p:val>
                                            </p:tav>
                                          </p:tavLst>
                                        </p:anim>
                                        <p:anim calcmode="lin" valueType="num">
                                          <p:cBhvr>
                                            <p:cTn id="28" dur="500" fill="hold"/>
                                            <p:tgtEl>
                                              <p:spTgt spid="14"/>
                                            </p:tgtEl>
                                            <p:attrNameLst>
                                              <p:attrName>ppt_h</p:attrName>
                                            </p:attrNameLst>
                                          </p:cBhvr>
                                          <p:tavLst>
                                            <p:tav tm="0">
                                              <p:val>
                                                <p:strVal val="#ppt_h"/>
                                              </p:val>
                                            </p:tav>
                                            <p:tav tm="100000">
                                              <p:val>
                                                <p:strVal val="#ppt_h"/>
                                              </p:val>
                                            </p:tav>
                                          </p:tavLst>
                                        </p:anim>
                                        <p:animEffect transition="in" filter="fade">
                                          <p:cBhvr>
                                            <p:cTn id="29" dur="500"/>
                                            <p:tgtEl>
                                              <p:spTgt spid="14"/>
                                            </p:tgtEl>
                                          </p:cBhvr>
                                        </p:animEffect>
                                      </p:childTnLst>
                                    </p:cTn>
                                  </p:par>
                                </p:childTnLst>
                              </p:cTn>
                            </p:par>
                            <p:par>
                              <p:cTn id="30" fill="hold">
                                <p:stCondLst>
                                  <p:cond delay="275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1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par>
                                    <p:cTn id="39" presetID="22" presetClass="entr" presetSubtype="8" fill="hold" grpId="0" nodeType="withEffect">
                                      <p:stCondLst>
                                        <p:cond delay="300"/>
                                      </p:stCondLst>
                                      <p:iterate type="lt">
                                        <p:tmPct val="30000"/>
                                      </p:iterate>
                                      <p:childTnLst>
                                        <p:set>
                                          <p:cBhvr>
                                            <p:cTn id="40" dur="1" fill="hold">
                                              <p:stCondLst>
                                                <p:cond delay="0"/>
                                              </p:stCondLst>
                                            </p:cTn>
                                            <p:tgtEl>
                                              <p:spTgt spid="12"/>
                                            </p:tgtEl>
                                            <p:attrNameLst>
                                              <p:attrName>style.visibility</p:attrName>
                                            </p:attrNameLst>
                                          </p:cBhvr>
                                          <p:to>
                                            <p:strVal val="visible"/>
                                          </p:to>
                                        </p:set>
                                        <p:animEffect transition="in" filter="wipe(left)">
                                          <p:cBhvr>
                                            <p:cTn id="41" dur="100"/>
                                            <p:tgtEl>
                                              <p:spTgt spid="12"/>
                                            </p:tgtEl>
                                          </p:cBhvr>
                                        </p:animEffect>
                                      </p:childTnLst>
                                    </p:cTn>
                                  </p:par>
                                  <p:par>
                                    <p:cTn id="42" presetID="36" presetClass="emph" presetSubtype="0" fill="hold" grpId="1" nodeType="withEffect">
                                      <p:stCondLst>
                                        <p:cond delay="0"/>
                                      </p:stCondLst>
                                      <p:iterate type="lt">
                                        <p:tmPct val="30000"/>
                                      </p:iterate>
                                      <p:childTnLst>
                                        <p:animScale>
                                          <p:cBhvr>
                                            <p:cTn id="43" dur="50" autoRev="1" fill="hold">
                                              <p:stCondLst>
                                                <p:cond delay="0"/>
                                              </p:stCondLst>
                                            </p:cTn>
                                            <p:tgtEl>
                                              <p:spTgt spid="12"/>
                                            </p:tgtEl>
                                          </p:cBhvr>
                                          <p:to x="80000" y="100000"/>
                                        </p:animScale>
                                        <p:anim by="(#ppt_w*0.10)" calcmode="lin" valueType="num">
                                          <p:cBhvr>
                                            <p:cTn id="44" dur="50" autoRev="1" fill="hold">
                                              <p:stCondLst>
                                                <p:cond delay="0"/>
                                              </p:stCondLst>
                                            </p:cTn>
                                            <p:tgtEl>
                                              <p:spTgt spid="12"/>
                                            </p:tgtEl>
                                            <p:attrNameLst>
                                              <p:attrName>ppt_x</p:attrName>
                                            </p:attrNameLst>
                                          </p:cBhvr>
                                        </p:anim>
                                        <p:anim by="(-#ppt_w*0.10)" calcmode="lin" valueType="num">
                                          <p:cBhvr>
                                            <p:cTn id="45" dur="50" autoRev="1" fill="hold">
                                              <p:stCondLst>
                                                <p:cond delay="0"/>
                                              </p:stCondLst>
                                            </p:cTn>
                                            <p:tgtEl>
                                              <p:spTgt spid="12"/>
                                            </p:tgtEl>
                                            <p:attrNameLst>
                                              <p:attrName>ppt_y</p:attrName>
                                            </p:attrNameLst>
                                          </p:cBhvr>
                                        </p:anim>
                                        <p:animRot by="-480000">
                                          <p:cBhvr>
                                            <p:cTn id="46"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1" grpId="1"/>
          <p:bldP spid="12" grpId="0"/>
          <p:bldP spid="12" grpId="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200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strVal val="#ppt_w+.3"/>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animEffect transition="in" filter="fade">
                                          <p:cBhvr>
                                            <p:cTn id="24" dur="500"/>
                                            <p:tgtEl>
                                              <p:spTgt spid="13"/>
                                            </p:tgtEl>
                                          </p:cBhvr>
                                        </p:animEffect>
                                      </p:childTnLst>
                                    </p:cTn>
                                  </p:par>
                                  <p:par>
                                    <p:cTn id="25" presetID="50" presetClass="entr" presetSubtype="0" decel="100000" fill="hold" grpId="0" nodeType="with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strVal val="#ppt_w+.3"/>
                                              </p:val>
                                            </p:tav>
                                            <p:tav tm="100000">
                                              <p:val>
                                                <p:strVal val="#ppt_w"/>
                                              </p:val>
                                            </p:tav>
                                          </p:tavLst>
                                        </p:anim>
                                        <p:anim calcmode="lin" valueType="num">
                                          <p:cBhvr>
                                            <p:cTn id="28" dur="500" fill="hold"/>
                                            <p:tgtEl>
                                              <p:spTgt spid="14"/>
                                            </p:tgtEl>
                                            <p:attrNameLst>
                                              <p:attrName>ppt_h</p:attrName>
                                            </p:attrNameLst>
                                          </p:cBhvr>
                                          <p:tavLst>
                                            <p:tav tm="0">
                                              <p:val>
                                                <p:strVal val="#ppt_h"/>
                                              </p:val>
                                            </p:tav>
                                            <p:tav tm="100000">
                                              <p:val>
                                                <p:strVal val="#ppt_h"/>
                                              </p:val>
                                            </p:tav>
                                          </p:tavLst>
                                        </p:anim>
                                        <p:animEffect transition="in" filter="fade">
                                          <p:cBhvr>
                                            <p:cTn id="29" dur="500"/>
                                            <p:tgtEl>
                                              <p:spTgt spid="14"/>
                                            </p:tgtEl>
                                          </p:cBhvr>
                                        </p:animEffect>
                                      </p:childTnLst>
                                    </p:cTn>
                                  </p:par>
                                </p:childTnLst>
                              </p:cTn>
                            </p:par>
                            <p:par>
                              <p:cTn id="30" fill="hold">
                                <p:stCondLst>
                                  <p:cond delay="275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
                                            </p:tgtEl>
                                            <p:attrNameLst>
                                              <p:attrName>style.visibility</p:attrName>
                                            </p:attrNameLst>
                                          </p:cBhvr>
                                          <p:to>
                                            <p:strVal val="visible"/>
                                          </p:to>
                                        </p:set>
                                        <p:animEffect transition="in" filter="wipe(left)">
                                          <p:cBhvr>
                                            <p:cTn id="33" dur="100"/>
                                            <p:tgtEl>
                                              <p:spTgt spid="11"/>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11"/>
                                            </p:tgtEl>
                                          </p:cBhvr>
                                          <p:to x="80000" y="100000"/>
                                        </p:animScale>
                                        <p:anim by="(#ppt_w*0.10)" calcmode="lin" valueType="num">
                                          <p:cBhvr>
                                            <p:cTn id="36" dur="50" autoRev="1" fill="hold">
                                              <p:stCondLst>
                                                <p:cond delay="0"/>
                                              </p:stCondLst>
                                            </p:cTn>
                                            <p:tgtEl>
                                              <p:spTgt spid="11"/>
                                            </p:tgtEl>
                                            <p:attrNameLst>
                                              <p:attrName>ppt_x</p:attrName>
                                            </p:attrNameLst>
                                          </p:cBhvr>
                                        </p:anim>
                                        <p:anim by="(-#ppt_w*0.10)" calcmode="lin" valueType="num">
                                          <p:cBhvr>
                                            <p:cTn id="37" dur="50" autoRev="1" fill="hold">
                                              <p:stCondLst>
                                                <p:cond delay="0"/>
                                              </p:stCondLst>
                                            </p:cTn>
                                            <p:tgtEl>
                                              <p:spTgt spid="11"/>
                                            </p:tgtEl>
                                            <p:attrNameLst>
                                              <p:attrName>ppt_y</p:attrName>
                                            </p:attrNameLst>
                                          </p:cBhvr>
                                        </p:anim>
                                        <p:animRot by="-480000">
                                          <p:cBhvr>
                                            <p:cTn id="38" dur="50" autoRev="1" fill="hold">
                                              <p:stCondLst>
                                                <p:cond delay="0"/>
                                              </p:stCondLst>
                                            </p:cTn>
                                            <p:tgtEl>
                                              <p:spTgt spid="11"/>
                                            </p:tgtEl>
                                            <p:attrNameLst>
                                              <p:attrName>r</p:attrName>
                                            </p:attrNameLst>
                                          </p:cBhvr>
                                        </p:animRot>
                                      </p:childTnLst>
                                    </p:cTn>
                                  </p:par>
                                  <p:par>
                                    <p:cTn id="39" presetID="22" presetClass="entr" presetSubtype="8" fill="hold" grpId="0" nodeType="withEffect">
                                      <p:stCondLst>
                                        <p:cond delay="300"/>
                                      </p:stCondLst>
                                      <p:iterate type="lt">
                                        <p:tmPct val="30000"/>
                                      </p:iterate>
                                      <p:childTnLst>
                                        <p:set>
                                          <p:cBhvr>
                                            <p:cTn id="40" dur="1" fill="hold">
                                              <p:stCondLst>
                                                <p:cond delay="0"/>
                                              </p:stCondLst>
                                            </p:cTn>
                                            <p:tgtEl>
                                              <p:spTgt spid="12"/>
                                            </p:tgtEl>
                                            <p:attrNameLst>
                                              <p:attrName>style.visibility</p:attrName>
                                            </p:attrNameLst>
                                          </p:cBhvr>
                                          <p:to>
                                            <p:strVal val="visible"/>
                                          </p:to>
                                        </p:set>
                                        <p:animEffect transition="in" filter="wipe(left)">
                                          <p:cBhvr>
                                            <p:cTn id="41" dur="100"/>
                                            <p:tgtEl>
                                              <p:spTgt spid="12"/>
                                            </p:tgtEl>
                                          </p:cBhvr>
                                        </p:animEffect>
                                      </p:childTnLst>
                                    </p:cTn>
                                  </p:par>
                                  <p:par>
                                    <p:cTn id="42" presetID="36" presetClass="emph" presetSubtype="0" fill="hold" grpId="1" nodeType="withEffect">
                                      <p:stCondLst>
                                        <p:cond delay="0"/>
                                      </p:stCondLst>
                                      <p:iterate type="lt">
                                        <p:tmPct val="30000"/>
                                      </p:iterate>
                                      <p:childTnLst>
                                        <p:animScale>
                                          <p:cBhvr>
                                            <p:cTn id="43" dur="50" autoRev="1" fill="hold">
                                              <p:stCondLst>
                                                <p:cond delay="0"/>
                                              </p:stCondLst>
                                            </p:cTn>
                                            <p:tgtEl>
                                              <p:spTgt spid="12"/>
                                            </p:tgtEl>
                                          </p:cBhvr>
                                          <p:to x="80000" y="100000"/>
                                        </p:animScale>
                                        <p:anim by="(#ppt_w*0.10)" calcmode="lin" valueType="num">
                                          <p:cBhvr>
                                            <p:cTn id="44" dur="50" autoRev="1" fill="hold">
                                              <p:stCondLst>
                                                <p:cond delay="0"/>
                                              </p:stCondLst>
                                            </p:cTn>
                                            <p:tgtEl>
                                              <p:spTgt spid="12"/>
                                            </p:tgtEl>
                                            <p:attrNameLst>
                                              <p:attrName>ppt_x</p:attrName>
                                            </p:attrNameLst>
                                          </p:cBhvr>
                                        </p:anim>
                                        <p:anim by="(-#ppt_w*0.10)" calcmode="lin" valueType="num">
                                          <p:cBhvr>
                                            <p:cTn id="45" dur="50" autoRev="1" fill="hold">
                                              <p:stCondLst>
                                                <p:cond delay="0"/>
                                              </p:stCondLst>
                                            </p:cTn>
                                            <p:tgtEl>
                                              <p:spTgt spid="12"/>
                                            </p:tgtEl>
                                            <p:attrNameLst>
                                              <p:attrName>ppt_y</p:attrName>
                                            </p:attrNameLst>
                                          </p:cBhvr>
                                        </p:anim>
                                        <p:animRot by="-480000">
                                          <p:cBhvr>
                                            <p:cTn id="46"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1" grpId="1"/>
          <p:bldP spid="12" grpId="0"/>
          <p:bldP spid="12" grpId="1"/>
          <p:bldP spid="13" grpId="0"/>
          <p:bldP spid="1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380" y="0"/>
            <a:ext cx="1415549" cy="1319984"/>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877734" y="0"/>
            <a:ext cx="1415549" cy="1319984"/>
          </a:xfrm>
          <a:prstGeom prst="rect">
            <a:avLst/>
          </a:prstGeom>
        </p:spPr>
      </p:pic>
      <p:pic>
        <p:nvPicPr>
          <p:cNvPr id="18" name="图片 17"/>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6445570" y="3206411"/>
            <a:ext cx="789705" cy="458869"/>
          </a:xfrm>
          <a:prstGeom prst="rect">
            <a:avLst/>
          </a:prstGeom>
        </p:spPr>
      </p:pic>
      <p:pic>
        <p:nvPicPr>
          <p:cNvPr id="19" name="图片 18"/>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a:xfrm flipH="1">
            <a:off x="1938480" y="3120570"/>
            <a:ext cx="798488" cy="463973"/>
          </a:xfrm>
          <a:prstGeom prst="rect">
            <a:avLst/>
          </a:prstGeom>
        </p:spPr>
      </p:pic>
      <p:sp>
        <p:nvSpPr>
          <p:cNvPr id="20" name="圆角矩形 19"/>
          <p:cNvSpPr/>
          <p:nvPr/>
        </p:nvSpPr>
        <p:spPr>
          <a:xfrm>
            <a:off x="2859721" y="3146026"/>
            <a:ext cx="3585849" cy="579639"/>
          </a:xfrm>
          <a:prstGeom prst="roundRect">
            <a:avLst>
              <a:gd name="adj" fmla="val 50000"/>
            </a:avLst>
          </a:prstGeom>
          <a:solidFill>
            <a:srgbClr val="8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感谢您的观看 </a:t>
            </a:r>
            <a:r>
              <a:rPr lang="en-US" altLang="zh-CN" sz="2400" b="1" dirty="0" smtClean="0"/>
              <a:t>THANKS</a:t>
            </a:r>
            <a:endParaRPr lang="zh-CN" altLang="en-US" sz="2400" b="1" dirty="0"/>
          </a:p>
        </p:txBody>
      </p:sp>
      <p:grpSp>
        <p:nvGrpSpPr>
          <p:cNvPr id="21" name="组合 20"/>
          <p:cNvGrpSpPr/>
          <p:nvPr/>
        </p:nvGrpSpPr>
        <p:grpSpPr>
          <a:xfrm>
            <a:off x="1829321" y="269666"/>
            <a:ext cx="4781279" cy="1935200"/>
            <a:chOff x="1829321" y="73484"/>
            <a:chExt cx="4781279" cy="1935200"/>
          </a:xfrm>
        </p:grpSpPr>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29321" y="85006"/>
              <a:ext cx="2606403" cy="1923678"/>
            </a:xfrm>
            <a:prstGeom prst="rect">
              <a:avLst/>
            </a:prstGeom>
          </p:spPr>
        </p:pic>
        <p:pic>
          <p:nvPicPr>
            <p:cNvPr id="24" name="图片 2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4004197" y="73484"/>
              <a:ext cx="2606403" cy="1923678"/>
            </a:xfrm>
            <a:prstGeom prst="rect">
              <a:avLst/>
            </a:prstGeom>
          </p:spPr>
        </p:pic>
      </p:grpSp>
      <p:pic>
        <p:nvPicPr>
          <p:cNvPr id="25" name="图片 2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466945" y="1343226"/>
            <a:ext cx="4373477" cy="2151752"/>
          </a:xfrm>
          <a:prstGeom prst="rect">
            <a:avLst/>
          </a:prstGeom>
        </p:spPr>
      </p:pic>
      <p:pic>
        <p:nvPicPr>
          <p:cNvPr id="26" name="图片 25"/>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spTree>
    <p:extLst>
      <p:ext uri="{BB962C8B-B14F-4D97-AF65-F5344CB8AC3E}">
        <p14:creationId xmlns:p14="http://schemas.microsoft.com/office/powerpoint/2010/main" val="1185190241"/>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arn(inVertical)">
                                      <p:cBhvr>
                                        <p:cTn id="29" dur="1000"/>
                                        <p:tgtEl>
                                          <p:spTgt spid="2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1500" fill="hold"/>
                                        <p:tgtEl>
                                          <p:spTgt spid="25"/>
                                        </p:tgtEl>
                                        <p:attrNameLst>
                                          <p:attrName>ppt_w</p:attrName>
                                        </p:attrNameLst>
                                      </p:cBhvr>
                                      <p:tavLst>
                                        <p:tav tm="0">
                                          <p:val>
                                            <p:fltVal val="0"/>
                                          </p:val>
                                        </p:tav>
                                        <p:tav tm="100000">
                                          <p:val>
                                            <p:strVal val="#ppt_w"/>
                                          </p:val>
                                        </p:tav>
                                      </p:tavLst>
                                    </p:anim>
                                    <p:anim calcmode="lin" valueType="num">
                                      <p:cBhvr>
                                        <p:cTn id="34" dur="1500" fill="hold"/>
                                        <p:tgtEl>
                                          <p:spTgt spid="25"/>
                                        </p:tgtEl>
                                        <p:attrNameLst>
                                          <p:attrName>ppt_h</p:attrName>
                                        </p:attrNameLst>
                                      </p:cBhvr>
                                      <p:tavLst>
                                        <p:tav tm="0">
                                          <p:val>
                                            <p:fltVal val="0"/>
                                          </p:val>
                                        </p:tav>
                                        <p:tav tm="100000">
                                          <p:val>
                                            <p:strVal val="#ppt_h"/>
                                          </p:val>
                                        </p:tav>
                                      </p:tavLst>
                                    </p:anim>
                                    <p:animEffect transition="in" filter="fade">
                                      <p:cBhvr>
                                        <p:cTn id="35" dur="1500"/>
                                        <p:tgtEl>
                                          <p:spTgt spid="25"/>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42" presetClass="entr" presetSubtype="0"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4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6900"/>
                            </p:stCondLst>
                            <p:childTnLst>
                              <p:par>
                                <p:cTn id="54" presetID="50" presetClass="entr" presetSubtype="0" decel="10000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strVal val="#ppt_w+.3"/>
                                          </p:val>
                                        </p:tav>
                                        <p:tav tm="100000">
                                          <p:val>
                                            <p:strVal val="#ppt_w"/>
                                          </p:val>
                                        </p:tav>
                                      </p:tavLst>
                                    </p:anim>
                                    <p:anim calcmode="lin" valueType="num">
                                      <p:cBhvr>
                                        <p:cTn id="57" dur="1000" fill="hold"/>
                                        <p:tgtEl>
                                          <p:spTgt spid="20"/>
                                        </p:tgtEl>
                                        <p:attrNameLst>
                                          <p:attrName>ppt_h</p:attrName>
                                        </p:attrNameLst>
                                      </p:cBhvr>
                                      <p:tavLst>
                                        <p:tav tm="0">
                                          <p:val>
                                            <p:strVal val="#ppt_h"/>
                                          </p:val>
                                        </p:tav>
                                        <p:tav tm="100000">
                                          <p:val>
                                            <p:strVal val="#ppt_h"/>
                                          </p:val>
                                        </p:tav>
                                      </p:tavLst>
                                    </p:anim>
                                    <p:animEffect transition="in" filter="fade">
                                      <p:cBhvr>
                                        <p:cTn id="58"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4017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694850" y="1233613"/>
            <a:ext cx="864096" cy="615950"/>
          </a:xfrm>
          <a:prstGeom prst="rect">
            <a:avLst/>
          </a:prstGeom>
        </p:spPr>
        <p:txBody>
          <a:bodyPr vert="horz"/>
          <a:lstStyle/>
          <a:p>
            <a:r>
              <a:rPr lang="zh-CN" altLang="en-US" b="1" dirty="0" smtClean="0">
                <a:solidFill>
                  <a:schemeClr val="bg1"/>
                </a:solidFill>
              </a:rPr>
              <a:t>目录页</a:t>
            </a:r>
            <a:endParaRPr lang="zh-CN" altLang="en-US" b="1" dirty="0">
              <a:solidFill>
                <a:schemeClr val="bg1"/>
              </a:solidFill>
            </a:endParaRPr>
          </a:p>
        </p:txBody>
      </p:sp>
      <p:grpSp>
        <p:nvGrpSpPr>
          <p:cNvPr id="17" name="组合 16"/>
          <p:cNvGrpSpPr/>
          <p:nvPr/>
        </p:nvGrpSpPr>
        <p:grpSpPr>
          <a:xfrm>
            <a:off x="2843808" y="699542"/>
            <a:ext cx="720080" cy="720080"/>
            <a:chOff x="2483768" y="1275606"/>
            <a:chExt cx="720080" cy="720080"/>
          </a:xfrm>
        </p:grpSpPr>
        <p:sp>
          <p:nvSpPr>
            <p:cNvPr id="15" name="椭圆 14"/>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483768" y="1312480"/>
              <a:ext cx="697627" cy="646331"/>
            </a:xfrm>
            <a:prstGeom prst="rect">
              <a:avLst/>
            </a:prstGeom>
            <a:noFill/>
          </p:spPr>
          <p:txBody>
            <a:bodyPr wrap="none" rtlCol="0">
              <a:spAutoFit/>
            </a:bodyPr>
            <a:lstStyle/>
            <a:p>
              <a:r>
                <a:rPr lang="en-US" altLang="zh-CN" sz="3600" b="1" dirty="0" smtClean="0">
                  <a:solidFill>
                    <a:srgbClr val="FFC000"/>
                  </a:solidFill>
                </a:rPr>
                <a:t>01</a:t>
              </a:r>
              <a:endParaRPr lang="zh-CN" altLang="en-US" sz="3600" b="1" dirty="0">
                <a:solidFill>
                  <a:srgbClr val="FFC000"/>
                </a:solidFill>
              </a:endParaRPr>
            </a:p>
          </p:txBody>
        </p:sp>
      </p:grpSp>
      <p:sp>
        <p:nvSpPr>
          <p:cNvPr id="18" name="文本框 17"/>
          <p:cNvSpPr txBox="1"/>
          <p:nvPr/>
        </p:nvSpPr>
        <p:spPr>
          <a:xfrm>
            <a:off x="3541435" y="767193"/>
            <a:ext cx="3775393" cy="523220"/>
          </a:xfrm>
          <a:prstGeom prst="rect">
            <a:avLst/>
          </a:prstGeom>
          <a:noFill/>
        </p:spPr>
        <p:txBody>
          <a:bodyPr wrap="none" rtlCol="0">
            <a:spAutoFit/>
          </a:bodyPr>
          <a:lstStyle/>
          <a:p>
            <a:r>
              <a:rPr lang="zh-CN" altLang="en-US" sz="2800" b="1" dirty="0" smtClean="0">
                <a:solidFill>
                  <a:schemeClr val="bg1"/>
                </a:solidFill>
              </a:rPr>
              <a:t>单击此处添加文字标题</a:t>
            </a:r>
            <a:endParaRPr lang="zh-CN" altLang="en-US" sz="2800" b="1" dirty="0">
              <a:solidFill>
                <a:schemeClr val="bg1"/>
              </a:solidFill>
            </a:endParaRPr>
          </a:p>
        </p:txBody>
      </p:sp>
      <p:grpSp>
        <p:nvGrpSpPr>
          <p:cNvPr id="19" name="组合 18"/>
          <p:cNvGrpSpPr/>
          <p:nvPr/>
        </p:nvGrpSpPr>
        <p:grpSpPr>
          <a:xfrm>
            <a:off x="2843808" y="1532447"/>
            <a:ext cx="720080" cy="720080"/>
            <a:chOff x="2483768" y="1275606"/>
            <a:chExt cx="720080" cy="720080"/>
          </a:xfrm>
        </p:grpSpPr>
        <p:sp>
          <p:nvSpPr>
            <p:cNvPr id="20" name="椭圆 19"/>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2483768" y="1312480"/>
              <a:ext cx="697627" cy="646331"/>
            </a:xfrm>
            <a:prstGeom prst="rect">
              <a:avLst/>
            </a:prstGeom>
            <a:noFill/>
          </p:spPr>
          <p:txBody>
            <a:bodyPr wrap="none" rtlCol="0">
              <a:spAutoFit/>
            </a:bodyPr>
            <a:lstStyle/>
            <a:p>
              <a:r>
                <a:rPr lang="en-US" altLang="zh-CN" sz="3600" b="1" dirty="0" smtClean="0">
                  <a:solidFill>
                    <a:srgbClr val="FFC000"/>
                  </a:solidFill>
                </a:rPr>
                <a:t>02</a:t>
              </a:r>
              <a:endParaRPr lang="zh-CN" altLang="en-US" sz="3600" b="1" dirty="0">
                <a:solidFill>
                  <a:srgbClr val="FFC000"/>
                </a:solidFill>
              </a:endParaRPr>
            </a:p>
          </p:txBody>
        </p:sp>
      </p:grpSp>
      <p:sp>
        <p:nvSpPr>
          <p:cNvPr id="22" name="文本框 21"/>
          <p:cNvSpPr txBox="1"/>
          <p:nvPr/>
        </p:nvSpPr>
        <p:spPr>
          <a:xfrm>
            <a:off x="3541435" y="1600098"/>
            <a:ext cx="3775393" cy="523220"/>
          </a:xfrm>
          <a:prstGeom prst="rect">
            <a:avLst/>
          </a:prstGeom>
          <a:noFill/>
        </p:spPr>
        <p:txBody>
          <a:bodyPr wrap="none" rtlCol="0">
            <a:spAutoFit/>
          </a:bodyPr>
          <a:lstStyle/>
          <a:p>
            <a:r>
              <a:rPr lang="zh-CN" altLang="en-US" sz="2800" b="1" dirty="0" smtClean="0">
                <a:solidFill>
                  <a:schemeClr val="bg1"/>
                </a:solidFill>
              </a:rPr>
              <a:t>单击此处添加文字标题</a:t>
            </a:r>
            <a:endParaRPr lang="zh-CN" altLang="en-US" sz="2800" b="1" dirty="0">
              <a:solidFill>
                <a:schemeClr val="bg1"/>
              </a:solidFill>
            </a:endParaRPr>
          </a:p>
        </p:txBody>
      </p:sp>
      <p:grpSp>
        <p:nvGrpSpPr>
          <p:cNvPr id="23" name="组合 22"/>
          <p:cNvGrpSpPr/>
          <p:nvPr/>
        </p:nvGrpSpPr>
        <p:grpSpPr>
          <a:xfrm>
            <a:off x="2843808" y="2425340"/>
            <a:ext cx="720080" cy="720080"/>
            <a:chOff x="2483768" y="1275606"/>
            <a:chExt cx="720080" cy="720080"/>
          </a:xfrm>
        </p:grpSpPr>
        <p:sp>
          <p:nvSpPr>
            <p:cNvPr id="24" name="椭圆 23"/>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483768" y="1312480"/>
              <a:ext cx="697627" cy="646331"/>
            </a:xfrm>
            <a:prstGeom prst="rect">
              <a:avLst/>
            </a:prstGeom>
            <a:noFill/>
          </p:spPr>
          <p:txBody>
            <a:bodyPr wrap="none" rtlCol="0">
              <a:spAutoFit/>
            </a:bodyPr>
            <a:lstStyle/>
            <a:p>
              <a:r>
                <a:rPr lang="en-US" altLang="zh-CN" sz="3600" b="1" dirty="0" smtClean="0">
                  <a:solidFill>
                    <a:srgbClr val="FFC000"/>
                  </a:solidFill>
                </a:rPr>
                <a:t>03</a:t>
              </a:r>
              <a:endParaRPr lang="zh-CN" altLang="en-US" sz="3600" b="1" dirty="0">
                <a:solidFill>
                  <a:srgbClr val="FFC000"/>
                </a:solidFill>
              </a:endParaRPr>
            </a:p>
          </p:txBody>
        </p:sp>
      </p:grpSp>
      <p:sp>
        <p:nvSpPr>
          <p:cNvPr id="26" name="文本框 25"/>
          <p:cNvSpPr txBox="1"/>
          <p:nvPr/>
        </p:nvSpPr>
        <p:spPr>
          <a:xfrm>
            <a:off x="3541435" y="2492991"/>
            <a:ext cx="3775393" cy="523220"/>
          </a:xfrm>
          <a:prstGeom prst="rect">
            <a:avLst/>
          </a:prstGeom>
          <a:noFill/>
        </p:spPr>
        <p:txBody>
          <a:bodyPr wrap="none" rtlCol="0">
            <a:spAutoFit/>
          </a:bodyPr>
          <a:lstStyle/>
          <a:p>
            <a:r>
              <a:rPr lang="zh-CN" altLang="en-US" sz="2800" b="1" dirty="0" smtClean="0">
                <a:solidFill>
                  <a:schemeClr val="bg1"/>
                </a:solidFill>
              </a:rPr>
              <a:t>单击此处添加文字标题</a:t>
            </a:r>
            <a:endParaRPr lang="zh-CN" altLang="en-US" sz="2800" b="1" dirty="0">
              <a:solidFill>
                <a:schemeClr val="bg1"/>
              </a:solidFill>
            </a:endParaRPr>
          </a:p>
        </p:txBody>
      </p:sp>
      <p:grpSp>
        <p:nvGrpSpPr>
          <p:cNvPr id="27" name="组合 26"/>
          <p:cNvGrpSpPr/>
          <p:nvPr/>
        </p:nvGrpSpPr>
        <p:grpSpPr>
          <a:xfrm>
            <a:off x="2843808" y="3363838"/>
            <a:ext cx="720080" cy="720080"/>
            <a:chOff x="2483768" y="1275606"/>
            <a:chExt cx="720080" cy="720080"/>
          </a:xfrm>
        </p:grpSpPr>
        <p:sp>
          <p:nvSpPr>
            <p:cNvPr id="28" name="椭圆 27"/>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483768" y="1312480"/>
              <a:ext cx="697627" cy="646331"/>
            </a:xfrm>
            <a:prstGeom prst="rect">
              <a:avLst/>
            </a:prstGeom>
            <a:noFill/>
          </p:spPr>
          <p:txBody>
            <a:bodyPr wrap="none" rtlCol="0">
              <a:spAutoFit/>
            </a:bodyPr>
            <a:lstStyle/>
            <a:p>
              <a:r>
                <a:rPr lang="en-US" altLang="zh-CN" sz="3600" b="1" dirty="0" smtClean="0">
                  <a:solidFill>
                    <a:srgbClr val="FFC000"/>
                  </a:solidFill>
                </a:rPr>
                <a:t>04</a:t>
              </a:r>
              <a:endParaRPr lang="zh-CN" altLang="en-US" sz="3600" b="1" dirty="0">
                <a:solidFill>
                  <a:srgbClr val="FFC000"/>
                </a:solidFill>
              </a:endParaRPr>
            </a:p>
          </p:txBody>
        </p:sp>
      </p:grpSp>
      <p:sp>
        <p:nvSpPr>
          <p:cNvPr id="30" name="文本框 29"/>
          <p:cNvSpPr txBox="1"/>
          <p:nvPr/>
        </p:nvSpPr>
        <p:spPr>
          <a:xfrm>
            <a:off x="3541435" y="3431489"/>
            <a:ext cx="3775393" cy="523220"/>
          </a:xfrm>
          <a:prstGeom prst="rect">
            <a:avLst/>
          </a:prstGeom>
          <a:noFill/>
        </p:spPr>
        <p:txBody>
          <a:bodyPr wrap="none" rtlCol="0">
            <a:spAutoFit/>
          </a:bodyPr>
          <a:lstStyle/>
          <a:p>
            <a:r>
              <a:rPr lang="zh-CN" altLang="en-US" sz="2800" b="1" dirty="0" smtClean="0">
                <a:solidFill>
                  <a:schemeClr val="bg1"/>
                </a:solidFill>
              </a:rPr>
              <a:t>单击此处添加文字标题</a:t>
            </a:r>
            <a:endParaRPr lang="zh-CN" altLang="en-US" sz="2800" b="1" dirty="0">
              <a:solidFill>
                <a:schemeClr val="bg1"/>
              </a:solidFill>
            </a:endParaRPr>
          </a:p>
        </p:txBody>
      </p:sp>
      <p:grpSp>
        <p:nvGrpSpPr>
          <p:cNvPr id="3" name="组合 2"/>
          <p:cNvGrpSpPr/>
          <p:nvPr/>
        </p:nvGrpSpPr>
        <p:grpSpPr>
          <a:xfrm>
            <a:off x="-9896" y="0"/>
            <a:ext cx="9154079" cy="5131295"/>
            <a:chOff x="-9896" y="0"/>
            <a:chExt cx="9154079" cy="5131295"/>
          </a:xfrm>
        </p:grpSpPr>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grpSp>
    </p:spTree>
    <p:extLst>
      <p:ext uri="{BB962C8B-B14F-4D97-AF65-F5344CB8AC3E}">
        <p14:creationId xmlns:p14="http://schemas.microsoft.com/office/powerpoint/2010/main" val="2000247431"/>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par>
                          <p:cTn id="14" fill="hold">
                            <p:stCondLst>
                              <p:cond delay="1585"/>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085"/>
                            </p:stCondLst>
                            <p:childTnLst>
                              <p:par>
                                <p:cTn id="21" presetID="10" presetClass="entr" presetSubtype="0" fill="hold" grpId="0" nodeType="afterEffect">
                                  <p:stCondLst>
                                    <p:cond delay="0"/>
                                  </p:stCondLst>
                                  <p:iterate type="lt">
                                    <p:tmPct val="13000"/>
                                  </p:iterate>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317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670"/>
                            </p:stCondLst>
                            <p:childTnLst>
                              <p:par>
                                <p:cTn id="31" presetID="10" presetClass="entr" presetSubtype="0" fill="hold" grpId="0" nodeType="afterEffect">
                                  <p:stCondLst>
                                    <p:cond delay="0"/>
                                  </p:stCondLst>
                                  <p:iterate type="lt">
                                    <p:tmPct val="13000"/>
                                  </p:iterate>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par>
                          <p:cTn id="34" fill="hold">
                            <p:stCondLst>
                              <p:cond delay="4755"/>
                            </p:stCondLst>
                            <p:childTnLst>
                              <p:par>
                                <p:cTn id="35" presetID="53"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5255"/>
                            </p:stCondLst>
                            <p:childTnLst>
                              <p:par>
                                <p:cTn id="41" presetID="10" presetClass="entr" presetSubtype="0" fill="hold" grpId="0" nodeType="afterEffect">
                                  <p:stCondLst>
                                    <p:cond delay="0"/>
                                  </p:stCondLst>
                                  <p:iterate type="lt">
                                    <p:tmPct val="13000"/>
                                  </p:iterate>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606378" y="1328535"/>
            <a:ext cx="1467068" cy="1477328"/>
            <a:chOff x="2483768" y="1257022"/>
            <a:chExt cx="733534" cy="738664"/>
          </a:xfrm>
        </p:grpSpPr>
        <p:sp>
          <p:nvSpPr>
            <p:cNvPr id="8" name="椭圆 7"/>
            <p:cNvSpPr/>
            <p:nvPr/>
          </p:nvSpPr>
          <p:spPr>
            <a:xfrm>
              <a:off x="2483768" y="1275606"/>
              <a:ext cx="720080" cy="7200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483768" y="1257022"/>
              <a:ext cx="733534" cy="738664"/>
            </a:xfrm>
            <a:prstGeom prst="rect">
              <a:avLst/>
            </a:prstGeom>
            <a:noFill/>
          </p:spPr>
          <p:txBody>
            <a:bodyPr wrap="none" rtlCol="0">
              <a:spAutoFit/>
            </a:bodyPr>
            <a:lstStyle/>
            <a:p>
              <a:r>
                <a:rPr lang="en-US" altLang="zh-CN" sz="9000" b="1" dirty="0" smtClean="0">
                  <a:solidFill>
                    <a:srgbClr val="FFC000"/>
                  </a:solidFill>
                </a:rPr>
                <a:t>01</a:t>
              </a:r>
              <a:endParaRPr lang="zh-CN" altLang="en-US" sz="9000" b="1" dirty="0">
                <a:solidFill>
                  <a:srgbClr val="FFC000"/>
                </a:solidFill>
              </a:endParaRPr>
            </a:p>
          </p:txBody>
        </p:sp>
      </p:grpSp>
      <p:sp>
        <p:nvSpPr>
          <p:cNvPr id="10" name="文本框 9"/>
          <p:cNvSpPr txBox="1"/>
          <p:nvPr/>
        </p:nvSpPr>
        <p:spPr>
          <a:xfrm>
            <a:off x="2195736" y="2842519"/>
            <a:ext cx="4288353" cy="584775"/>
          </a:xfrm>
          <a:prstGeom prst="rect">
            <a:avLst/>
          </a:prstGeom>
          <a:noFill/>
        </p:spPr>
        <p:txBody>
          <a:bodyPr wrap="non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grpSp>
        <p:nvGrpSpPr>
          <p:cNvPr id="16" name="组合 15"/>
          <p:cNvGrpSpPr/>
          <p:nvPr/>
        </p:nvGrpSpPr>
        <p:grpSpPr>
          <a:xfrm>
            <a:off x="-9896" y="0"/>
            <a:ext cx="9154079" cy="5131295"/>
            <a:chOff x="-9896" y="0"/>
            <a:chExt cx="9154079" cy="5131295"/>
          </a:xfrm>
        </p:grpSpPr>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96" y="0"/>
              <a:ext cx="1445040" cy="3435846"/>
            </a:xfrm>
            <a:prstGeom prst="rect">
              <a:avLst/>
            </a:prstGeom>
          </p:spPr>
        </p:pic>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7699143" y="0"/>
              <a:ext cx="1445040" cy="3435846"/>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228120"/>
              <a:ext cx="9144000" cy="903175"/>
            </a:xfrm>
            <a:prstGeom prst="rect">
              <a:avLst/>
            </a:prstGeom>
          </p:spPr>
        </p:pic>
      </p:grpSp>
    </p:spTree>
    <p:extLst>
      <p:ext uri="{BB962C8B-B14F-4D97-AF65-F5344CB8AC3E}">
        <p14:creationId xmlns:p14="http://schemas.microsoft.com/office/powerpoint/2010/main" val="4255266824"/>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3000"/>
                                  </p:iterate>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71800" y="1200376"/>
            <a:ext cx="1549003" cy="591741"/>
            <a:chOff x="3095626" y="1206106"/>
            <a:chExt cx="1549003" cy="591741"/>
          </a:xfrm>
        </p:grpSpPr>
        <p:cxnSp>
          <p:nvCxnSpPr>
            <p:cNvPr id="3" name="Straight Connector 62"/>
            <p:cNvCxnSpPr/>
            <p:nvPr/>
          </p:nvCxnSpPr>
          <p:spPr>
            <a:xfrm>
              <a:off x="3095626" y="1458516"/>
              <a:ext cx="134898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28"/>
            <p:cNvSpPr/>
            <p:nvPr/>
          </p:nvSpPr>
          <p:spPr bwMode="auto">
            <a:xfrm>
              <a:off x="4052888" y="1206106"/>
              <a:ext cx="591741" cy="59174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sz="1200"/>
            </a:p>
          </p:txBody>
        </p:sp>
        <p:grpSp>
          <p:nvGrpSpPr>
            <p:cNvPr id="5" name="Group 38"/>
            <p:cNvGrpSpPr>
              <a:grpSpLocks noChangeAspect="1"/>
            </p:cNvGrpSpPr>
            <p:nvPr/>
          </p:nvGrpSpPr>
          <p:grpSpPr>
            <a:xfrm>
              <a:off x="4162193" y="1311775"/>
              <a:ext cx="365627" cy="365627"/>
              <a:chOff x="-2771775" y="66675"/>
              <a:chExt cx="827087" cy="827088"/>
            </a:xfrm>
            <a:solidFill>
              <a:schemeClr val="bg1"/>
            </a:solidFill>
          </p:grpSpPr>
          <p:sp>
            <p:nvSpPr>
              <p:cNvPr id="6"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7"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8"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grpSp>
      </p:grpSp>
      <p:grpSp>
        <p:nvGrpSpPr>
          <p:cNvPr id="9" name="组合 8"/>
          <p:cNvGrpSpPr/>
          <p:nvPr/>
        </p:nvGrpSpPr>
        <p:grpSpPr>
          <a:xfrm>
            <a:off x="3059832" y="3698307"/>
            <a:ext cx="1890711" cy="591741"/>
            <a:chOff x="3487342" y="3704037"/>
            <a:chExt cx="1890711" cy="591741"/>
          </a:xfrm>
        </p:grpSpPr>
        <p:cxnSp>
          <p:nvCxnSpPr>
            <p:cNvPr id="10" name="Straight Connector 65"/>
            <p:cNvCxnSpPr/>
            <p:nvPr/>
          </p:nvCxnSpPr>
          <p:spPr>
            <a:xfrm>
              <a:off x="3487342" y="4013597"/>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31"/>
            <p:cNvSpPr/>
            <p:nvPr/>
          </p:nvSpPr>
          <p:spPr bwMode="auto">
            <a:xfrm>
              <a:off x="4786312" y="3704037"/>
              <a:ext cx="591741" cy="591741"/>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sz="1200"/>
            </a:p>
          </p:txBody>
        </p:sp>
        <p:grpSp>
          <p:nvGrpSpPr>
            <p:cNvPr id="12" name="Group 42"/>
            <p:cNvGrpSpPr/>
            <p:nvPr/>
          </p:nvGrpSpPr>
          <p:grpSpPr>
            <a:xfrm>
              <a:off x="4917922" y="3874428"/>
              <a:ext cx="324274" cy="247844"/>
              <a:chOff x="5516563" y="84138"/>
              <a:chExt cx="1414463" cy="1081087"/>
            </a:xfrm>
            <a:solidFill>
              <a:schemeClr val="bg1"/>
            </a:solidFill>
          </p:grpSpPr>
          <p:sp>
            <p:nvSpPr>
              <p:cNvPr id="13"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4"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6"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7"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8"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19"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grpSp>
      </p:grpSp>
      <p:grpSp>
        <p:nvGrpSpPr>
          <p:cNvPr id="20" name="组合 19"/>
          <p:cNvGrpSpPr/>
          <p:nvPr/>
        </p:nvGrpSpPr>
        <p:grpSpPr>
          <a:xfrm>
            <a:off x="3383955" y="2874394"/>
            <a:ext cx="2093122" cy="591741"/>
            <a:chOff x="3960019" y="2880124"/>
            <a:chExt cx="2093122" cy="591741"/>
          </a:xfrm>
        </p:grpSpPr>
        <p:cxnSp>
          <p:nvCxnSpPr>
            <p:cNvPr id="21" name="Straight Connector 64"/>
            <p:cNvCxnSpPr/>
            <p:nvPr/>
          </p:nvCxnSpPr>
          <p:spPr>
            <a:xfrm>
              <a:off x="3960019" y="3177778"/>
              <a:ext cx="161925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Oval 34"/>
            <p:cNvSpPr/>
            <p:nvPr/>
          </p:nvSpPr>
          <p:spPr bwMode="auto">
            <a:xfrm>
              <a:off x="5461401" y="2880124"/>
              <a:ext cx="591740" cy="59174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sz="1200"/>
            </a:p>
          </p:txBody>
        </p:sp>
        <p:grpSp>
          <p:nvGrpSpPr>
            <p:cNvPr id="23" name="Group 50"/>
            <p:cNvGrpSpPr/>
            <p:nvPr/>
          </p:nvGrpSpPr>
          <p:grpSpPr>
            <a:xfrm>
              <a:off x="5582489" y="3029057"/>
              <a:ext cx="335556" cy="288970"/>
              <a:chOff x="2727325" y="-39687"/>
              <a:chExt cx="1463675" cy="1260475"/>
            </a:xfrm>
            <a:solidFill>
              <a:schemeClr val="bg1"/>
            </a:solidFill>
          </p:grpSpPr>
          <p:sp>
            <p:nvSpPr>
              <p:cNvPr id="24"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sp>
            <p:nvSpPr>
              <p:cNvPr id="25"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p:spPr>
            <p:txBody>
              <a:bodyPr/>
              <a:lstStyle/>
              <a:p>
                <a:pPr fontAlgn="auto">
                  <a:spcBef>
                    <a:spcPts val="0"/>
                  </a:spcBef>
                  <a:spcAft>
                    <a:spcPts val="0"/>
                  </a:spcAft>
                  <a:defRPr/>
                </a:pPr>
                <a:endParaRPr lang="id-ID" sz="1200">
                  <a:latin typeface="+mn-lt"/>
                  <a:ea typeface="+mn-ea"/>
                </a:endParaRPr>
              </a:p>
            </p:txBody>
          </p:sp>
        </p:grpSp>
      </p:grpSp>
      <p:grpSp>
        <p:nvGrpSpPr>
          <p:cNvPr id="26" name="组合 25"/>
          <p:cNvGrpSpPr/>
          <p:nvPr/>
        </p:nvGrpSpPr>
        <p:grpSpPr>
          <a:xfrm>
            <a:off x="3173218" y="2001663"/>
            <a:ext cx="1678780" cy="591741"/>
            <a:chOff x="2858371" y="2007393"/>
            <a:chExt cx="1678780" cy="591741"/>
          </a:xfrm>
        </p:grpSpPr>
        <p:cxnSp>
          <p:nvCxnSpPr>
            <p:cNvPr id="27" name="Straight Connector 63"/>
            <p:cNvCxnSpPr/>
            <p:nvPr/>
          </p:nvCxnSpPr>
          <p:spPr>
            <a:xfrm>
              <a:off x="2858371" y="2355056"/>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3945410" y="2007393"/>
              <a:ext cx="591741" cy="591741"/>
              <a:chOff x="4648200" y="2007393"/>
              <a:chExt cx="591741" cy="591741"/>
            </a:xfrm>
          </p:grpSpPr>
          <p:sp>
            <p:nvSpPr>
              <p:cNvPr id="29" name="Oval 37"/>
              <p:cNvSpPr/>
              <p:nvPr/>
            </p:nvSpPr>
            <p:spPr bwMode="auto">
              <a:xfrm>
                <a:off x="4648200" y="2007393"/>
                <a:ext cx="591741" cy="59174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sz="1200"/>
              </a:p>
            </p:txBody>
          </p:sp>
          <p:sp>
            <p:nvSpPr>
              <p:cNvPr id="30"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grpSp>
        <p:nvGrpSpPr>
          <p:cNvPr id="31" name="Group 4"/>
          <p:cNvGrpSpPr>
            <a:grpSpLocks/>
          </p:cNvGrpSpPr>
          <p:nvPr/>
        </p:nvGrpSpPr>
        <p:grpSpPr bwMode="auto">
          <a:xfrm>
            <a:off x="2833169" y="3656631"/>
            <a:ext cx="895349" cy="861774"/>
            <a:chOff x="6139503" y="4859013"/>
            <a:chExt cx="1192668" cy="1147878"/>
          </a:xfrm>
        </p:grpSpPr>
        <p:sp>
          <p:nvSpPr>
            <p:cNvPr id="32" name="Rounded Rectangle 5"/>
            <p:cNvSpPr>
              <a:spLocks noChangeArrowheads="1"/>
            </p:cNvSpPr>
            <p:nvPr/>
          </p:nvSpPr>
          <p:spPr bwMode="auto">
            <a:xfrm>
              <a:off x="6139503" y="4871700"/>
              <a:ext cx="1192668" cy="1122822"/>
            </a:xfrm>
            <a:prstGeom prst="roundRect">
              <a:avLst>
                <a:gd name="adj" fmla="val 9375"/>
              </a:avLst>
            </a:prstGeom>
            <a:solidFill>
              <a:schemeClr val="accent4"/>
            </a:solidFill>
            <a:ln w="9525">
              <a:noFill/>
              <a:round/>
              <a:headEnd/>
              <a:tailEnd/>
            </a:ln>
            <a:effectLst>
              <a:outerShdw blurRad="40000" dist="23000" dir="5400000" rotWithShape="0">
                <a:srgbClr val="808080">
                  <a:alpha val="34999"/>
                </a:srgbClr>
              </a:outerShdw>
            </a:effectLst>
          </p:spPr>
          <p:txBody>
            <a:bodyPr anchor="ctr"/>
            <a:lstStyle/>
            <a:p>
              <a:pPr algn="ctr"/>
              <a:endParaRPr lang="id-ID" altLang="id-ID">
                <a:solidFill>
                  <a:schemeClr val="bg1"/>
                </a:solidFill>
                <a:latin typeface="Calibri" pitchFamily="34" charset="0"/>
                <a:ea typeface="MS PGothic" pitchFamily="34" charset="-128"/>
              </a:endParaRPr>
            </a:p>
          </p:txBody>
        </p:sp>
        <p:sp>
          <p:nvSpPr>
            <p:cNvPr id="33" name="TextBox 21"/>
            <p:cNvSpPr txBox="1">
              <a:spLocks noChangeArrowheads="1"/>
            </p:cNvSpPr>
            <p:nvPr/>
          </p:nvSpPr>
          <p:spPr bwMode="auto">
            <a:xfrm>
              <a:off x="6420130" y="4859013"/>
              <a:ext cx="771728" cy="114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nb-NO" altLang="id-ID" sz="5000">
                  <a:solidFill>
                    <a:schemeClr val="bg1"/>
                  </a:solidFill>
                  <a:ea typeface="MS PGothic" pitchFamily="34" charset="-128"/>
                </a:rPr>
                <a:t>1</a:t>
              </a:r>
            </a:p>
          </p:txBody>
        </p:sp>
      </p:grpSp>
      <p:grpSp>
        <p:nvGrpSpPr>
          <p:cNvPr id="34" name="Group 7"/>
          <p:cNvGrpSpPr>
            <a:grpSpLocks/>
          </p:cNvGrpSpPr>
          <p:nvPr/>
        </p:nvGrpSpPr>
        <p:grpSpPr bwMode="auto">
          <a:xfrm>
            <a:off x="3043911" y="2799383"/>
            <a:ext cx="894158" cy="867966"/>
            <a:chOff x="6420131" y="3715897"/>
            <a:chExt cx="1192668" cy="1156073"/>
          </a:xfrm>
        </p:grpSpPr>
        <p:sp>
          <p:nvSpPr>
            <p:cNvPr id="35" name="Rounded Rectangle 8"/>
            <p:cNvSpPr>
              <a:spLocks noChangeArrowheads="1"/>
            </p:cNvSpPr>
            <p:nvPr/>
          </p:nvSpPr>
          <p:spPr bwMode="auto">
            <a:xfrm>
              <a:off x="6420131" y="3749200"/>
              <a:ext cx="1192668" cy="1122770"/>
            </a:xfrm>
            <a:prstGeom prst="roundRect">
              <a:avLst>
                <a:gd name="adj" fmla="val 9375"/>
              </a:avLst>
            </a:prstGeom>
            <a:solidFill>
              <a:schemeClr val="accent3"/>
            </a:solidFill>
            <a:ln w="9525">
              <a:noFill/>
              <a:round/>
              <a:headEnd/>
              <a:tailEnd/>
            </a:ln>
            <a:effectLst>
              <a:outerShdw blurRad="40000" dist="23000" dir="5400000" rotWithShape="0">
                <a:srgbClr val="808080">
                  <a:alpha val="34999"/>
                </a:srgbClr>
              </a:outerShdw>
            </a:effectLst>
          </p:spPr>
          <p:txBody>
            <a:bodyPr anchor="ctr"/>
            <a:lstStyle/>
            <a:p>
              <a:pPr algn="ctr"/>
              <a:endParaRPr lang="id-ID" altLang="id-ID">
                <a:solidFill>
                  <a:schemeClr val="bg1"/>
                </a:solidFill>
                <a:latin typeface="Calibri" pitchFamily="34" charset="0"/>
                <a:ea typeface="MS PGothic" pitchFamily="34" charset="-128"/>
              </a:endParaRPr>
            </a:p>
          </p:txBody>
        </p:sp>
        <p:sp>
          <p:nvSpPr>
            <p:cNvPr id="36" name="TextBox 22"/>
            <p:cNvSpPr txBox="1">
              <a:spLocks noChangeArrowheads="1"/>
            </p:cNvSpPr>
            <p:nvPr/>
          </p:nvSpPr>
          <p:spPr bwMode="auto">
            <a:xfrm>
              <a:off x="6700153" y="3715897"/>
              <a:ext cx="771728" cy="114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nb-NO" altLang="id-ID" sz="5000">
                  <a:solidFill>
                    <a:schemeClr val="bg1"/>
                  </a:solidFill>
                  <a:ea typeface="MS PGothic" pitchFamily="34" charset="-128"/>
                </a:rPr>
                <a:t>2</a:t>
              </a:r>
            </a:p>
          </p:txBody>
        </p:sp>
      </p:grpSp>
      <p:grpSp>
        <p:nvGrpSpPr>
          <p:cNvPr id="37" name="Group 10"/>
          <p:cNvGrpSpPr>
            <a:grpSpLocks/>
          </p:cNvGrpSpPr>
          <p:nvPr/>
        </p:nvGrpSpPr>
        <p:grpSpPr bwMode="auto">
          <a:xfrm>
            <a:off x="2728393" y="1982612"/>
            <a:ext cx="894160" cy="872605"/>
            <a:chOff x="5999190" y="2626865"/>
            <a:chExt cx="1192668" cy="1163671"/>
          </a:xfrm>
        </p:grpSpPr>
        <p:sp>
          <p:nvSpPr>
            <p:cNvPr id="38"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a:outerShdw blurRad="40000" dist="23000" dir="5400000" rotWithShape="0">
                <a:srgbClr val="808080">
                  <a:alpha val="34999"/>
                </a:srgbClr>
              </a:outerShdw>
            </a:effectLst>
          </p:spPr>
          <p:txBody>
            <a:bodyPr anchor="ctr"/>
            <a:lstStyle/>
            <a:p>
              <a:pPr algn="ctr"/>
              <a:endParaRPr lang="id-ID" altLang="id-ID">
                <a:solidFill>
                  <a:schemeClr val="bg1"/>
                </a:solidFill>
                <a:latin typeface="Calibri" pitchFamily="34" charset="0"/>
                <a:ea typeface="MS PGothic" pitchFamily="34" charset="-128"/>
              </a:endParaRPr>
            </a:p>
          </p:txBody>
        </p:sp>
        <p:sp>
          <p:nvSpPr>
            <p:cNvPr id="39" name="TextBox 23"/>
            <p:cNvSpPr txBox="1">
              <a:spLocks noChangeArrowheads="1"/>
            </p:cNvSpPr>
            <p:nvPr/>
          </p:nvSpPr>
          <p:spPr bwMode="auto">
            <a:xfrm>
              <a:off x="6319132" y="2641309"/>
              <a:ext cx="771729" cy="114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nb-NO" altLang="id-ID" sz="5000" dirty="0">
                  <a:solidFill>
                    <a:schemeClr val="bg1"/>
                  </a:solidFill>
                  <a:ea typeface="MS PGothic" pitchFamily="34" charset="-128"/>
                </a:rPr>
                <a:t>3</a:t>
              </a:r>
            </a:p>
          </p:txBody>
        </p:sp>
      </p:grpSp>
      <p:grpSp>
        <p:nvGrpSpPr>
          <p:cNvPr id="40" name="Group 13"/>
          <p:cNvGrpSpPr>
            <a:grpSpLocks/>
          </p:cNvGrpSpPr>
          <p:nvPr/>
        </p:nvGrpSpPr>
        <p:grpSpPr bwMode="auto">
          <a:xfrm>
            <a:off x="2280718" y="1131590"/>
            <a:ext cx="895349" cy="898648"/>
            <a:chOff x="5402860" y="1491637"/>
            <a:chExt cx="1192668" cy="1197785"/>
          </a:xfrm>
        </p:grpSpPr>
        <p:sp>
          <p:nvSpPr>
            <p:cNvPr id="41" name="Rounded Rectangle 14"/>
            <p:cNvSpPr>
              <a:spLocks noChangeArrowheads="1"/>
            </p:cNvSpPr>
            <p:nvPr/>
          </p:nvSpPr>
          <p:spPr bwMode="auto">
            <a:xfrm rot="20684149">
              <a:off x="5402860" y="1567446"/>
              <a:ext cx="1192668" cy="1121976"/>
            </a:xfrm>
            <a:prstGeom prst="roundRect">
              <a:avLst>
                <a:gd name="adj" fmla="val 9375"/>
              </a:avLst>
            </a:prstGeom>
            <a:solidFill>
              <a:schemeClr val="accent1"/>
            </a:solidFill>
            <a:ln w="9525">
              <a:noFill/>
              <a:round/>
              <a:headEnd/>
              <a:tailEnd/>
            </a:ln>
            <a:effectLst>
              <a:outerShdw blurRad="40000" dist="23000" dir="5400000" rotWithShape="0">
                <a:srgbClr val="808080">
                  <a:alpha val="34999"/>
                </a:srgbClr>
              </a:outerShdw>
            </a:effectLst>
          </p:spPr>
          <p:txBody>
            <a:bodyPr anchor="ctr"/>
            <a:lstStyle/>
            <a:p>
              <a:pPr algn="ctr"/>
              <a:endParaRPr lang="id-ID" altLang="id-ID">
                <a:solidFill>
                  <a:schemeClr val="bg1"/>
                </a:solidFill>
                <a:latin typeface="Calibri" pitchFamily="34" charset="0"/>
                <a:ea typeface="MS PGothic" pitchFamily="34" charset="-128"/>
              </a:endParaRPr>
            </a:p>
          </p:txBody>
        </p:sp>
        <p:sp>
          <p:nvSpPr>
            <p:cNvPr id="42" name="TextBox 24"/>
            <p:cNvSpPr txBox="1">
              <a:spLocks noChangeArrowheads="1"/>
            </p:cNvSpPr>
            <p:nvPr/>
          </p:nvSpPr>
          <p:spPr bwMode="auto">
            <a:xfrm rot="20681241">
              <a:off x="5692174" y="1491637"/>
              <a:ext cx="771728" cy="114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nb-NO" altLang="id-ID" sz="5000" dirty="0">
                  <a:solidFill>
                    <a:schemeClr val="bg1"/>
                  </a:solidFill>
                  <a:ea typeface="MS PGothic" pitchFamily="34" charset="-128"/>
                </a:rPr>
                <a:t>4</a:t>
              </a:r>
            </a:p>
          </p:txBody>
        </p:sp>
      </p:grpSp>
      <p:grpSp>
        <p:nvGrpSpPr>
          <p:cNvPr id="43" name="Group 16"/>
          <p:cNvGrpSpPr>
            <a:grpSpLocks/>
          </p:cNvGrpSpPr>
          <p:nvPr/>
        </p:nvGrpSpPr>
        <p:grpSpPr bwMode="auto">
          <a:xfrm>
            <a:off x="899592" y="1686150"/>
            <a:ext cx="1897856" cy="3149203"/>
            <a:chOff x="3560664" y="2230705"/>
            <a:chExt cx="2529883" cy="4198799"/>
          </a:xfrm>
        </p:grpSpPr>
        <p:sp>
          <p:nvSpPr>
            <p:cNvPr id="44"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endParaRPr lang="en-US" altLang="id-ID">
                <a:solidFill>
                  <a:srgbClr val="FFFFFF"/>
                </a:solidFill>
                <a:ea typeface="MS PGothic" pitchFamily="34" charset="-128"/>
              </a:endParaRPr>
            </a:p>
          </p:txBody>
        </p:sp>
        <p:grpSp>
          <p:nvGrpSpPr>
            <p:cNvPr id="45" name="Group 18"/>
            <p:cNvGrpSpPr/>
            <p:nvPr/>
          </p:nvGrpSpPr>
          <p:grpSpPr>
            <a:xfrm>
              <a:off x="4158559" y="2230705"/>
              <a:ext cx="1931988" cy="3981365"/>
              <a:chOff x="1879600" y="2427657"/>
              <a:chExt cx="1931988" cy="3981365"/>
            </a:xfrm>
            <a:solidFill>
              <a:schemeClr val="accent1">
                <a:lumMod val="75000"/>
              </a:schemeClr>
            </a:solidFill>
          </p:grpSpPr>
          <p:sp>
            <p:nvSpPr>
              <p:cNvPr id="46" name="Rounded Rectangle 19"/>
              <p:cNvSpPr/>
              <p:nvPr/>
            </p:nvSpPr>
            <p:spPr bwMode="auto">
              <a:xfrm rot="3296091" flipH="1">
                <a:off x="2526506" y="2275966"/>
                <a:ext cx="333375" cy="1627188"/>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47" name="Oval 20"/>
              <p:cNvSpPr>
                <a:spLocks noChangeArrowheads="1"/>
              </p:cNvSpPr>
              <p:nvPr/>
            </p:nvSpPr>
            <p:spPr bwMode="auto">
              <a:xfrm>
                <a:off x="1879938" y="2427657"/>
                <a:ext cx="823038" cy="823069"/>
              </a:xfrm>
              <a:prstGeom prst="ellipse">
                <a:avLst/>
              </a:prstGeom>
              <a:solidFill>
                <a:schemeClr val="tx2"/>
              </a:solidFill>
              <a:ln>
                <a:noFill/>
              </a:ln>
              <a:effectLst>
                <a:outerShdw blurRad="40000" dist="23000" dir="5400000" rotWithShape="0">
                  <a:srgbClr val="808080">
                    <a:alpha val="34999"/>
                  </a:srgbClr>
                </a:outerShdw>
              </a:effectLs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48" name="Rounded Rectangle 21"/>
              <p:cNvSpPr/>
              <p:nvPr/>
            </p:nvSpPr>
            <p:spPr bwMode="auto">
              <a:xfrm>
                <a:off x="1954213" y="3305460"/>
                <a:ext cx="674687" cy="1408112"/>
              </a:xfrm>
              <a:prstGeom prst="roundRect">
                <a:avLst>
                  <a:gd name="adj" fmla="val 2987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49" name="Rounded Rectangle 22"/>
              <p:cNvSpPr/>
              <p:nvPr/>
            </p:nvSpPr>
            <p:spPr bwMode="auto">
              <a:xfrm>
                <a:off x="1954213" y="4408772"/>
                <a:ext cx="373062" cy="2000250"/>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50" name="Rounded Rectangle 23"/>
              <p:cNvSpPr/>
              <p:nvPr/>
            </p:nvSpPr>
            <p:spPr bwMode="auto">
              <a:xfrm rot="20452300">
                <a:off x="2325688" y="4429410"/>
                <a:ext cx="371475" cy="774700"/>
              </a:xfrm>
              <a:prstGeom prst="roundRect">
                <a:avLst>
                  <a:gd name="adj" fmla="val 4046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51" name="Rounded Rectangle 24"/>
              <p:cNvSpPr/>
              <p:nvPr/>
            </p:nvSpPr>
            <p:spPr bwMode="auto">
              <a:xfrm rot="14513746">
                <a:off x="2885282" y="2583941"/>
                <a:ext cx="350837" cy="150177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sp>
            <p:nvSpPr>
              <p:cNvPr id="52" name="Rounded Rectangle 25"/>
              <p:cNvSpPr/>
              <p:nvPr/>
            </p:nvSpPr>
            <p:spPr bwMode="auto">
              <a:xfrm>
                <a:off x="2413000" y="4916772"/>
                <a:ext cx="373063" cy="1423988"/>
              </a:xfrm>
              <a:prstGeom prst="roundRect">
                <a:avLst>
                  <a:gd name="adj" fmla="val 42456"/>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fontAlgn="auto">
                  <a:spcBef>
                    <a:spcPts val="0"/>
                  </a:spcBef>
                  <a:spcAft>
                    <a:spcPts val="0"/>
                  </a:spcAft>
                  <a:defRPr/>
                </a:pPr>
                <a:endParaRPr lang="id-ID" altLang="id-ID">
                  <a:solidFill>
                    <a:srgbClr val="FFFFFF"/>
                  </a:solidFill>
                </a:endParaRPr>
              </a:p>
            </p:txBody>
          </p:sp>
        </p:grpSp>
      </p:grpSp>
      <p:sp>
        <p:nvSpPr>
          <p:cNvPr id="53" name="TextBox 52"/>
          <p:cNvSpPr txBox="1"/>
          <p:nvPr/>
        </p:nvSpPr>
        <p:spPr>
          <a:xfrm>
            <a:off x="4462486" y="1133092"/>
            <a:ext cx="3261070" cy="709425"/>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smtClean="0">
                <a:solidFill>
                  <a:schemeClr val="tx1">
                    <a:lumMod val="65000"/>
                    <a:lumOff val="35000"/>
                  </a:schemeClr>
                </a:solidFill>
                <a:latin typeface="微软雅黑" pitchFamily="34" charset="-122"/>
                <a:ea typeface="微软雅黑" pitchFamily="34" charset="-122"/>
              </a:rPr>
              <a:t>。您的内容</a:t>
            </a:r>
            <a:r>
              <a:rPr lang="zh-CN" altLang="en-US" sz="800" dirty="0">
                <a:solidFill>
                  <a:schemeClr val="tx1">
                    <a:lumMod val="65000"/>
                    <a:lumOff val="35000"/>
                  </a:schemeClr>
                </a:solidFill>
                <a:latin typeface="微软雅黑" pitchFamily="34" charset="-122"/>
                <a:ea typeface="微软雅黑" pitchFamily="34" charset="-122"/>
              </a:rPr>
              <a:t>打在这里，或者通过复制您的文本后您的内容打在这里</a:t>
            </a:r>
            <a:r>
              <a:rPr lang="zh-CN" altLang="en-US" sz="800" dirty="0" smtClean="0">
                <a:solidFill>
                  <a:schemeClr val="tx1">
                    <a:lumMod val="65000"/>
                    <a:lumOff val="35000"/>
                  </a:schemeClr>
                </a:solidFill>
                <a:latin typeface="微软雅黑" pitchFamily="34" charset="-122"/>
                <a:ea typeface="微软雅黑" pitchFamily="34" charset="-122"/>
              </a:rPr>
              <a:t>。您</a:t>
            </a:r>
            <a:r>
              <a:rPr lang="zh-CN" altLang="en-US" sz="800" dirty="0">
                <a:solidFill>
                  <a:schemeClr val="tx1">
                    <a:lumMod val="65000"/>
                    <a:lumOff val="35000"/>
                  </a:schemeClr>
                </a:solidFill>
                <a:latin typeface="微软雅黑" pitchFamily="34" charset="-122"/>
                <a:ea typeface="微软雅黑" pitchFamily="34" charset="-122"/>
              </a:rPr>
              <a:t>的内容打在这里</a:t>
            </a:r>
            <a:r>
              <a:rPr lang="zh-CN" altLang="en-US" sz="800" dirty="0" smtClean="0">
                <a:solidFill>
                  <a:schemeClr val="tx1">
                    <a:lumMod val="65000"/>
                    <a:lumOff val="35000"/>
                  </a:schemeClr>
                </a:solidFill>
                <a:latin typeface="微软雅黑" pitchFamily="34" charset="-122"/>
                <a:ea typeface="微软雅黑" pitchFamily="34" charset="-122"/>
              </a:rPr>
              <a:t>，或者通过</a:t>
            </a:r>
            <a:r>
              <a:rPr lang="zh-CN" altLang="en-US" sz="800" dirty="0">
                <a:solidFill>
                  <a:schemeClr val="tx1">
                    <a:lumMod val="65000"/>
                    <a:lumOff val="35000"/>
                  </a:schemeClr>
                </a:solidFill>
                <a:latin typeface="微软雅黑" pitchFamily="34" charset="-122"/>
                <a:ea typeface="微软雅黑" pitchFamily="34" charset="-122"/>
              </a:rPr>
              <a:t>复制您的文本后，在此框中选择</a:t>
            </a:r>
            <a:r>
              <a:rPr lang="zh-CN" altLang="en-US" sz="800" dirty="0" smtClean="0">
                <a:solidFill>
                  <a:schemeClr val="tx1">
                    <a:lumMod val="65000"/>
                    <a:lumOff val="35000"/>
                  </a:schemeClr>
                </a:solidFill>
                <a:latin typeface="微软雅黑" pitchFamily="34" charset="-122"/>
                <a:ea typeface="微软雅黑" pitchFamily="34" charset="-122"/>
              </a:rPr>
              <a:t>粘贴。</a:t>
            </a:r>
            <a:endParaRPr lang="zh-CN" altLang="en-US" sz="800" dirty="0">
              <a:solidFill>
                <a:schemeClr val="tx1">
                  <a:lumMod val="65000"/>
                  <a:lumOff val="35000"/>
                </a:schemeClr>
              </a:solidFill>
              <a:latin typeface="微软雅黑" pitchFamily="34" charset="-122"/>
              <a:ea typeface="微软雅黑" pitchFamily="34" charset="-122"/>
            </a:endParaRPr>
          </a:p>
        </p:txBody>
      </p:sp>
      <p:sp>
        <p:nvSpPr>
          <p:cNvPr id="54" name="TextBox 53"/>
          <p:cNvSpPr txBox="1"/>
          <p:nvPr/>
        </p:nvSpPr>
        <p:spPr>
          <a:xfrm>
            <a:off x="4983338" y="1925651"/>
            <a:ext cx="3261070" cy="709425"/>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smtClean="0">
                <a:solidFill>
                  <a:schemeClr val="tx1">
                    <a:lumMod val="65000"/>
                    <a:lumOff val="35000"/>
                  </a:schemeClr>
                </a:solidFill>
                <a:latin typeface="微软雅黑" pitchFamily="34" charset="-122"/>
                <a:ea typeface="微软雅黑" pitchFamily="34" charset="-122"/>
              </a:rPr>
              <a:t>。您的内容</a:t>
            </a:r>
            <a:r>
              <a:rPr lang="zh-CN" altLang="en-US" sz="800" dirty="0">
                <a:solidFill>
                  <a:schemeClr val="tx1">
                    <a:lumMod val="65000"/>
                    <a:lumOff val="35000"/>
                  </a:schemeClr>
                </a:solidFill>
                <a:latin typeface="微软雅黑" pitchFamily="34" charset="-122"/>
                <a:ea typeface="微软雅黑" pitchFamily="34" charset="-122"/>
              </a:rPr>
              <a:t>打在这里，或者通过复制您的文本后您的内容打在这里</a:t>
            </a:r>
            <a:r>
              <a:rPr lang="zh-CN" altLang="en-US" sz="800" dirty="0" smtClean="0">
                <a:solidFill>
                  <a:schemeClr val="tx1">
                    <a:lumMod val="65000"/>
                    <a:lumOff val="35000"/>
                  </a:schemeClr>
                </a:solidFill>
                <a:latin typeface="微软雅黑" pitchFamily="34" charset="-122"/>
                <a:ea typeface="微软雅黑" pitchFamily="34" charset="-122"/>
              </a:rPr>
              <a:t>。您</a:t>
            </a:r>
            <a:r>
              <a:rPr lang="zh-CN" altLang="en-US" sz="800" dirty="0">
                <a:solidFill>
                  <a:schemeClr val="tx1">
                    <a:lumMod val="65000"/>
                    <a:lumOff val="35000"/>
                  </a:schemeClr>
                </a:solidFill>
                <a:latin typeface="微软雅黑" pitchFamily="34" charset="-122"/>
                <a:ea typeface="微软雅黑" pitchFamily="34" charset="-122"/>
              </a:rPr>
              <a:t>的内容打在这里</a:t>
            </a:r>
            <a:r>
              <a:rPr lang="zh-CN" altLang="en-US" sz="800" dirty="0" smtClean="0">
                <a:solidFill>
                  <a:schemeClr val="tx1">
                    <a:lumMod val="65000"/>
                    <a:lumOff val="35000"/>
                  </a:schemeClr>
                </a:solidFill>
                <a:latin typeface="微软雅黑" pitchFamily="34" charset="-122"/>
                <a:ea typeface="微软雅黑" pitchFamily="34" charset="-122"/>
              </a:rPr>
              <a:t>，或者通过</a:t>
            </a:r>
            <a:r>
              <a:rPr lang="zh-CN" altLang="en-US" sz="800" dirty="0">
                <a:solidFill>
                  <a:schemeClr val="tx1">
                    <a:lumMod val="65000"/>
                    <a:lumOff val="35000"/>
                  </a:schemeClr>
                </a:solidFill>
                <a:latin typeface="微软雅黑" pitchFamily="34" charset="-122"/>
                <a:ea typeface="微软雅黑" pitchFamily="34" charset="-122"/>
              </a:rPr>
              <a:t>复制您的文本后，在此框中选择</a:t>
            </a:r>
            <a:r>
              <a:rPr lang="zh-CN" altLang="en-US" sz="800" dirty="0" smtClean="0">
                <a:solidFill>
                  <a:schemeClr val="tx1">
                    <a:lumMod val="65000"/>
                    <a:lumOff val="35000"/>
                  </a:schemeClr>
                </a:solidFill>
                <a:latin typeface="微软雅黑" pitchFamily="34" charset="-122"/>
                <a:ea typeface="微软雅黑" pitchFamily="34" charset="-122"/>
              </a:rPr>
              <a:t>粘贴。</a:t>
            </a:r>
            <a:endParaRPr lang="zh-CN" altLang="en-US" sz="800" dirty="0">
              <a:solidFill>
                <a:schemeClr val="tx1">
                  <a:lumMod val="65000"/>
                  <a:lumOff val="35000"/>
                </a:schemeClr>
              </a:solidFill>
              <a:latin typeface="微软雅黑" pitchFamily="34" charset="-122"/>
              <a:ea typeface="微软雅黑" pitchFamily="34" charset="-122"/>
            </a:endParaRPr>
          </a:p>
        </p:txBody>
      </p:sp>
      <p:sp>
        <p:nvSpPr>
          <p:cNvPr id="55" name="TextBox 54"/>
          <p:cNvSpPr txBox="1"/>
          <p:nvPr/>
        </p:nvSpPr>
        <p:spPr>
          <a:xfrm>
            <a:off x="5559402" y="2782044"/>
            <a:ext cx="3261070" cy="709425"/>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smtClean="0">
                <a:solidFill>
                  <a:schemeClr val="tx1">
                    <a:lumMod val="65000"/>
                    <a:lumOff val="35000"/>
                  </a:schemeClr>
                </a:solidFill>
                <a:latin typeface="微软雅黑" pitchFamily="34" charset="-122"/>
                <a:ea typeface="微软雅黑" pitchFamily="34" charset="-122"/>
              </a:rPr>
              <a:t>。您的内容</a:t>
            </a:r>
            <a:r>
              <a:rPr lang="zh-CN" altLang="en-US" sz="800" dirty="0">
                <a:solidFill>
                  <a:schemeClr val="tx1">
                    <a:lumMod val="65000"/>
                    <a:lumOff val="35000"/>
                  </a:schemeClr>
                </a:solidFill>
                <a:latin typeface="微软雅黑" pitchFamily="34" charset="-122"/>
                <a:ea typeface="微软雅黑" pitchFamily="34" charset="-122"/>
              </a:rPr>
              <a:t>打在这里，或者通过复制您的文本后您的内容打在这里</a:t>
            </a:r>
            <a:r>
              <a:rPr lang="zh-CN" altLang="en-US" sz="800" dirty="0" smtClean="0">
                <a:solidFill>
                  <a:schemeClr val="tx1">
                    <a:lumMod val="65000"/>
                    <a:lumOff val="35000"/>
                  </a:schemeClr>
                </a:solidFill>
                <a:latin typeface="微软雅黑" pitchFamily="34" charset="-122"/>
                <a:ea typeface="微软雅黑" pitchFamily="34" charset="-122"/>
              </a:rPr>
              <a:t>。您</a:t>
            </a:r>
            <a:r>
              <a:rPr lang="zh-CN" altLang="en-US" sz="800" dirty="0">
                <a:solidFill>
                  <a:schemeClr val="tx1">
                    <a:lumMod val="65000"/>
                    <a:lumOff val="35000"/>
                  </a:schemeClr>
                </a:solidFill>
                <a:latin typeface="微软雅黑" pitchFamily="34" charset="-122"/>
                <a:ea typeface="微软雅黑" pitchFamily="34" charset="-122"/>
              </a:rPr>
              <a:t>的内容打在这里</a:t>
            </a:r>
            <a:r>
              <a:rPr lang="zh-CN" altLang="en-US" sz="800" dirty="0" smtClean="0">
                <a:solidFill>
                  <a:schemeClr val="tx1">
                    <a:lumMod val="65000"/>
                    <a:lumOff val="35000"/>
                  </a:schemeClr>
                </a:solidFill>
                <a:latin typeface="微软雅黑" pitchFamily="34" charset="-122"/>
                <a:ea typeface="微软雅黑" pitchFamily="34" charset="-122"/>
              </a:rPr>
              <a:t>，或者通过</a:t>
            </a:r>
            <a:r>
              <a:rPr lang="zh-CN" altLang="en-US" sz="800" dirty="0">
                <a:solidFill>
                  <a:schemeClr val="tx1">
                    <a:lumMod val="65000"/>
                    <a:lumOff val="35000"/>
                  </a:schemeClr>
                </a:solidFill>
                <a:latin typeface="微软雅黑" pitchFamily="34" charset="-122"/>
                <a:ea typeface="微软雅黑" pitchFamily="34" charset="-122"/>
              </a:rPr>
              <a:t>复制您的文本后，在此框中选择</a:t>
            </a:r>
            <a:r>
              <a:rPr lang="zh-CN" altLang="en-US" sz="800" dirty="0" smtClean="0">
                <a:solidFill>
                  <a:schemeClr val="tx1">
                    <a:lumMod val="65000"/>
                    <a:lumOff val="35000"/>
                  </a:schemeClr>
                </a:solidFill>
                <a:latin typeface="微软雅黑" pitchFamily="34" charset="-122"/>
                <a:ea typeface="微软雅黑" pitchFamily="34" charset="-122"/>
              </a:rPr>
              <a:t>粘贴。</a:t>
            </a:r>
            <a:endParaRPr lang="zh-CN" altLang="en-US" sz="800" dirty="0">
              <a:solidFill>
                <a:schemeClr val="tx1">
                  <a:lumMod val="65000"/>
                  <a:lumOff val="35000"/>
                </a:schemeClr>
              </a:solidFill>
              <a:latin typeface="微软雅黑" pitchFamily="34" charset="-122"/>
              <a:ea typeface="微软雅黑" pitchFamily="34" charset="-122"/>
            </a:endParaRPr>
          </a:p>
        </p:txBody>
      </p:sp>
      <p:sp>
        <p:nvSpPr>
          <p:cNvPr id="56" name="TextBox 55"/>
          <p:cNvSpPr txBox="1"/>
          <p:nvPr/>
        </p:nvSpPr>
        <p:spPr>
          <a:xfrm>
            <a:off x="5080594" y="3622294"/>
            <a:ext cx="3261070" cy="709425"/>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smtClean="0">
                <a:solidFill>
                  <a:schemeClr val="tx1">
                    <a:lumMod val="65000"/>
                    <a:lumOff val="35000"/>
                  </a:schemeClr>
                </a:solidFill>
                <a:latin typeface="微软雅黑" pitchFamily="34" charset="-122"/>
                <a:ea typeface="微软雅黑" pitchFamily="34" charset="-122"/>
              </a:rPr>
              <a:t>。您的内容</a:t>
            </a:r>
            <a:r>
              <a:rPr lang="zh-CN" altLang="en-US" sz="800" dirty="0">
                <a:solidFill>
                  <a:schemeClr val="tx1">
                    <a:lumMod val="65000"/>
                    <a:lumOff val="35000"/>
                  </a:schemeClr>
                </a:solidFill>
                <a:latin typeface="微软雅黑" pitchFamily="34" charset="-122"/>
                <a:ea typeface="微软雅黑" pitchFamily="34" charset="-122"/>
              </a:rPr>
              <a:t>打在这里，或者通过复制您的文本后您的内容打在这里</a:t>
            </a:r>
            <a:r>
              <a:rPr lang="zh-CN" altLang="en-US" sz="800" dirty="0" smtClean="0">
                <a:solidFill>
                  <a:schemeClr val="tx1">
                    <a:lumMod val="65000"/>
                    <a:lumOff val="35000"/>
                  </a:schemeClr>
                </a:solidFill>
                <a:latin typeface="微软雅黑" pitchFamily="34" charset="-122"/>
                <a:ea typeface="微软雅黑" pitchFamily="34" charset="-122"/>
              </a:rPr>
              <a:t>。您</a:t>
            </a:r>
            <a:r>
              <a:rPr lang="zh-CN" altLang="en-US" sz="800" dirty="0">
                <a:solidFill>
                  <a:schemeClr val="tx1">
                    <a:lumMod val="65000"/>
                    <a:lumOff val="35000"/>
                  </a:schemeClr>
                </a:solidFill>
                <a:latin typeface="微软雅黑" pitchFamily="34" charset="-122"/>
                <a:ea typeface="微软雅黑" pitchFamily="34" charset="-122"/>
              </a:rPr>
              <a:t>的内容打在这里</a:t>
            </a:r>
            <a:r>
              <a:rPr lang="zh-CN" altLang="en-US" sz="800" dirty="0" smtClean="0">
                <a:solidFill>
                  <a:schemeClr val="tx1">
                    <a:lumMod val="65000"/>
                    <a:lumOff val="35000"/>
                  </a:schemeClr>
                </a:solidFill>
                <a:latin typeface="微软雅黑" pitchFamily="34" charset="-122"/>
                <a:ea typeface="微软雅黑" pitchFamily="34" charset="-122"/>
              </a:rPr>
              <a:t>，或者通过</a:t>
            </a:r>
            <a:r>
              <a:rPr lang="zh-CN" altLang="en-US" sz="800" dirty="0">
                <a:solidFill>
                  <a:schemeClr val="tx1">
                    <a:lumMod val="65000"/>
                    <a:lumOff val="35000"/>
                  </a:schemeClr>
                </a:solidFill>
                <a:latin typeface="微软雅黑" pitchFamily="34" charset="-122"/>
                <a:ea typeface="微软雅黑" pitchFamily="34" charset="-122"/>
              </a:rPr>
              <a:t>复制您的文本后，在此框中选择</a:t>
            </a:r>
            <a:r>
              <a:rPr lang="zh-CN" altLang="en-US" sz="800" dirty="0" smtClean="0">
                <a:solidFill>
                  <a:schemeClr val="tx1">
                    <a:lumMod val="65000"/>
                    <a:lumOff val="35000"/>
                  </a:schemeClr>
                </a:solidFill>
                <a:latin typeface="微软雅黑" pitchFamily="34" charset="-122"/>
                <a:ea typeface="微软雅黑" pitchFamily="34" charset="-122"/>
              </a:rPr>
              <a:t>粘贴。</a:t>
            </a:r>
            <a:endParaRPr lang="zh-CN" altLang="en-US" sz="8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76480858"/>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60000">
                                          <p:cBhvr additive="base">
                                            <p:cTn id="12"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60000">
                                          <p:cBhvr additive="base">
                                            <p:cTn id="17"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14:bounceEnd="60000">
                                          <p:cBhvr additive="base">
                                            <p:cTn id="22"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755576" y="1059582"/>
            <a:ext cx="7776864" cy="3024336"/>
          </a:xfrm>
          <a:prstGeom prst="rightArrow">
            <a:avLst>
              <a:gd name="adj1" fmla="val 50000"/>
              <a:gd name="adj2" fmla="val 49990"/>
            </a:avLst>
          </a:prstGeom>
          <a:solidFill>
            <a:schemeClr val="accent1"/>
          </a:solidFill>
          <a:ln w="12700" cap="flat" cmpd="sng">
            <a:no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 name="椭圆 2"/>
          <p:cNvSpPr/>
          <p:nvPr/>
        </p:nvSpPr>
        <p:spPr>
          <a:xfrm>
            <a:off x="1491907" y="1923678"/>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292107" y="1923678"/>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92307" y="1923678"/>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403648" y="3435769"/>
            <a:ext cx="1528419" cy="936181"/>
            <a:chOff x="1110889" y="3219822"/>
            <a:chExt cx="1528419" cy="936181"/>
          </a:xfrm>
        </p:grpSpPr>
        <p:sp>
          <p:nvSpPr>
            <p:cNvPr id="7"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p:cNvGrpSpPr/>
            <p:nvPr/>
          </p:nvGrpSpPr>
          <p:grpSpPr>
            <a:xfrm>
              <a:off x="1115616" y="3396950"/>
              <a:ext cx="1523692" cy="614634"/>
              <a:chOff x="3638480" y="1770394"/>
              <a:chExt cx="1523692" cy="614634"/>
            </a:xfrm>
          </p:grpSpPr>
          <p:sp>
            <p:nvSpPr>
              <p:cNvPr id="9"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200" dirty="0" smtClean="0">
                    <a:solidFill>
                      <a:schemeClr val="tx1">
                        <a:lumMod val="65000"/>
                        <a:lumOff val="35000"/>
                      </a:schemeClr>
                    </a:solidFill>
                    <a:latin typeface="微软雅黑" pitchFamily="34" charset="-122"/>
                    <a:ea typeface="微软雅黑" pitchFamily="34" charset="-122"/>
                  </a:rPr>
                  <a:t>添加会议主题</a:t>
                </a:r>
                <a:endParaRPr lang="en-AU" sz="1200" dirty="0">
                  <a:solidFill>
                    <a:schemeClr val="tx1">
                      <a:lumMod val="65000"/>
                      <a:lumOff val="35000"/>
                    </a:schemeClr>
                  </a:solidFill>
                  <a:latin typeface="微软雅黑" pitchFamily="34" charset="-122"/>
                  <a:ea typeface="微软雅黑" pitchFamily="34" charset="-122"/>
                </a:endParaRPr>
              </a:p>
            </p:txBody>
          </p:sp>
          <p:sp>
            <p:nvSpPr>
              <p:cNvPr id="10"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900" dirty="0">
                    <a:solidFill>
                      <a:schemeClr val="tx1">
                        <a:lumMod val="65000"/>
                        <a:lumOff val="35000"/>
                      </a:schemeClr>
                    </a:solidFill>
                    <a:latin typeface="微软雅黑" pitchFamily="34" charset="-122"/>
                    <a:ea typeface="微软雅黑" pitchFamily="34" charset="-122"/>
                  </a:rPr>
                  <a:t>点击输入简要文字</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文字内容</a:t>
                </a:r>
                <a:r>
                  <a:rPr lang="zh-CN" altLang="en-US" sz="900" dirty="0">
                    <a:solidFill>
                      <a:schemeClr val="tx1">
                        <a:lumMod val="65000"/>
                        <a:lumOff val="35000"/>
                      </a:schemeClr>
                    </a:solidFill>
                    <a:latin typeface="微软雅黑" pitchFamily="34" charset="-122"/>
                    <a:ea typeface="微软雅黑" pitchFamily="34" charset="-122"/>
                  </a:rPr>
                  <a:t>需</a:t>
                </a:r>
                <a:r>
                  <a:rPr lang="zh-CN" altLang="en-US" sz="900" dirty="0" smtClean="0">
                    <a:solidFill>
                      <a:schemeClr val="tx1">
                        <a:lumMod val="65000"/>
                        <a:lumOff val="35000"/>
                      </a:schemeClr>
                    </a:solidFill>
                    <a:latin typeface="微软雅黑" pitchFamily="34" charset="-122"/>
                    <a:ea typeface="微软雅黑" pitchFamily="34" charset="-122"/>
                  </a:rPr>
                  <a:t>概括精炼</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不用多余的</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grpSp>
        <p:nvGrpSpPr>
          <p:cNvPr id="11" name="组合 10"/>
          <p:cNvGrpSpPr/>
          <p:nvPr/>
        </p:nvGrpSpPr>
        <p:grpSpPr>
          <a:xfrm>
            <a:off x="3203848" y="3435769"/>
            <a:ext cx="1528419" cy="936181"/>
            <a:chOff x="1110889" y="3219822"/>
            <a:chExt cx="1528419" cy="936181"/>
          </a:xfrm>
        </p:grpSpPr>
        <p:sp>
          <p:nvSpPr>
            <p:cNvPr id="12"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1115616" y="3396950"/>
              <a:ext cx="1523692" cy="614634"/>
              <a:chOff x="3638480" y="1770394"/>
              <a:chExt cx="1523692" cy="614634"/>
            </a:xfrm>
          </p:grpSpPr>
          <p:sp>
            <p:nvSpPr>
              <p:cNvPr id="14"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200" dirty="0" smtClean="0">
                    <a:solidFill>
                      <a:schemeClr val="tx1">
                        <a:lumMod val="65000"/>
                        <a:lumOff val="35000"/>
                      </a:schemeClr>
                    </a:solidFill>
                    <a:latin typeface="微软雅黑" pitchFamily="34" charset="-122"/>
                    <a:ea typeface="微软雅黑" pitchFamily="34" charset="-122"/>
                  </a:rPr>
                  <a:t>添加会议主题</a:t>
                </a:r>
                <a:endParaRPr lang="en-AU" sz="1200" dirty="0">
                  <a:solidFill>
                    <a:schemeClr val="tx1">
                      <a:lumMod val="65000"/>
                      <a:lumOff val="35000"/>
                    </a:schemeClr>
                  </a:solidFill>
                  <a:latin typeface="微软雅黑" pitchFamily="34" charset="-122"/>
                  <a:ea typeface="微软雅黑" pitchFamily="34" charset="-122"/>
                </a:endParaRPr>
              </a:p>
            </p:txBody>
          </p:sp>
          <p:sp>
            <p:nvSpPr>
              <p:cNvPr id="15"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900" dirty="0">
                    <a:solidFill>
                      <a:schemeClr val="tx1">
                        <a:lumMod val="65000"/>
                        <a:lumOff val="35000"/>
                      </a:schemeClr>
                    </a:solidFill>
                    <a:latin typeface="微软雅黑" pitchFamily="34" charset="-122"/>
                    <a:ea typeface="微软雅黑" pitchFamily="34" charset="-122"/>
                  </a:rPr>
                  <a:t>点击输入简要文字</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文字内容</a:t>
                </a:r>
                <a:r>
                  <a:rPr lang="zh-CN" altLang="en-US" sz="900" dirty="0">
                    <a:solidFill>
                      <a:schemeClr val="tx1">
                        <a:lumMod val="65000"/>
                        <a:lumOff val="35000"/>
                      </a:schemeClr>
                    </a:solidFill>
                    <a:latin typeface="微软雅黑" pitchFamily="34" charset="-122"/>
                    <a:ea typeface="微软雅黑" pitchFamily="34" charset="-122"/>
                  </a:rPr>
                  <a:t>需</a:t>
                </a:r>
                <a:r>
                  <a:rPr lang="zh-CN" altLang="en-US" sz="900" dirty="0" smtClean="0">
                    <a:solidFill>
                      <a:schemeClr val="tx1">
                        <a:lumMod val="65000"/>
                        <a:lumOff val="35000"/>
                      </a:schemeClr>
                    </a:solidFill>
                    <a:latin typeface="微软雅黑" pitchFamily="34" charset="-122"/>
                    <a:ea typeface="微软雅黑" pitchFamily="34" charset="-122"/>
                  </a:rPr>
                  <a:t>概括精炼</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不用多余的</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grpSp>
        <p:nvGrpSpPr>
          <p:cNvPr id="16" name="组合 15"/>
          <p:cNvGrpSpPr/>
          <p:nvPr/>
        </p:nvGrpSpPr>
        <p:grpSpPr>
          <a:xfrm>
            <a:off x="5004048" y="3435769"/>
            <a:ext cx="1528419" cy="936181"/>
            <a:chOff x="1110889" y="3219822"/>
            <a:chExt cx="1528419" cy="936181"/>
          </a:xfrm>
        </p:grpSpPr>
        <p:sp>
          <p:nvSpPr>
            <p:cNvPr id="17"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8" name="组合 17"/>
            <p:cNvGrpSpPr/>
            <p:nvPr/>
          </p:nvGrpSpPr>
          <p:grpSpPr>
            <a:xfrm>
              <a:off x="1115616" y="3396950"/>
              <a:ext cx="1523692" cy="614634"/>
              <a:chOff x="3638480" y="1770394"/>
              <a:chExt cx="1523692" cy="614634"/>
            </a:xfrm>
          </p:grpSpPr>
          <p:sp>
            <p:nvSpPr>
              <p:cNvPr id="19"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Clr>
                    <a:schemeClr val="accent1"/>
                  </a:buClr>
                  <a:buSzPct val="80000"/>
                  <a:buFont typeface="Corbel" pitchFamily="34" charset="0"/>
                  <a:buNone/>
                </a:pPr>
                <a:r>
                  <a:rPr lang="zh-CN" altLang="en-US" sz="1200" dirty="0" smtClean="0">
                    <a:solidFill>
                      <a:schemeClr val="tx1">
                        <a:lumMod val="65000"/>
                        <a:lumOff val="35000"/>
                      </a:schemeClr>
                    </a:solidFill>
                    <a:latin typeface="微软雅黑" pitchFamily="34" charset="-122"/>
                    <a:ea typeface="微软雅黑" pitchFamily="34" charset="-122"/>
                  </a:rPr>
                  <a:t>添加会议主题</a:t>
                </a:r>
                <a:endParaRPr lang="en-AU" sz="1200" dirty="0">
                  <a:solidFill>
                    <a:schemeClr val="tx1">
                      <a:lumMod val="65000"/>
                      <a:lumOff val="35000"/>
                    </a:schemeClr>
                  </a:solidFill>
                  <a:latin typeface="微软雅黑" pitchFamily="34" charset="-122"/>
                  <a:ea typeface="微软雅黑" pitchFamily="34" charset="-122"/>
                </a:endParaRPr>
              </a:p>
            </p:txBody>
          </p:sp>
          <p:sp>
            <p:nvSpPr>
              <p:cNvPr id="20"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algn="ctr">
                  <a:buNone/>
                </a:pPr>
                <a:r>
                  <a:rPr lang="zh-CN" altLang="en-US" sz="900" dirty="0">
                    <a:solidFill>
                      <a:schemeClr val="tx1">
                        <a:lumMod val="65000"/>
                        <a:lumOff val="35000"/>
                      </a:schemeClr>
                    </a:solidFill>
                    <a:latin typeface="微软雅黑" pitchFamily="34" charset="-122"/>
                    <a:ea typeface="微软雅黑" pitchFamily="34" charset="-122"/>
                  </a:rPr>
                  <a:t>点击输入简要文字</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文字内容</a:t>
                </a:r>
                <a:r>
                  <a:rPr lang="zh-CN" altLang="en-US" sz="900" dirty="0">
                    <a:solidFill>
                      <a:schemeClr val="tx1">
                        <a:lumMod val="65000"/>
                        <a:lumOff val="35000"/>
                      </a:schemeClr>
                    </a:solidFill>
                    <a:latin typeface="微软雅黑" pitchFamily="34" charset="-122"/>
                    <a:ea typeface="微软雅黑" pitchFamily="34" charset="-122"/>
                  </a:rPr>
                  <a:t>需</a:t>
                </a:r>
                <a:r>
                  <a:rPr lang="zh-CN" altLang="en-US" sz="900" dirty="0" smtClean="0">
                    <a:solidFill>
                      <a:schemeClr val="tx1">
                        <a:lumMod val="65000"/>
                        <a:lumOff val="35000"/>
                      </a:schemeClr>
                    </a:solidFill>
                    <a:latin typeface="微软雅黑" pitchFamily="34" charset="-122"/>
                    <a:ea typeface="微软雅黑" pitchFamily="34" charset="-122"/>
                  </a:rPr>
                  <a:t>概括精炼</a:t>
                </a:r>
                <a:endParaRPr lang="en-US" altLang="zh-CN" sz="900" dirty="0" smtClean="0">
                  <a:solidFill>
                    <a:schemeClr val="tx1">
                      <a:lumMod val="65000"/>
                      <a:lumOff val="35000"/>
                    </a:schemeClr>
                  </a:solidFill>
                  <a:latin typeface="微软雅黑" pitchFamily="34" charset="-122"/>
                  <a:ea typeface="微软雅黑" pitchFamily="34" charset="-122"/>
                </a:endParaRPr>
              </a:p>
              <a:p>
                <a:pPr algn="ctr">
                  <a:buNone/>
                </a:pPr>
                <a:r>
                  <a:rPr lang="zh-CN" altLang="en-US" sz="900" dirty="0" smtClean="0">
                    <a:solidFill>
                      <a:schemeClr val="tx1">
                        <a:lumMod val="65000"/>
                        <a:lumOff val="35000"/>
                      </a:schemeClr>
                    </a:solidFill>
                    <a:latin typeface="微软雅黑" pitchFamily="34" charset="-122"/>
                    <a:ea typeface="微软雅黑" pitchFamily="34" charset="-122"/>
                  </a:rPr>
                  <a:t>不用多余的</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grpSp>
        <p:nvGrpSpPr>
          <p:cNvPr id="21" name="组合 20"/>
          <p:cNvGrpSpPr/>
          <p:nvPr/>
        </p:nvGrpSpPr>
        <p:grpSpPr>
          <a:xfrm>
            <a:off x="1777809" y="2333336"/>
            <a:ext cx="798452" cy="664210"/>
            <a:chOff x="4992688" y="0"/>
            <a:chExt cx="906463" cy="754063"/>
          </a:xfrm>
          <a:solidFill>
            <a:schemeClr val="accent2"/>
          </a:solidFill>
        </p:grpSpPr>
        <p:sp>
          <p:nvSpPr>
            <p:cNvPr id="22" name="Freeform 14"/>
            <p:cNvSpPr>
              <a:spLocks/>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5"/>
            <p:cNvSpPr>
              <a:spLocks/>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6"/>
            <p:cNvSpPr>
              <a:spLocks/>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
            <p:cNvSpPr>
              <a:spLocks/>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9"/>
            <p:cNvSpPr>
              <a:spLocks/>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
            <p:cNvSpPr>
              <a:spLocks/>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4"/>
            <p:cNvSpPr>
              <a:spLocks/>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3590096" y="2211029"/>
            <a:ext cx="760650" cy="773432"/>
            <a:chOff x="8175626" y="1322388"/>
            <a:chExt cx="566737" cy="576263"/>
          </a:xfrm>
          <a:solidFill>
            <a:schemeClr val="accent3"/>
          </a:solidFill>
        </p:grpSpPr>
        <p:sp>
          <p:nvSpPr>
            <p:cNvPr id="36" name="Freeform 247"/>
            <p:cNvSpPr>
              <a:spLocks/>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48"/>
            <p:cNvSpPr>
              <a:spLocks/>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49"/>
            <p:cNvSpPr>
              <a:spLocks/>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5454629" y="2287001"/>
            <a:ext cx="571500" cy="601663"/>
            <a:chOff x="393701" y="2441575"/>
            <a:chExt cx="571500" cy="601663"/>
          </a:xfrm>
          <a:solidFill>
            <a:schemeClr val="accent4"/>
          </a:solidFill>
        </p:grpSpPr>
        <p:sp>
          <p:nvSpPr>
            <p:cNvPr id="41" name="Freeform 83"/>
            <p:cNvSpPr>
              <a:spLocks/>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4"/>
            <p:cNvSpPr>
              <a:spLocks/>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5"/>
            <p:cNvSpPr>
              <a:spLocks/>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6"/>
            <p:cNvSpPr>
              <a:spLocks/>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7"/>
            <p:cNvSpPr>
              <a:spLocks/>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204443076"/>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5"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6" dur="1000" fill="hold"/>
                                        <p:tgtEl>
                                          <p:spTgt spid="4"/>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4"/>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42"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5"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8" dur="1000" fill="hold"/>
                                        <p:tgtEl>
                                          <p:spTgt spid="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
                                        </p:tgtEl>
                                      </p:cBhvr>
                                    </p:animEffect>
                                  </p:childTnLst>
                                </p:cTn>
                              </p:par>
                            </p:childTnLst>
                          </p:cTn>
                        </p:par>
                        <p:par>
                          <p:cTn id="63" fill="hold">
                            <p:stCondLst>
                              <p:cond delay="5500"/>
                            </p:stCondLst>
                            <p:childTnLst>
                              <p:par>
                                <p:cTn id="64" presetID="53" presetClass="entr" presetSubtype="16"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animEffect transition="in" filter="fade">
                                      <p:cBhvr>
                                        <p:cTn id="68" dur="500"/>
                                        <p:tgtEl>
                                          <p:spTgt spid="40"/>
                                        </p:tgtEl>
                                      </p:cBhvr>
                                    </p:animEffect>
                                  </p:childTnLst>
                                </p:cTn>
                              </p:par>
                              <p:par>
                                <p:cTn id="69" presetID="42" presetClass="entr" presetSubtype="0"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53094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 name="Freeform 7"/>
          <p:cNvSpPr>
            <a:spLocks/>
          </p:cNvSpPr>
          <p:nvPr/>
        </p:nvSpPr>
        <p:spPr bwMode="auto">
          <a:xfrm>
            <a:off x="1530941"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4" name="Freeform 8"/>
          <p:cNvSpPr>
            <a:spLocks/>
          </p:cNvSpPr>
          <p:nvPr/>
        </p:nvSpPr>
        <p:spPr bwMode="auto">
          <a:xfrm>
            <a:off x="183275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5" name="Freeform 9"/>
          <p:cNvSpPr>
            <a:spLocks/>
          </p:cNvSpPr>
          <p:nvPr/>
        </p:nvSpPr>
        <p:spPr bwMode="auto">
          <a:xfrm>
            <a:off x="2133313"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6" name="Freeform 10"/>
          <p:cNvSpPr>
            <a:spLocks/>
          </p:cNvSpPr>
          <p:nvPr/>
        </p:nvSpPr>
        <p:spPr bwMode="auto">
          <a:xfrm>
            <a:off x="2431342"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7" name="Freeform 11"/>
          <p:cNvSpPr>
            <a:spLocks/>
          </p:cNvSpPr>
          <p:nvPr/>
        </p:nvSpPr>
        <p:spPr bwMode="auto">
          <a:xfrm>
            <a:off x="1832758"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8" name="Freeform 12"/>
          <p:cNvSpPr>
            <a:spLocks/>
          </p:cNvSpPr>
          <p:nvPr/>
        </p:nvSpPr>
        <p:spPr bwMode="auto">
          <a:xfrm>
            <a:off x="2133313"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9" name="Freeform 13"/>
          <p:cNvSpPr>
            <a:spLocks/>
          </p:cNvSpPr>
          <p:nvPr/>
        </p:nvSpPr>
        <p:spPr bwMode="auto">
          <a:xfrm>
            <a:off x="2431342"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0" name="Freeform 14"/>
          <p:cNvSpPr>
            <a:spLocks/>
          </p:cNvSpPr>
          <p:nvPr/>
        </p:nvSpPr>
        <p:spPr bwMode="auto">
          <a:xfrm>
            <a:off x="3149894"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1" name="Freeform 15"/>
          <p:cNvSpPr>
            <a:spLocks/>
          </p:cNvSpPr>
          <p:nvPr/>
        </p:nvSpPr>
        <p:spPr bwMode="auto">
          <a:xfrm>
            <a:off x="3450449"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2" name="Freeform 16"/>
          <p:cNvSpPr>
            <a:spLocks/>
          </p:cNvSpPr>
          <p:nvPr/>
        </p:nvSpPr>
        <p:spPr bwMode="auto">
          <a:xfrm>
            <a:off x="3752267"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3" name="Freeform 17"/>
          <p:cNvSpPr>
            <a:spLocks/>
          </p:cNvSpPr>
          <p:nvPr/>
        </p:nvSpPr>
        <p:spPr bwMode="auto">
          <a:xfrm>
            <a:off x="4054085"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4" name="Freeform 18"/>
          <p:cNvSpPr>
            <a:spLocks/>
          </p:cNvSpPr>
          <p:nvPr/>
        </p:nvSpPr>
        <p:spPr bwMode="auto">
          <a:xfrm>
            <a:off x="3149894"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5" name="Freeform 19"/>
          <p:cNvSpPr>
            <a:spLocks/>
          </p:cNvSpPr>
          <p:nvPr/>
        </p:nvSpPr>
        <p:spPr bwMode="auto">
          <a:xfrm>
            <a:off x="3450449"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6" name="Freeform 20"/>
          <p:cNvSpPr>
            <a:spLocks/>
          </p:cNvSpPr>
          <p:nvPr/>
        </p:nvSpPr>
        <p:spPr bwMode="auto">
          <a:xfrm>
            <a:off x="3752267"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7" name="Freeform 21"/>
          <p:cNvSpPr>
            <a:spLocks/>
          </p:cNvSpPr>
          <p:nvPr/>
        </p:nvSpPr>
        <p:spPr bwMode="auto">
          <a:xfrm>
            <a:off x="4054085"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8" name="Freeform 22"/>
          <p:cNvSpPr>
            <a:spLocks/>
          </p:cNvSpPr>
          <p:nvPr/>
        </p:nvSpPr>
        <p:spPr bwMode="auto">
          <a:xfrm>
            <a:off x="476127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19" name="Freeform 23"/>
          <p:cNvSpPr>
            <a:spLocks/>
          </p:cNvSpPr>
          <p:nvPr/>
        </p:nvSpPr>
        <p:spPr bwMode="auto">
          <a:xfrm>
            <a:off x="5063089"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0" name="Freeform 24"/>
          <p:cNvSpPr>
            <a:spLocks/>
          </p:cNvSpPr>
          <p:nvPr/>
        </p:nvSpPr>
        <p:spPr bwMode="auto">
          <a:xfrm>
            <a:off x="5364904"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1" name="Freeform 25"/>
          <p:cNvSpPr>
            <a:spLocks/>
          </p:cNvSpPr>
          <p:nvPr/>
        </p:nvSpPr>
        <p:spPr bwMode="auto">
          <a:xfrm>
            <a:off x="566546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2" name="Freeform 26"/>
          <p:cNvSpPr>
            <a:spLocks/>
          </p:cNvSpPr>
          <p:nvPr/>
        </p:nvSpPr>
        <p:spPr bwMode="auto">
          <a:xfrm>
            <a:off x="5665461"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3" name="Freeform 27"/>
          <p:cNvSpPr>
            <a:spLocks/>
          </p:cNvSpPr>
          <p:nvPr/>
        </p:nvSpPr>
        <p:spPr bwMode="auto">
          <a:xfrm>
            <a:off x="5364904"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4" name="Freeform 28"/>
          <p:cNvSpPr>
            <a:spLocks/>
          </p:cNvSpPr>
          <p:nvPr/>
        </p:nvSpPr>
        <p:spPr bwMode="auto">
          <a:xfrm>
            <a:off x="5063089"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5" name="Freeform 29"/>
          <p:cNvSpPr>
            <a:spLocks/>
          </p:cNvSpPr>
          <p:nvPr/>
        </p:nvSpPr>
        <p:spPr bwMode="auto">
          <a:xfrm>
            <a:off x="4761271"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6" name="Freeform 30"/>
          <p:cNvSpPr>
            <a:spLocks/>
          </p:cNvSpPr>
          <p:nvPr/>
        </p:nvSpPr>
        <p:spPr bwMode="auto">
          <a:xfrm>
            <a:off x="6459784"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7" name="Freeform 31"/>
          <p:cNvSpPr>
            <a:spLocks/>
          </p:cNvSpPr>
          <p:nvPr/>
        </p:nvSpPr>
        <p:spPr bwMode="auto">
          <a:xfrm>
            <a:off x="675781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8" name="Freeform 32"/>
          <p:cNvSpPr>
            <a:spLocks/>
          </p:cNvSpPr>
          <p:nvPr/>
        </p:nvSpPr>
        <p:spPr bwMode="auto">
          <a:xfrm>
            <a:off x="7059630"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29" name="Freeform 33"/>
          <p:cNvSpPr>
            <a:spLocks/>
          </p:cNvSpPr>
          <p:nvPr/>
        </p:nvSpPr>
        <p:spPr bwMode="auto">
          <a:xfrm>
            <a:off x="736144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0" name="Freeform 34"/>
          <p:cNvSpPr>
            <a:spLocks/>
          </p:cNvSpPr>
          <p:nvPr/>
        </p:nvSpPr>
        <p:spPr bwMode="auto">
          <a:xfrm>
            <a:off x="7361448"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1" name="Freeform 35"/>
          <p:cNvSpPr>
            <a:spLocks/>
          </p:cNvSpPr>
          <p:nvPr/>
        </p:nvSpPr>
        <p:spPr bwMode="auto">
          <a:xfrm>
            <a:off x="7059630"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2" name="Freeform 36"/>
          <p:cNvSpPr>
            <a:spLocks/>
          </p:cNvSpPr>
          <p:nvPr/>
        </p:nvSpPr>
        <p:spPr bwMode="auto">
          <a:xfrm>
            <a:off x="6757814"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3" name="Freeform 37"/>
          <p:cNvSpPr>
            <a:spLocks/>
          </p:cNvSpPr>
          <p:nvPr/>
        </p:nvSpPr>
        <p:spPr bwMode="auto">
          <a:xfrm>
            <a:off x="6459784"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4" name="Oval 38"/>
          <p:cNvSpPr>
            <a:spLocks noChangeArrowheads="1"/>
          </p:cNvSpPr>
          <p:nvPr/>
        </p:nvSpPr>
        <p:spPr bwMode="auto">
          <a:xfrm>
            <a:off x="1788771" y="2781463"/>
            <a:ext cx="596058" cy="599000"/>
          </a:xfrm>
          <a:prstGeom prst="ellipse">
            <a:avLst/>
          </a:prstGeom>
          <a:solidFill>
            <a:schemeClr val="bg1"/>
          </a:solidFill>
          <a:ln w="12700" cap="flat">
            <a:solidFill>
              <a:schemeClr val="accent1"/>
            </a:solidFill>
            <a:prstDash val="solid"/>
            <a:miter lim="800000"/>
            <a:headEnd/>
            <a:tailEnd/>
          </a:ln>
          <a:extLst/>
        </p:spPr>
        <p:txBody>
          <a:bodyPr vert="horz" wrap="square" lIns="72756" tIns="36378" rIns="72756" bIns="36378" numCol="1" anchor="t" anchorCtr="0" compatLnSpc="1">
            <a:prstTxWarp prst="textNoShape">
              <a:avLst/>
            </a:prstTxWarp>
          </a:bodyPr>
          <a:lstStyle/>
          <a:p>
            <a:endParaRPr lang="zh-CN" altLang="en-US"/>
          </a:p>
        </p:txBody>
      </p:sp>
      <p:sp>
        <p:nvSpPr>
          <p:cNvPr id="35" name="Freeform 39"/>
          <p:cNvSpPr>
            <a:spLocks noEditPoints="1"/>
          </p:cNvSpPr>
          <p:nvPr/>
        </p:nvSpPr>
        <p:spPr bwMode="auto">
          <a:xfrm>
            <a:off x="1930618" y="2920626"/>
            <a:ext cx="316153"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36" name="Oval 40"/>
          <p:cNvSpPr>
            <a:spLocks noChangeArrowheads="1"/>
          </p:cNvSpPr>
          <p:nvPr/>
        </p:nvSpPr>
        <p:spPr bwMode="auto">
          <a:xfrm>
            <a:off x="3414885" y="2781463"/>
            <a:ext cx="598072" cy="599000"/>
          </a:xfrm>
          <a:prstGeom prst="ellipse">
            <a:avLst/>
          </a:prstGeom>
          <a:solidFill>
            <a:schemeClr val="bg1"/>
          </a:solidFill>
          <a:ln w="12700" cap="flat">
            <a:solidFill>
              <a:schemeClr val="accent2"/>
            </a:solidFill>
            <a:prstDash val="solid"/>
            <a:miter lim="800000"/>
            <a:headEnd/>
            <a:tailEnd/>
          </a:ln>
          <a:extLst/>
        </p:spPr>
        <p:txBody>
          <a:bodyPr vert="horz" wrap="square" lIns="72756" tIns="36378" rIns="72756" bIns="36378" numCol="1" anchor="t" anchorCtr="0" compatLnSpc="1">
            <a:prstTxWarp prst="textNoShape">
              <a:avLst/>
            </a:prstTxWarp>
          </a:bodyPr>
          <a:lstStyle/>
          <a:p>
            <a:endParaRPr lang="zh-CN" altLang="en-US"/>
          </a:p>
        </p:txBody>
      </p:sp>
      <p:sp>
        <p:nvSpPr>
          <p:cNvPr id="37" name="Oval 41"/>
          <p:cNvSpPr>
            <a:spLocks noChangeArrowheads="1"/>
          </p:cNvSpPr>
          <p:nvPr/>
        </p:nvSpPr>
        <p:spPr bwMode="auto">
          <a:xfrm>
            <a:off x="5032993" y="2781463"/>
            <a:ext cx="596058" cy="599000"/>
          </a:xfrm>
          <a:prstGeom prst="ellipse">
            <a:avLst/>
          </a:prstGeom>
          <a:solidFill>
            <a:schemeClr val="bg1"/>
          </a:solidFill>
          <a:ln w="12700" cap="flat">
            <a:solidFill>
              <a:schemeClr val="accent3"/>
            </a:solidFill>
            <a:prstDash val="solid"/>
            <a:miter lim="800000"/>
            <a:headEnd/>
            <a:tailEnd/>
          </a:ln>
          <a:extLst/>
        </p:spPr>
        <p:txBody>
          <a:bodyPr vert="horz" wrap="square" lIns="72756" tIns="36378" rIns="72756" bIns="36378" numCol="1" anchor="t" anchorCtr="0" compatLnSpc="1">
            <a:prstTxWarp prst="textNoShape">
              <a:avLst/>
            </a:prstTxWarp>
          </a:bodyPr>
          <a:lstStyle/>
          <a:p>
            <a:endParaRPr lang="zh-CN" altLang="en-US"/>
          </a:p>
        </p:txBody>
      </p:sp>
      <p:sp>
        <p:nvSpPr>
          <p:cNvPr id="38" name="Oval 42"/>
          <p:cNvSpPr>
            <a:spLocks noChangeArrowheads="1"/>
          </p:cNvSpPr>
          <p:nvPr/>
        </p:nvSpPr>
        <p:spPr bwMode="auto">
          <a:xfrm>
            <a:off x="6712246" y="2781463"/>
            <a:ext cx="596058" cy="599000"/>
          </a:xfrm>
          <a:prstGeom prst="ellipse">
            <a:avLst/>
          </a:prstGeom>
          <a:solidFill>
            <a:schemeClr val="bg1"/>
          </a:solidFill>
          <a:ln w="12700" cap="flat">
            <a:solidFill>
              <a:schemeClr val="accent4"/>
            </a:solidFill>
            <a:prstDash val="solid"/>
            <a:miter lim="800000"/>
            <a:headEnd/>
            <a:tailEnd/>
          </a:ln>
          <a:extLst/>
        </p:spPr>
        <p:txBody>
          <a:bodyPr vert="horz" wrap="square" lIns="72756" tIns="36378" rIns="72756" bIns="36378" numCol="1" anchor="t" anchorCtr="0" compatLnSpc="1">
            <a:prstTxWarp prst="textNoShape">
              <a:avLst/>
            </a:prstTxWarp>
          </a:bodyPr>
          <a:lstStyle/>
          <a:p>
            <a:endParaRPr lang="zh-CN" altLang="en-US"/>
          </a:p>
        </p:txBody>
      </p:sp>
      <p:sp>
        <p:nvSpPr>
          <p:cNvPr id="39" name="Freeform 43"/>
          <p:cNvSpPr>
            <a:spLocks noEditPoints="1"/>
          </p:cNvSpPr>
          <p:nvPr/>
        </p:nvSpPr>
        <p:spPr bwMode="auto">
          <a:xfrm>
            <a:off x="5205284" y="2981130"/>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40" name="Freeform 44"/>
          <p:cNvSpPr>
            <a:spLocks noEditPoints="1"/>
          </p:cNvSpPr>
          <p:nvPr/>
        </p:nvSpPr>
        <p:spPr bwMode="auto">
          <a:xfrm>
            <a:off x="3542123" y="2932351"/>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41" name="Freeform 45"/>
          <p:cNvSpPr>
            <a:spLocks noEditPoints="1"/>
          </p:cNvSpPr>
          <p:nvPr/>
        </p:nvSpPr>
        <p:spPr bwMode="auto">
          <a:xfrm>
            <a:off x="6883409" y="2937888"/>
            <a:ext cx="253730"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endParaRPr lang="zh-CN" altLang="en-US"/>
          </a:p>
        </p:txBody>
      </p:sp>
      <p:sp>
        <p:nvSpPr>
          <p:cNvPr id="42" name="TextBox 41"/>
          <p:cNvSpPr txBox="1"/>
          <p:nvPr/>
        </p:nvSpPr>
        <p:spPr>
          <a:xfrm>
            <a:off x="1401193" y="3723878"/>
            <a:ext cx="1407791" cy="919852"/>
          </a:xfrm>
          <a:prstGeom prst="rect">
            <a:avLst/>
          </a:prstGeom>
          <a:noFill/>
        </p:spPr>
        <p:txBody>
          <a:bodyPr wrap="square" lIns="72756" tIns="36378" rIns="72756" bIns="36378" rtlCol="0">
            <a:spAutoFit/>
          </a:bodyPr>
          <a:lstStyle/>
          <a:p>
            <a:pPr>
              <a:buNone/>
            </a:pPr>
            <a:r>
              <a:rPr lang="zh-CN" altLang="en-US" sz="1100" dirty="0">
                <a:solidFill>
                  <a:schemeClr val="tx1">
                    <a:lumMod val="65000"/>
                    <a:lumOff val="35000"/>
                  </a:schemeClr>
                </a:solidFill>
                <a:latin typeface="微软雅黑" pitchFamily="34" charset="-122"/>
                <a:ea typeface="微软雅黑" pitchFamily="34" charset="-122"/>
              </a:rPr>
              <a:t>点击输入简要文字内容</a:t>
            </a:r>
            <a:r>
              <a:rPr lang="zh-CN" altLang="en-US" sz="1100" dirty="0" smtClean="0">
                <a:solidFill>
                  <a:schemeClr val="tx1">
                    <a:lumMod val="65000"/>
                    <a:lumOff val="35000"/>
                  </a:schemeClr>
                </a:solidFill>
                <a:latin typeface="微软雅黑" pitchFamily="34" charset="-122"/>
                <a:ea typeface="微软雅黑" pitchFamily="34" charset="-122"/>
              </a:rPr>
              <a:t>文字内容</a:t>
            </a:r>
            <a:r>
              <a:rPr lang="zh-CN" altLang="en-US" sz="1100" dirty="0">
                <a:solidFill>
                  <a:schemeClr val="tx1">
                    <a:lumMod val="65000"/>
                    <a:lumOff val="35000"/>
                  </a:schemeClr>
                </a:solidFill>
                <a:latin typeface="微软雅黑" pitchFamily="34" charset="-122"/>
                <a:ea typeface="微软雅黑" pitchFamily="34" charset="-122"/>
              </a:rPr>
              <a:t>需概括精炼不用多余</a:t>
            </a:r>
            <a:r>
              <a:rPr lang="zh-CN" altLang="en-US" sz="1100" dirty="0" smtClean="0">
                <a:solidFill>
                  <a:schemeClr val="tx1">
                    <a:lumMod val="65000"/>
                    <a:lumOff val="35000"/>
                  </a:schemeClr>
                </a:solidFill>
                <a:latin typeface="微软雅黑" pitchFamily="34" charset="-122"/>
                <a:ea typeface="微软雅黑" pitchFamily="34" charset="-122"/>
              </a:rPr>
              <a:t>的文字修饰，</a:t>
            </a:r>
            <a:r>
              <a:rPr lang="zh-CN" altLang="en-US" sz="1100" dirty="0">
                <a:solidFill>
                  <a:schemeClr val="tx1">
                    <a:lumMod val="65000"/>
                    <a:lumOff val="35000"/>
                  </a:schemeClr>
                </a:solidFill>
                <a:latin typeface="微软雅黑" pitchFamily="34" charset="-122"/>
                <a:ea typeface="微软雅黑" pitchFamily="34" charset="-122"/>
              </a:rPr>
              <a:t>点击输入简要文字内容文字</a:t>
            </a:r>
            <a:r>
              <a:rPr lang="zh-CN" altLang="en-US" sz="1100" dirty="0" smtClean="0">
                <a:solidFill>
                  <a:schemeClr val="tx1">
                    <a:lumMod val="65000"/>
                    <a:lumOff val="35000"/>
                  </a:schemeClr>
                </a:solidFill>
                <a:latin typeface="微软雅黑" pitchFamily="34" charset="-122"/>
                <a:ea typeface="微软雅黑" pitchFamily="34" charset="-122"/>
              </a:rPr>
              <a:t>内容</a:t>
            </a:r>
            <a:r>
              <a:rPr lang="zh-CN" altLang="en-US" sz="1100" dirty="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3" name="TextBox 42"/>
          <p:cNvSpPr txBox="1"/>
          <p:nvPr/>
        </p:nvSpPr>
        <p:spPr>
          <a:xfrm>
            <a:off x="1648420" y="3465670"/>
            <a:ext cx="1411412" cy="219775"/>
          </a:xfrm>
          <a:prstGeom prst="rect">
            <a:avLst/>
          </a:prstGeom>
          <a:noFill/>
        </p:spPr>
        <p:txBody>
          <a:bodyPr wrap="square" lIns="72756" tIns="0" rIns="72756" bIns="0" rtlCol="0" anchor="t">
            <a:spAutoFit/>
          </a:bodyPr>
          <a:lstStyle/>
          <a:p>
            <a:r>
              <a:rPr lang="zh-CN" altLang="en-US" sz="2100" b="1" baseline="-3000" dirty="0">
                <a:solidFill>
                  <a:schemeClr val="tx1">
                    <a:lumMod val="65000"/>
                    <a:lumOff val="35000"/>
                  </a:schemeClr>
                </a:solidFill>
                <a:latin typeface="微软雅黑" pitchFamily="34" charset="-122"/>
                <a:ea typeface="微软雅黑" pitchFamily="34" charset="-122"/>
              </a:rPr>
              <a:t>添加标题</a:t>
            </a:r>
          </a:p>
        </p:txBody>
      </p:sp>
      <p:sp>
        <p:nvSpPr>
          <p:cNvPr id="44" name="TextBox 43"/>
          <p:cNvSpPr txBox="1"/>
          <p:nvPr/>
        </p:nvSpPr>
        <p:spPr>
          <a:xfrm>
            <a:off x="3038729" y="3723878"/>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5" name="TextBox 44"/>
          <p:cNvSpPr txBox="1"/>
          <p:nvPr/>
        </p:nvSpPr>
        <p:spPr>
          <a:xfrm>
            <a:off x="3304604" y="3495900"/>
            <a:ext cx="1411412" cy="219775"/>
          </a:xfrm>
          <a:prstGeom prst="rect">
            <a:avLst/>
          </a:prstGeom>
          <a:noFill/>
        </p:spPr>
        <p:txBody>
          <a:bodyPr wrap="square" lIns="72756" tIns="0" rIns="72756" bIns="0" rtlCol="0" anchor="t">
            <a:spAutoFit/>
          </a:bodyPr>
          <a:lstStyle/>
          <a:p>
            <a:r>
              <a:rPr lang="zh-CN" altLang="en-US" sz="2100" b="1"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p:nvPr/>
        </p:nvSpPr>
        <p:spPr>
          <a:xfrm>
            <a:off x="4654254" y="3723878"/>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7" name="TextBox 46"/>
          <p:cNvSpPr txBox="1"/>
          <p:nvPr/>
        </p:nvSpPr>
        <p:spPr>
          <a:xfrm>
            <a:off x="4888780" y="3495900"/>
            <a:ext cx="1411412" cy="219775"/>
          </a:xfrm>
          <a:prstGeom prst="rect">
            <a:avLst/>
          </a:prstGeom>
          <a:noFill/>
        </p:spPr>
        <p:txBody>
          <a:bodyPr wrap="square" lIns="72756" tIns="0" rIns="72756" bIns="0" rtlCol="0" anchor="t">
            <a:spAutoFit/>
          </a:bodyPr>
          <a:lstStyle/>
          <a:p>
            <a:r>
              <a:rPr lang="zh-CN" altLang="en-US" sz="2100"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p:nvPr/>
        </p:nvSpPr>
        <p:spPr>
          <a:xfrm>
            <a:off x="6332561" y="3736978"/>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9" name="TextBox 48"/>
          <p:cNvSpPr txBox="1"/>
          <p:nvPr/>
        </p:nvSpPr>
        <p:spPr>
          <a:xfrm>
            <a:off x="6616972" y="3495900"/>
            <a:ext cx="1411412" cy="219775"/>
          </a:xfrm>
          <a:prstGeom prst="rect">
            <a:avLst/>
          </a:prstGeom>
          <a:noFill/>
        </p:spPr>
        <p:txBody>
          <a:bodyPr wrap="square" lIns="72756" tIns="0" rIns="72756" bIns="0" rtlCol="0" anchor="t">
            <a:spAutoFit/>
          </a:bodyPr>
          <a:lstStyle/>
          <a:p>
            <a:r>
              <a:rPr lang="zh-CN" altLang="en-US" sz="2100" b="1" baseline="-3000" dirty="0">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852550120"/>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ppt_w</p:attrName>
                                        </p:attrNameLst>
                                      </p:cBhvr>
                                      <p:tavLst>
                                        <p:tav tm="0" fmla="#ppt_w*sin(2.5*pi*$)">
                                          <p:val>
                                            <p:fltVal val="0"/>
                                          </p:val>
                                        </p:tav>
                                        <p:tav tm="100000">
                                          <p:val>
                                            <p:fltVal val="1"/>
                                          </p:val>
                                        </p:tav>
                                      </p:tavLst>
                                    </p:anim>
                                    <p:anim calcmode="lin" valueType="num">
                                      <p:cBhvr>
                                        <p:cTn id="9" dur="500" fill="hold"/>
                                        <p:tgtEl>
                                          <p:spTgt spid="3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ppt_w</p:attrName>
                                        </p:attrNameLst>
                                      </p:cBhvr>
                                      <p:tavLst>
                                        <p:tav tm="0" fmla="#ppt_w*sin(2.5*pi*$)">
                                          <p:val>
                                            <p:fltVal val="0"/>
                                          </p:val>
                                        </p:tav>
                                        <p:tav tm="100000">
                                          <p:val>
                                            <p:fltVal val="1"/>
                                          </p:val>
                                        </p:tav>
                                      </p:tavLst>
                                    </p:anim>
                                    <p:anim calcmode="lin" valueType="num">
                                      <p:cBhvr>
                                        <p:cTn id="14" dur="500" fill="hold"/>
                                        <p:tgtEl>
                                          <p:spTgt spid="35"/>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ppt_w</p:attrName>
                                        </p:attrNameLst>
                                      </p:cBhvr>
                                      <p:tavLst>
                                        <p:tav tm="0" fmla="#ppt_w*sin(2.5*pi*$)">
                                          <p:val>
                                            <p:fltVal val="0"/>
                                          </p:val>
                                        </p:tav>
                                        <p:tav tm="100000">
                                          <p:val>
                                            <p:fltVal val="1"/>
                                          </p:val>
                                        </p:tav>
                                      </p:tavLst>
                                    </p:anim>
                                    <p:anim calcmode="lin" valueType="num">
                                      <p:cBhvr>
                                        <p:cTn id="56" dur="500" fill="hold"/>
                                        <p:tgtEl>
                                          <p:spTgt spid="36"/>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anim calcmode="lin" valueType="num">
                                      <p:cBhvr>
                                        <p:cTn id="60" dur="500" fill="hold"/>
                                        <p:tgtEl>
                                          <p:spTgt spid="40"/>
                                        </p:tgtEl>
                                        <p:attrNameLst>
                                          <p:attrName>ppt_w</p:attrName>
                                        </p:attrNameLst>
                                      </p:cBhvr>
                                      <p:tavLst>
                                        <p:tav tm="0" fmla="#ppt_w*sin(2.5*pi*$)">
                                          <p:val>
                                            <p:fltVal val="0"/>
                                          </p:val>
                                        </p:tav>
                                        <p:tav tm="100000">
                                          <p:val>
                                            <p:fltVal val="1"/>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down)">
                                      <p:cBhvr>
                                        <p:cTn id="75" dur="500"/>
                                        <p:tgtEl>
                                          <p:spTgt spid="10"/>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1"/>
                                        </p:tgtEl>
                                        <p:attrNameLst>
                                          <p:attrName>style.visibility</p:attrName>
                                        </p:attrNameLst>
                                      </p:cBhvr>
                                      <p:to>
                                        <p:strVal val="visible"/>
                                      </p:to>
                                    </p:set>
                                    <p:animEffect transition="in" filter="wipe(down)">
                                      <p:cBhvr>
                                        <p:cTn id="78" dur="500"/>
                                        <p:tgtEl>
                                          <p:spTgt spid="11"/>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2"/>
                                        </p:tgtEl>
                                        <p:attrNameLst>
                                          <p:attrName>style.visibility</p:attrName>
                                        </p:attrNameLst>
                                      </p:cBhvr>
                                      <p:to>
                                        <p:strVal val="visible"/>
                                      </p:to>
                                    </p:set>
                                    <p:animEffect transition="in" filter="wipe(down)">
                                      <p:cBhvr>
                                        <p:cTn id="81" dur="500"/>
                                        <p:tgtEl>
                                          <p:spTgt spid="12"/>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3"/>
                                        </p:tgtEl>
                                        <p:attrNameLst>
                                          <p:attrName>style.visibility</p:attrName>
                                        </p:attrNameLst>
                                      </p:cBhvr>
                                      <p:to>
                                        <p:strVal val="visible"/>
                                      </p:to>
                                    </p:set>
                                    <p:animEffect transition="in" filter="wipe(down)">
                                      <p:cBhvr>
                                        <p:cTn id="84" dur="500"/>
                                        <p:tgtEl>
                                          <p:spTgt spid="13"/>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down)">
                                      <p:cBhvr>
                                        <p:cTn id="88" dur="500"/>
                                        <p:tgtEl>
                                          <p:spTgt spid="14"/>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down)">
                                      <p:cBhvr>
                                        <p:cTn id="91" dur="500"/>
                                        <p:tgtEl>
                                          <p:spTgt spid="1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00"/>
                                        <p:tgtEl>
                                          <p:spTgt spid="17"/>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anim calcmode="lin" valueType="num">
                                      <p:cBhvr>
                                        <p:cTn id="102" dur="500" fill="hold"/>
                                        <p:tgtEl>
                                          <p:spTgt spid="37"/>
                                        </p:tgtEl>
                                        <p:attrNameLst>
                                          <p:attrName>ppt_w</p:attrName>
                                        </p:attrNameLst>
                                      </p:cBhvr>
                                      <p:tavLst>
                                        <p:tav tm="0" fmla="#ppt_w*sin(2.5*pi*$)">
                                          <p:val>
                                            <p:fltVal val="0"/>
                                          </p:val>
                                        </p:tav>
                                        <p:tav tm="100000">
                                          <p:val>
                                            <p:fltVal val="1"/>
                                          </p:val>
                                        </p:tav>
                                      </p:tavLst>
                                    </p:anim>
                                    <p:anim calcmode="lin" valueType="num">
                                      <p:cBhvr>
                                        <p:cTn id="103" dur="500" fill="hold"/>
                                        <p:tgtEl>
                                          <p:spTgt spid="37"/>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anim calcmode="lin" valueType="num">
                                      <p:cBhvr>
                                        <p:cTn id="107" dur="500" fill="hold"/>
                                        <p:tgtEl>
                                          <p:spTgt spid="39"/>
                                        </p:tgtEl>
                                        <p:attrNameLst>
                                          <p:attrName>ppt_w</p:attrName>
                                        </p:attrNameLst>
                                      </p:cBhvr>
                                      <p:tavLst>
                                        <p:tav tm="0" fmla="#ppt_w*sin(2.5*pi*$)">
                                          <p:val>
                                            <p:fltVal val="0"/>
                                          </p:val>
                                        </p:tav>
                                        <p:tav tm="100000">
                                          <p:val>
                                            <p:fltVal val="1"/>
                                          </p:val>
                                        </p:tav>
                                      </p:tavLst>
                                    </p:anim>
                                    <p:anim calcmode="lin" valueType="num">
                                      <p:cBhvr>
                                        <p:cTn id="108" dur="500" fill="hold"/>
                                        <p:tgtEl>
                                          <p:spTgt spid="39"/>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1000"/>
                                        <p:tgtEl>
                                          <p:spTgt spid="46"/>
                                        </p:tgtEl>
                                      </p:cBhvr>
                                    </p:animEffect>
                                    <p:anim calcmode="lin" valueType="num">
                                      <p:cBhvr>
                                        <p:cTn id="118" dur="1000" fill="hold"/>
                                        <p:tgtEl>
                                          <p:spTgt spid="46"/>
                                        </p:tgtEl>
                                        <p:attrNameLst>
                                          <p:attrName>ppt_x</p:attrName>
                                        </p:attrNameLst>
                                      </p:cBhvr>
                                      <p:tavLst>
                                        <p:tav tm="0">
                                          <p:val>
                                            <p:strVal val="#ppt_x"/>
                                          </p:val>
                                        </p:tav>
                                        <p:tav tm="100000">
                                          <p:val>
                                            <p:strVal val="#ppt_x"/>
                                          </p:val>
                                        </p:tav>
                                      </p:tavLst>
                                    </p:anim>
                                    <p:anim calcmode="lin" valueType="num">
                                      <p:cBhvr>
                                        <p:cTn id="119" dur="1000" fill="hold"/>
                                        <p:tgtEl>
                                          <p:spTgt spid="46"/>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18"/>
                                        </p:tgtEl>
                                        <p:attrNameLst>
                                          <p:attrName>style.visibility</p:attrName>
                                        </p:attrNameLst>
                                      </p:cBhvr>
                                      <p:to>
                                        <p:strVal val="visible"/>
                                      </p:to>
                                    </p:set>
                                    <p:animEffect transition="in" filter="wipe(down)">
                                      <p:cBhvr>
                                        <p:cTn id="122" dur="500"/>
                                        <p:tgtEl>
                                          <p:spTgt spid="18"/>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19"/>
                                        </p:tgtEl>
                                        <p:attrNameLst>
                                          <p:attrName>style.visibility</p:attrName>
                                        </p:attrNameLst>
                                      </p:cBhvr>
                                      <p:to>
                                        <p:strVal val="visible"/>
                                      </p:to>
                                    </p:set>
                                    <p:animEffect transition="in" filter="wipe(down)">
                                      <p:cBhvr>
                                        <p:cTn id="125" dur="500"/>
                                        <p:tgtEl>
                                          <p:spTgt spid="19"/>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1"/>
                                        </p:tgtEl>
                                        <p:attrNameLst>
                                          <p:attrName>style.visibility</p:attrName>
                                        </p:attrNameLst>
                                      </p:cBhvr>
                                      <p:to>
                                        <p:strVal val="visible"/>
                                      </p:to>
                                    </p:set>
                                    <p:animEffect transition="in" filter="wipe(down)">
                                      <p:cBhvr>
                                        <p:cTn id="131" dur="500"/>
                                        <p:tgtEl>
                                          <p:spTgt spid="21"/>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down)">
                                      <p:cBhvr>
                                        <p:cTn id="135" dur="500"/>
                                        <p:tgtEl>
                                          <p:spTgt spid="25"/>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Effect transition="in" filter="wipe(down)">
                                      <p:cBhvr>
                                        <p:cTn id="138" dur="500"/>
                                        <p:tgtEl>
                                          <p:spTgt spid="24"/>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down)">
                                      <p:cBhvr>
                                        <p:cTn id="141" dur="500"/>
                                        <p:tgtEl>
                                          <p:spTgt spid="23"/>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wipe(down)">
                                      <p:cBhvr>
                                        <p:cTn id="144" dur="500"/>
                                        <p:tgtEl>
                                          <p:spTgt spid="22"/>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38"/>
                                        </p:tgtEl>
                                        <p:attrNameLst>
                                          <p:attrName>style.visibility</p:attrName>
                                        </p:attrNameLst>
                                      </p:cBhvr>
                                      <p:to>
                                        <p:strVal val="visible"/>
                                      </p:to>
                                    </p:set>
                                    <p:animEffect transition="in" filter="fade">
                                      <p:cBhvr>
                                        <p:cTn id="148" dur="500"/>
                                        <p:tgtEl>
                                          <p:spTgt spid="38"/>
                                        </p:tgtEl>
                                      </p:cBhvr>
                                    </p:animEffect>
                                    <p:anim calcmode="lin" valueType="num">
                                      <p:cBhvr>
                                        <p:cTn id="149" dur="500" fill="hold"/>
                                        <p:tgtEl>
                                          <p:spTgt spid="38"/>
                                        </p:tgtEl>
                                        <p:attrNameLst>
                                          <p:attrName>ppt_w</p:attrName>
                                        </p:attrNameLst>
                                      </p:cBhvr>
                                      <p:tavLst>
                                        <p:tav tm="0" fmla="#ppt_w*sin(2.5*pi*$)">
                                          <p:val>
                                            <p:fltVal val="0"/>
                                          </p:val>
                                        </p:tav>
                                        <p:tav tm="100000">
                                          <p:val>
                                            <p:fltVal val="1"/>
                                          </p:val>
                                        </p:tav>
                                      </p:tavLst>
                                    </p:anim>
                                    <p:anim calcmode="lin" valueType="num">
                                      <p:cBhvr>
                                        <p:cTn id="150" dur="500" fill="hold"/>
                                        <p:tgtEl>
                                          <p:spTgt spid="38"/>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1"/>
                                        </p:tgtEl>
                                        <p:attrNameLst>
                                          <p:attrName>style.visibility</p:attrName>
                                        </p:attrNameLst>
                                      </p:cBhvr>
                                      <p:to>
                                        <p:strVal val="visible"/>
                                      </p:to>
                                    </p:set>
                                    <p:animEffect transition="in" filter="fade">
                                      <p:cBhvr>
                                        <p:cTn id="153" dur="500"/>
                                        <p:tgtEl>
                                          <p:spTgt spid="41"/>
                                        </p:tgtEl>
                                      </p:cBhvr>
                                    </p:animEffect>
                                    <p:anim calcmode="lin" valueType="num">
                                      <p:cBhvr>
                                        <p:cTn id="154" dur="500" fill="hold"/>
                                        <p:tgtEl>
                                          <p:spTgt spid="41"/>
                                        </p:tgtEl>
                                        <p:attrNameLst>
                                          <p:attrName>ppt_w</p:attrName>
                                        </p:attrNameLst>
                                      </p:cBhvr>
                                      <p:tavLst>
                                        <p:tav tm="0" fmla="#ppt_w*sin(2.5*pi*$)">
                                          <p:val>
                                            <p:fltVal val="0"/>
                                          </p:val>
                                        </p:tav>
                                        <p:tav tm="100000">
                                          <p:val>
                                            <p:fltVal val="1"/>
                                          </p:val>
                                        </p:tav>
                                      </p:tavLst>
                                    </p:anim>
                                    <p:anim calcmode="lin" valueType="num">
                                      <p:cBhvr>
                                        <p:cTn id="155" dur="500" fill="hold"/>
                                        <p:tgtEl>
                                          <p:spTgt spid="41"/>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1000" fill="hold"/>
                                        <p:tgtEl>
                                          <p:spTgt spid="49"/>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48"/>
                                        </p:tgtEl>
                                        <p:attrNameLst>
                                          <p:attrName>style.visibility</p:attrName>
                                        </p:attrNameLst>
                                      </p:cBhvr>
                                      <p:to>
                                        <p:strVal val="visible"/>
                                      </p:to>
                                    </p:set>
                                    <p:animEffect transition="in" filter="fade">
                                      <p:cBhvr>
                                        <p:cTn id="164" dur="1000"/>
                                        <p:tgtEl>
                                          <p:spTgt spid="48"/>
                                        </p:tgtEl>
                                      </p:cBhvr>
                                    </p:animEffect>
                                    <p:anim calcmode="lin" valueType="num">
                                      <p:cBhvr>
                                        <p:cTn id="165" dur="1000" fill="hold"/>
                                        <p:tgtEl>
                                          <p:spTgt spid="48"/>
                                        </p:tgtEl>
                                        <p:attrNameLst>
                                          <p:attrName>ppt_x</p:attrName>
                                        </p:attrNameLst>
                                      </p:cBhvr>
                                      <p:tavLst>
                                        <p:tav tm="0">
                                          <p:val>
                                            <p:strVal val="#ppt_x"/>
                                          </p:val>
                                        </p:tav>
                                        <p:tav tm="100000">
                                          <p:val>
                                            <p:strVal val="#ppt_x"/>
                                          </p:val>
                                        </p:tav>
                                      </p:tavLst>
                                    </p:anim>
                                    <p:anim calcmode="lin" valueType="num">
                                      <p:cBhvr>
                                        <p:cTn id="166" dur="1000" fill="hold"/>
                                        <p:tgtEl>
                                          <p:spTgt spid="48"/>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6"/>
                                        </p:tgtEl>
                                        <p:attrNameLst>
                                          <p:attrName>style.visibility</p:attrName>
                                        </p:attrNameLst>
                                      </p:cBhvr>
                                      <p:to>
                                        <p:strVal val="visible"/>
                                      </p:to>
                                    </p:set>
                                    <p:animEffect transition="in" filter="wipe(down)">
                                      <p:cBhvr>
                                        <p:cTn id="169" dur="500"/>
                                        <p:tgtEl>
                                          <p:spTgt spid="26"/>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7"/>
                                        </p:tgtEl>
                                        <p:attrNameLst>
                                          <p:attrName>style.visibility</p:attrName>
                                        </p:attrNameLst>
                                      </p:cBhvr>
                                      <p:to>
                                        <p:strVal val="visible"/>
                                      </p:to>
                                    </p:set>
                                    <p:animEffect transition="in" filter="wipe(down)">
                                      <p:cBhvr>
                                        <p:cTn id="172" dur="500"/>
                                        <p:tgtEl>
                                          <p:spTgt spid="27"/>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28"/>
                                        </p:tgtEl>
                                        <p:attrNameLst>
                                          <p:attrName>style.visibility</p:attrName>
                                        </p:attrNameLst>
                                      </p:cBhvr>
                                      <p:to>
                                        <p:strVal val="visible"/>
                                      </p:to>
                                    </p:set>
                                    <p:animEffect transition="in" filter="wipe(down)">
                                      <p:cBhvr>
                                        <p:cTn id="175" dur="500"/>
                                        <p:tgtEl>
                                          <p:spTgt spid="28"/>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29"/>
                                        </p:tgtEl>
                                        <p:attrNameLst>
                                          <p:attrName>style.visibility</p:attrName>
                                        </p:attrNameLst>
                                      </p:cBhvr>
                                      <p:to>
                                        <p:strVal val="visible"/>
                                      </p:to>
                                    </p:set>
                                    <p:animEffect transition="in" filter="wipe(down)">
                                      <p:cBhvr>
                                        <p:cTn id="178" dur="500"/>
                                        <p:tgtEl>
                                          <p:spTgt spid="29"/>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3"/>
                                        </p:tgtEl>
                                        <p:attrNameLst>
                                          <p:attrName>style.visibility</p:attrName>
                                        </p:attrNameLst>
                                      </p:cBhvr>
                                      <p:to>
                                        <p:strVal val="visible"/>
                                      </p:to>
                                    </p:set>
                                    <p:animEffect transition="in" filter="wipe(down)">
                                      <p:cBhvr>
                                        <p:cTn id="182" dur="500"/>
                                        <p:tgtEl>
                                          <p:spTgt spid="33"/>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2"/>
                                        </p:tgtEl>
                                        <p:attrNameLst>
                                          <p:attrName>style.visibility</p:attrName>
                                        </p:attrNameLst>
                                      </p:cBhvr>
                                      <p:to>
                                        <p:strVal val="visible"/>
                                      </p:to>
                                    </p:set>
                                    <p:animEffect transition="in" filter="wipe(down)">
                                      <p:cBhvr>
                                        <p:cTn id="185" dur="500"/>
                                        <p:tgtEl>
                                          <p:spTgt spid="32"/>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1"/>
                                        </p:tgtEl>
                                        <p:attrNameLst>
                                          <p:attrName>style.visibility</p:attrName>
                                        </p:attrNameLst>
                                      </p:cBhvr>
                                      <p:to>
                                        <p:strVal val="visible"/>
                                      </p:to>
                                    </p:set>
                                    <p:animEffect transition="in" filter="wipe(down)">
                                      <p:cBhvr>
                                        <p:cTn id="188" dur="500"/>
                                        <p:tgtEl>
                                          <p:spTgt spid="31"/>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0"/>
                                        </p:tgtEl>
                                        <p:attrNameLst>
                                          <p:attrName>style.visibility</p:attrName>
                                        </p:attrNameLst>
                                      </p:cBhvr>
                                      <p:to>
                                        <p:strVal val="visible"/>
                                      </p:to>
                                    </p:set>
                                    <p:animEffect transition="in" filter="wipe(down)">
                                      <p:cBhvr>
                                        <p:cTn id="1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a:grpSpLocks/>
          </p:cNvGrpSpPr>
          <p:nvPr/>
        </p:nvGrpSpPr>
        <p:grpSpPr bwMode="auto">
          <a:xfrm>
            <a:off x="915988" y="1471712"/>
            <a:ext cx="1352550" cy="1354137"/>
            <a:chOff x="1003844" y="1472285"/>
            <a:chExt cx="1352926" cy="1352926"/>
          </a:xfrm>
        </p:grpSpPr>
        <p:sp>
          <p:nvSpPr>
            <p:cNvPr id="65"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accent1"/>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66" name="TextBox 65"/>
            <p:cNvSpPr txBox="1"/>
            <p:nvPr/>
          </p:nvSpPr>
          <p:spPr>
            <a:xfrm>
              <a:off x="1202335" y="1840226"/>
              <a:ext cx="713855" cy="399752"/>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35%</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71" name="组合 70"/>
          <p:cNvGrpSpPr>
            <a:grpSpLocks/>
          </p:cNvGrpSpPr>
          <p:nvPr/>
        </p:nvGrpSpPr>
        <p:grpSpPr bwMode="auto">
          <a:xfrm>
            <a:off x="755650" y="2860774"/>
            <a:ext cx="1512888" cy="1514475"/>
            <a:chOff x="827584" y="2860726"/>
            <a:chExt cx="1512620" cy="1513898"/>
          </a:xfrm>
        </p:grpSpPr>
        <p:sp>
          <p:nvSpPr>
            <p:cNvPr id="73"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accent2"/>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78" name="TextBox 77"/>
            <p:cNvSpPr txBox="1"/>
            <p:nvPr/>
          </p:nvSpPr>
          <p:spPr>
            <a:xfrm>
              <a:off x="1114871" y="3544678"/>
              <a:ext cx="740777" cy="399958"/>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50%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79" name="组合 78"/>
          <p:cNvGrpSpPr>
            <a:grpSpLocks/>
          </p:cNvGrpSpPr>
          <p:nvPr/>
        </p:nvGrpSpPr>
        <p:grpSpPr bwMode="auto">
          <a:xfrm>
            <a:off x="2303463" y="1258987"/>
            <a:ext cx="1566862" cy="1566862"/>
            <a:chOff x="2375123" y="1258934"/>
            <a:chExt cx="1567555" cy="1566277"/>
          </a:xfrm>
          <a:solidFill>
            <a:schemeClr val="accent3"/>
          </a:solidFill>
        </p:grpSpPr>
        <p:sp>
          <p:nvSpPr>
            <p:cNvPr id="80"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accent4"/>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1" name="TextBox 80"/>
            <p:cNvSpPr txBox="1"/>
            <p:nvPr/>
          </p:nvSpPr>
          <p:spPr>
            <a:xfrm>
              <a:off x="2931391" y="1735799"/>
              <a:ext cx="741236" cy="399961"/>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50%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82" name="组合 81"/>
          <p:cNvGrpSpPr>
            <a:grpSpLocks/>
          </p:cNvGrpSpPr>
          <p:nvPr/>
        </p:nvGrpSpPr>
        <p:grpSpPr bwMode="auto">
          <a:xfrm>
            <a:off x="2303463" y="2860774"/>
            <a:ext cx="1727200" cy="1727200"/>
            <a:chOff x="2376067" y="2860726"/>
            <a:chExt cx="1727248" cy="1727248"/>
          </a:xfrm>
        </p:grpSpPr>
        <p:sp>
          <p:nvSpPr>
            <p:cNvPr id="83"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accent1"/>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4" name="TextBox 83"/>
            <p:cNvSpPr txBox="1"/>
            <p:nvPr/>
          </p:nvSpPr>
          <p:spPr>
            <a:xfrm>
              <a:off x="3038072" y="3683044"/>
              <a:ext cx="740929" cy="400121"/>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80%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85" name="组合 84"/>
          <p:cNvGrpSpPr>
            <a:grpSpLocks/>
          </p:cNvGrpSpPr>
          <p:nvPr/>
        </p:nvGrpSpPr>
        <p:grpSpPr bwMode="auto">
          <a:xfrm>
            <a:off x="4576762" y="1561281"/>
            <a:ext cx="501650" cy="506413"/>
            <a:chOff x="4929188" y="1303338"/>
            <a:chExt cx="501650" cy="506412"/>
          </a:xfrm>
        </p:grpSpPr>
        <p:sp>
          <p:nvSpPr>
            <p:cNvPr id="86"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chemeClr val="accent1"/>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7"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8"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89" name="组合 88"/>
          <p:cNvGrpSpPr>
            <a:grpSpLocks/>
          </p:cNvGrpSpPr>
          <p:nvPr/>
        </p:nvGrpSpPr>
        <p:grpSpPr bwMode="auto">
          <a:xfrm>
            <a:off x="4572000" y="2286000"/>
            <a:ext cx="506412" cy="506413"/>
            <a:chOff x="1339850" y="2163763"/>
            <a:chExt cx="506413" cy="506412"/>
          </a:xfrm>
        </p:grpSpPr>
        <p:sp>
          <p:nvSpPr>
            <p:cNvPr id="90"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accent2"/>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1"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2"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3" name="Oval 16"/>
            <p:cNvSpPr>
              <a:spLocks noChangeArrowheads="1"/>
            </p:cNvSpPr>
            <p:nvPr/>
          </p:nvSpPr>
          <p:spPr bwMode="auto">
            <a:xfrm>
              <a:off x="1549400" y="2419350"/>
              <a:ext cx="82550" cy="82550"/>
            </a:xfrm>
            <a:prstGeom prst="ellipse">
              <a:avLst/>
            </a:pr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94" name="组合 93"/>
          <p:cNvGrpSpPr>
            <a:grpSpLocks/>
          </p:cNvGrpSpPr>
          <p:nvPr/>
        </p:nvGrpSpPr>
        <p:grpSpPr bwMode="auto">
          <a:xfrm>
            <a:off x="4576762" y="3013323"/>
            <a:ext cx="501650" cy="506413"/>
            <a:chOff x="5093055" y="2766720"/>
            <a:chExt cx="501650" cy="506413"/>
          </a:xfrm>
        </p:grpSpPr>
        <p:sp>
          <p:nvSpPr>
            <p:cNvPr id="95"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chemeClr val="accent3"/>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6" name="Oval 22"/>
            <p:cNvSpPr>
              <a:spLocks noChangeArrowheads="1"/>
            </p:cNvSpPr>
            <p:nvPr/>
          </p:nvSpPr>
          <p:spPr bwMode="auto">
            <a:xfrm>
              <a:off x="5201005" y="3069933"/>
              <a:ext cx="98425" cy="98425"/>
            </a:xfrm>
            <a:prstGeom prst="ellipse">
              <a:avLst/>
            </a:pr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7"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8"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99" name="组合 98"/>
          <p:cNvGrpSpPr>
            <a:grpSpLocks/>
          </p:cNvGrpSpPr>
          <p:nvPr/>
        </p:nvGrpSpPr>
        <p:grpSpPr bwMode="auto">
          <a:xfrm>
            <a:off x="4572000" y="3723878"/>
            <a:ext cx="506412" cy="506413"/>
            <a:chOff x="6137274" y="1900165"/>
            <a:chExt cx="506413" cy="506412"/>
          </a:xfrm>
        </p:grpSpPr>
        <p:sp>
          <p:nvSpPr>
            <p:cNvPr id="100"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accent5"/>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101"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sp>
        <p:nvSpPr>
          <p:cNvPr id="102" name="Text Box 11"/>
          <p:cNvSpPr txBox="1">
            <a:spLocks noChangeArrowheads="1"/>
          </p:cNvSpPr>
          <p:nvPr/>
        </p:nvSpPr>
        <p:spPr bwMode="auto">
          <a:xfrm>
            <a:off x="5222875" y="1486669"/>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zh-CN" altLang="en-US" sz="1000" dirty="0" smtClean="0">
                <a:solidFill>
                  <a:schemeClr val="tx1">
                    <a:lumMod val="65000"/>
                    <a:lumOff val="35000"/>
                  </a:schemeClr>
                </a:solidFill>
                <a:latin typeface="微软雅黑" pitchFamily="34" charset="-122"/>
                <a:ea typeface="微软雅黑" pitchFamily="34" charset="-122"/>
              </a:rPr>
              <a:t>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3" name="Text Box 11"/>
          <p:cNvSpPr txBox="1">
            <a:spLocks noChangeArrowheads="1"/>
          </p:cNvSpPr>
          <p:nvPr/>
        </p:nvSpPr>
        <p:spPr bwMode="auto">
          <a:xfrm>
            <a:off x="5222875" y="2244725"/>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4" name="Text Box 11"/>
          <p:cNvSpPr txBox="1">
            <a:spLocks noChangeArrowheads="1"/>
          </p:cNvSpPr>
          <p:nvPr/>
        </p:nvSpPr>
        <p:spPr bwMode="auto">
          <a:xfrm>
            <a:off x="5222875" y="3003798"/>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5" name="Text Box 11"/>
          <p:cNvSpPr txBox="1">
            <a:spLocks noChangeArrowheads="1"/>
          </p:cNvSpPr>
          <p:nvPr/>
        </p:nvSpPr>
        <p:spPr bwMode="auto">
          <a:xfrm>
            <a:off x="5222875" y="3747691"/>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08273604"/>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300" fill="hold"/>
                                        <p:tgtEl>
                                          <p:spTgt spid="64"/>
                                        </p:tgtEl>
                                        <p:attrNameLst>
                                          <p:attrName>ppt_x</p:attrName>
                                        </p:attrNameLst>
                                      </p:cBhvr>
                                      <p:tavLst>
                                        <p:tav tm="0">
                                          <p:val>
                                            <p:strVal val="0-#ppt_w/2"/>
                                          </p:val>
                                        </p:tav>
                                        <p:tav tm="100000">
                                          <p:val>
                                            <p:strVal val="#ppt_x"/>
                                          </p:val>
                                        </p:tav>
                                      </p:tavLst>
                                    </p:anim>
                                    <p:anim calcmode="lin" valueType="num">
                                      <p:cBhvr additive="base">
                                        <p:cTn id="8" dur="3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300" fill="hold"/>
                                        <p:tgtEl>
                                          <p:spTgt spid="71"/>
                                        </p:tgtEl>
                                        <p:attrNameLst>
                                          <p:attrName>ppt_x</p:attrName>
                                        </p:attrNameLst>
                                      </p:cBhvr>
                                      <p:tavLst>
                                        <p:tav tm="0">
                                          <p:val>
                                            <p:strVal val="0-#ppt_w/2"/>
                                          </p:val>
                                        </p:tav>
                                        <p:tav tm="100000">
                                          <p:val>
                                            <p:strVal val="#ppt_x"/>
                                          </p:val>
                                        </p:tav>
                                      </p:tavLst>
                                    </p:anim>
                                    <p:anim calcmode="lin" valueType="num">
                                      <p:cBhvr additive="base">
                                        <p:cTn id="13" dur="300" fill="hold"/>
                                        <p:tgtEl>
                                          <p:spTgt spid="71"/>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300" fill="hold"/>
                                        <p:tgtEl>
                                          <p:spTgt spid="79"/>
                                        </p:tgtEl>
                                        <p:attrNameLst>
                                          <p:attrName>ppt_x</p:attrName>
                                        </p:attrNameLst>
                                      </p:cBhvr>
                                      <p:tavLst>
                                        <p:tav tm="0">
                                          <p:val>
                                            <p:strVal val="1+#ppt_w/2"/>
                                          </p:val>
                                        </p:tav>
                                        <p:tav tm="100000">
                                          <p:val>
                                            <p:strVal val="#ppt_x"/>
                                          </p:val>
                                        </p:tav>
                                      </p:tavLst>
                                    </p:anim>
                                    <p:anim calcmode="lin" valueType="num">
                                      <p:cBhvr additive="base">
                                        <p:cTn id="18" dur="300" fill="hold"/>
                                        <p:tgtEl>
                                          <p:spTgt spid="79"/>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300" fill="hold"/>
                                        <p:tgtEl>
                                          <p:spTgt spid="82"/>
                                        </p:tgtEl>
                                        <p:attrNameLst>
                                          <p:attrName>ppt_x</p:attrName>
                                        </p:attrNameLst>
                                      </p:cBhvr>
                                      <p:tavLst>
                                        <p:tav tm="0">
                                          <p:val>
                                            <p:strVal val="1+#ppt_w/2"/>
                                          </p:val>
                                        </p:tav>
                                        <p:tav tm="100000">
                                          <p:val>
                                            <p:strVal val="#ppt_x"/>
                                          </p:val>
                                        </p:tav>
                                      </p:tavLst>
                                    </p:anim>
                                    <p:anim calcmode="lin" valueType="num">
                                      <p:cBhvr additive="base">
                                        <p:cTn id="23" dur="300" fill="hold"/>
                                        <p:tgtEl>
                                          <p:spTgt spid="82"/>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53" presetClass="entr" presetSubtype="16" fill="hold" nodeType="with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500" fill="hold"/>
                                        <p:tgtEl>
                                          <p:spTgt spid="89"/>
                                        </p:tgtEl>
                                        <p:attrNameLst>
                                          <p:attrName>ppt_w</p:attrName>
                                        </p:attrNameLst>
                                      </p:cBhvr>
                                      <p:tavLst>
                                        <p:tav tm="0">
                                          <p:val>
                                            <p:fltVal val="0"/>
                                          </p:val>
                                        </p:tav>
                                        <p:tav tm="100000">
                                          <p:val>
                                            <p:strVal val="#ppt_w"/>
                                          </p:val>
                                        </p:tav>
                                      </p:tavLst>
                                    </p:anim>
                                    <p:anim calcmode="lin" valueType="num">
                                      <p:cBhvr>
                                        <p:cTn id="33" dur="500" fill="hold"/>
                                        <p:tgtEl>
                                          <p:spTgt spid="89"/>
                                        </p:tgtEl>
                                        <p:attrNameLst>
                                          <p:attrName>ppt_h</p:attrName>
                                        </p:attrNameLst>
                                      </p:cBhvr>
                                      <p:tavLst>
                                        <p:tav tm="0">
                                          <p:val>
                                            <p:fltVal val="0"/>
                                          </p:val>
                                        </p:tav>
                                        <p:tav tm="100000">
                                          <p:val>
                                            <p:strVal val="#ppt_h"/>
                                          </p:val>
                                        </p:tav>
                                      </p:tavLst>
                                    </p:anim>
                                    <p:animEffect transition="in" filter="fade">
                                      <p:cBhvr>
                                        <p:cTn id="34" dur="500"/>
                                        <p:tgtEl>
                                          <p:spTgt spid="89"/>
                                        </p:tgtEl>
                                      </p:cBhvr>
                                    </p:animEffect>
                                  </p:childTnLst>
                                </p:cTn>
                              </p:par>
                              <p:par>
                                <p:cTn id="35" presetID="53" presetClass="entr" presetSubtype="16" fill="hold"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p:cTn id="37" dur="500" fill="hold"/>
                                        <p:tgtEl>
                                          <p:spTgt spid="94"/>
                                        </p:tgtEl>
                                        <p:attrNameLst>
                                          <p:attrName>ppt_w</p:attrName>
                                        </p:attrNameLst>
                                      </p:cBhvr>
                                      <p:tavLst>
                                        <p:tav tm="0">
                                          <p:val>
                                            <p:fltVal val="0"/>
                                          </p:val>
                                        </p:tav>
                                        <p:tav tm="100000">
                                          <p:val>
                                            <p:strVal val="#ppt_w"/>
                                          </p:val>
                                        </p:tav>
                                      </p:tavLst>
                                    </p:anim>
                                    <p:anim calcmode="lin" valueType="num">
                                      <p:cBhvr>
                                        <p:cTn id="38" dur="500" fill="hold"/>
                                        <p:tgtEl>
                                          <p:spTgt spid="94"/>
                                        </p:tgtEl>
                                        <p:attrNameLst>
                                          <p:attrName>ppt_h</p:attrName>
                                        </p:attrNameLst>
                                      </p:cBhvr>
                                      <p:tavLst>
                                        <p:tav tm="0">
                                          <p:val>
                                            <p:fltVal val="0"/>
                                          </p:val>
                                        </p:tav>
                                        <p:tav tm="100000">
                                          <p:val>
                                            <p:strVal val="#ppt_h"/>
                                          </p:val>
                                        </p:tav>
                                      </p:tavLst>
                                    </p:anim>
                                    <p:animEffect transition="in" filter="fade">
                                      <p:cBhvr>
                                        <p:cTn id="39" dur="500"/>
                                        <p:tgtEl>
                                          <p:spTgt spid="94"/>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additive="base">
                                        <p:cTn id="48" dur="300" fill="hold"/>
                                        <p:tgtEl>
                                          <p:spTgt spid="102"/>
                                        </p:tgtEl>
                                        <p:attrNameLst>
                                          <p:attrName>ppt_x</p:attrName>
                                        </p:attrNameLst>
                                      </p:cBhvr>
                                      <p:tavLst>
                                        <p:tav tm="0">
                                          <p:val>
                                            <p:strVal val="1+#ppt_w/2"/>
                                          </p:val>
                                        </p:tav>
                                        <p:tav tm="100000">
                                          <p:val>
                                            <p:strVal val="#ppt_x"/>
                                          </p:val>
                                        </p:tav>
                                      </p:tavLst>
                                    </p:anim>
                                    <p:anim calcmode="lin" valueType="num">
                                      <p:cBhvr additive="base">
                                        <p:cTn id="49" dur="300" fill="hold"/>
                                        <p:tgtEl>
                                          <p:spTgt spid="102"/>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300" fill="hold"/>
                                        <p:tgtEl>
                                          <p:spTgt spid="103"/>
                                        </p:tgtEl>
                                        <p:attrNameLst>
                                          <p:attrName>ppt_x</p:attrName>
                                        </p:attrNameLst>
                                      </p:cBhvr>
                                      <p:tavLst>
                                        <p:tav tm="0">
                                          <p:val>
                                            <p:strVal val="1+#ppt_w/2"/>
                                          </p:val>
                                        </p:tav>
                                        <p:tav tm="100000">
                                          <p:val>
                                            <p:strVal val="#ppt_x"/>
                                          </p:val>
                                        </p:tav>
                                      </p:tavLst>
                                    </p:anim>
                                    <p:anim calcmode="lin" valueType="num">
                                      <p:cBhvr additive="base">
                                        <p:cTn id="54" dur="300" fill="hold"/>
                                        <p:tgtEl>
                                          <p:spTgt spid="103"/>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300" fill="hold"/>
                                        <p:tgtEl>
                                          <p:spTgt spid="104"/>
                                        </p:tgtEl>
                                        <p:attrNameLst>
                                          <p:attrName>ppt_x</p:attrName>
                                        </p:attrNameLst>
                                      </p:cBhvr>
                                      <p:tavLst>
                                        <p:tav tm="0">
                                          <p:val>
                                            <p:strVal val="1+#ppt_w/2"/>
                                          </p:val>
                                        </p:tav>
                                        <p:tav tm="100000">
                                          <p:val>
                                            <p:strVal val="#ppt_x"/>
                                          </p:val>
                                        </p:tav>
                                      </p:tavLst>
                                    </p:anim>
                                    <p:anim calcmode="lin" valueType="num">
                                      <p:cBhvr additive="base">
                                        <p:cTn id="59" dur="300" fill="hold"/>
                                        <p:tgtEl>
                                          <p:spTgt spid="104"/>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300" fill="hold"/>
                                        <p:tgtEl>
                                          <p:spTgt spid="105"/>
                                        </p:tgtEl>
                                        <p:attrNameLst>
                                          <p:attrName>ppt_x</p:attrName>
                                        </p:attrNameLst>
                                      </p:cBhvr>
                                      <p:tavLst>
                                        <p:tav tm="0">
                                          <p:val>
                                            <p:strVal val="1+#ppt_w/2"/>
                                          </p:val>
                                        </p:tav>
                                        <p:tav tm="100000">
                                          <p:val>
                                            <p:strVal val="#ppt_x"/>
                                          </p:val>
                                        </p:tav>
                                      </p:tavLst>
                                    </p:anim>
                                    <p:anim calcmode="lin" valueType="num">
                                      <p:cBhvr additive="base">
                                        <p:cTn id="64"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3"/>
          <p:cNvSpPr>
            <a:spLocks/>
          </p:cNvSpPr>
          <p:nvPr/>
        </p:nvSpPr>
        <p:spPr bwMode="gray">
          <a:xfrm flipV="1">
            <a:off x="1870669" y="2679737"/>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Calibri"/>
              <a:ea typeface="宋体"/>
            </a:endParaRPr>
          </a:p>
        </p:txBody>
      </p:sp>
      <p:sp>
        <p:nvSpPr>
          <p:cNvPr id="3" name="箭头2"/>
          <p:cNvSpPr>
            <a:spLocks/>
          </p:cNvSpPr>
          <p:nvPr/>
        </p:nvSpPr>
        <p:spPr bwMode="gray">
          <a:xfrm rot="16200000">
            <a:off x="2188686" y="2161566"/>
            <a:ext cx="358296" cy="143395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Calibri"/>
              <a:ea typeface="宋体"/>
            </a:endParaRPr>
          </a:p>
        </p:txBody>
      </p:sp>
      <p:sp>
        <p:nvSpPr>
          <p:cNvPr id="4" name="箭头1"/>
          <p:cNvSpPr>
            <a:spLocks/>
          </p:cNvSpPr>
          <p:nvPr/>
        </p:nvSpPr>
        <p:spPr bwMode="gray">
          <a:xfrm>
            <a:off x="1862911" y="1596705"/>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a:solidFill>
                <a:sysClr val="windowText" lastClr="000000"/>
              </a:solidFill>
              <a:latin typeface="Calibri"/>
              <a:ea typeface="宋体"/>
            </a:endParaRPr>
          </a:p>
        </p:txBody>
      </p:sp>
      <p:sp>
        <p:nvSpPr>
          <p:cNvPr id="5" name="标题1"/>
          <p:cNvSpPr>
            <a:spLocks noChangeArrowheads="1"/>
          </p:cNvSpPr>
          <p:nvPr/>
        </p:nvSpPr>
        <p:spPr bwMode="gray">
          <a:xfrm>
            <a:off x="3152643" y="1329899"/>
            <a:ext cx="1993390" cy="866499"/>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          点击添加文本</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6" name="标题2"/>
          <p:cNvSpPr>
            <a:spLocks noChangeArrowheads="1"/>
          </p:cNvSpPr>
          <p:nvPr/>
        </p:nvSpPr>
        <p:spPr bwMode="gray">
          <a:xfrm>
            <a:off x="3162164" y="2407166"/>
            <a:ext cx="1983869" cy="866499"/>
          </a:xfrm>
          <a:prstGeom prst="roundRect">
            <a:avLst>
              <a:gd name="adj" fmla="val 11921"/>
            </a:avLst>
          </a:prstGeom>
          <a:solidFill>
            <a:schemeClr val="accent3"/>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点击添加文本</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7" name="标题3"/>
          <p:cNvSpPr>
            <a:spLocks noChangeArrowheads="1"/>
          </p:cNvSpPr>
          <p:nvPr/>
        </p:nvSpPr>
        <p:spPr bwMode="gray">
          <a:xfrm>
            <a:off x="3147883" y="3487817"/>
            <a:ext cx="1998150" cy="865719"/>
          </a:xfrm>
          <a:prstGeom prst="roundRect">
            <a:avLst>
              <a:gd name="adj" fmla="val 11921"/>
            </a:avLst>
          </a:prstGeom>
          <a:solidFill>
            <a:schemeClr val="accent4"/>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点击添加文本</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8" name="Oval 19"/>
          <p:cNvSpPr>
            <a:spLocks noChangeArrowheads="1"/>
          </p:cNvSpPr>
          <p:nvPr/>
        </p:nvSpPr>
        <p:spPr bwMode="auto">
          <a:xfrm>
            <a:off x="1475656" y="2301902"/>
            <a:ext cx="1079438" cy="1079750"/>
          </a:xfrm>
          <a:prstGeom prst="roundRect">
            <a:avLst/>
          </a:prstGeom>
          <a:solidFill>
            <a:schemeClr val="accent1"/>
          </a:solidFill>
          <a:ln w="3175" cap="flat" cmpd="sng" algn="ctr">
            <a:noFill/>
            <a:prstDash val="solid"/>
          </a:ln>
          <a:effectLst>
            <a:outerShdw blurRad="50800" dist="38100" dir="2700000" algn="tl" rotWithShape="0">
              <a:prstClr val="black">
                <a:alpha val="40000"/>
              </a:prstClr>
            </a:outerShdw>
          </a:effectLst>
        </p:spPr>
        <p:txBody>
          <a:bodyPr lIns="94487" tIns="34285" rIns="94487" bIns="134982" anchor="ctr"/>
          <a:lstStyle/>
          <a:p>
            <a:pPr algn="ctr">
              <a:lnSpc>
                <a:spcPct val="120000"/>
              </a:lnSpc>
            </a:pPr>
            <a:r>
              <a:rPr lang="zh-CN" altLang="en-US" sz="1500" b="1" kern="0" dirty="0">
                <a:solidFill>
                  <a:srgbClr val="F9F9F9"/>
                </a:solidFill>
                <a:latin typeface="微软雅黑" pitchFamily="34" charset="-122"/>
                <a:ea typeface="微软雅黑" pitchFamily="34" charset="-122"/>
              </a:rPr>
              <a:t>添加内容</a:t>
            </a:r>
          </a:p>
        </p:txBody>
      </p:sp>
      <p:sp>
        <p:nvSpPr>
          <p:cNvPr id="9" name="文本1"/>
          <p:cNvSpPr>
            <a:spLocks noChangeArrowheads="1"/>
          </p:cNvSpPr>
          <p:nvPr/>
        </p:nvSpPr>
        <p:spPr bwMode="gray">
          <a:xfrm>
            <a:off x="5146033" y="1329899"/>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dirty="0">
                <a:solidFill>
                  <a:schemeClr val="tx1">
                    <a:lumMod val="65000"/>
                    <a:lumOff val="35000"/>
                  </a:schemeClr>
                </a:solidFill>
                <a:latin typeface="微软雅黑" pitchFamily="34" charset="-122"/>
                <a:ea typeface="微软雅黑" pitchFamily="34" charset="-122"/>
              </a:rPr>
              <a:t>    点击添加文字，点击添加文字</a:t>
            </a:r>
            <a:endParaRPr lang="zh-CN" altLang="zh-CN" sz="1200" dirty="0">
              <a:solidFill>
                <a:schemeClr val="tx1">
                  <a:lumMod val="65000"/>
                  <a:lumOff val="35000"/>
                </a:schemeClr>
              </a:solidFill>
              <a:latin typeface="微软雅黑" pitchFamily="34" charset="-122"/>
              <a:ea typeface="微软雅黑" pitchFamily="34" charset="-122"/>
            </a:endParaRPr>
          </a:p>
        </p:txBody>
      </p:sp>
      <p:sp>
        <p:nvSpPr>
          <p:cNvPr id="10" name="文本2"/>
          <p:cNvSpPr>
            <a:spLocks noChangeArrowheads="1"/>
          </p:cNvSpPr>
          <p:nvPr/>
        </p:nvSpPr>
        <p:spPr bwMode="gray">
          <a:xfrm>
            <a:off x="5146033" y="2407166"/>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chemeClr val="tx1">
                  <a:lumMod val="65000"/>
                  <a:lumOff val="3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200" dirty="0">
                <a:solidFill>
                  <a:schemeClr val="tx1">
                    <a:lumMod val="65000"/>
                    <a:lumOff val="35000"/>
                  </a:schemeClr>
                </a:solidFill>
                <a:latin typeface="微软雅黑" pitchFamily="34" charset="-122"/>
                <a:ea typeface="微软雅黑" pitchFamily="34" charset="-122"/>
              </a:rPr>
              <a:t>    </a:t>
            </a:r>
            <a:r>
              <a:rPr lang="zh-CN" altLang="en-US" sz="1200" dirty="0">
                <a:solidFill>
                  <a:schemeClr val="tx1">
                    <a:lumMod val="65000"/>
                    <a:lumOff val="35000"/>
                  </a:schemeClr>
                </a:solidFill>
                <a:latin typeface="微软雅黑" pitchFamily="34" charset="-122"/>
                <a:ea typeface="微软雅黑" pitchFamily="34" charset="-122"/>
              </a:rPr>
              <a:t>点击添加文字，点击添加文字</a:t>
            </a:r>
            <a:endParaRPr lang="zh-CN" altLang="zh-CN" sz="1200" dirty="0">
              <a:solidFill>
                <a:schemeClr val="tx1">
                  <a:lumMod val="65000"/>
                  <a:lumOff val="35000"/>
                </a:schemeClr>
              </a:solidFill>
              <a:latin typeface="微软雅黑" pitchFamily="34" charset="-122"/>
              <a:ea typeface="微软雅黑" pitchFamily="34" charset="-122"/>
            </a:endParaRPr>
          </a:p>
          <a:p>
            <a:pPr lvl="0" fontAlgn="base">
              <a:lnSpc>
                <a:spcPct val="120000"/>
              </a:lnSpc>
              <a:spcBef>
                <a:spcPct val="0"/>
              </a:spcBef>
              <a:spcAft>
                <a:spcPct val="0"/>
              </a:spcAft>
              <a:defRPr/>
            </a:pPr>
            <a:endParaRPr lang="zh-CN" altLang="zh-CN" sz="1200" dirty="0">
              <a:solidFill>
                <a:schemeClr val="tx1">
                  <a:lumMod val="65000"/>
                  <a:lumOff val="35000"/>
                </a:schemeClr>
              </a:solidFill>
              <a:latin typeface="微软雅黑" pitchFamily="34" charset="-122"/>
              <a:ea typeface="微软雅黑" pitchFamily="34" charset="-122"/>
            </a:endParaRPr>
          </a:p>
        </p:txBody>
      </p:sp>
      <p:sp>
        <p:nvSpPr>
          <p:cNvPr id="11" name="文本3"/>
          <p:cNvSpPr>
            <a:spLocks noChangeArrowheads="1"/>
          </p:cNvSpPr>
          <p:nvPr/>
        </p:nvSpPr>
        <p:spPr bwMode="ltGray">
          <a:xfrm>
            <a:off x="5146032" y="3494959"/>
            <a:ext cx="2536961" cy="8585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dirty="0">
                <a:solidFill>
                  <a:schemeClr val="tx1">
                    <a:lumMod val="65000"/>
                    <a:lumOff val="35000"/>
                  </a:schemeClr>
                </a:solidFill>
                <a:latin typeface="微软雅黑" pitchFamily="34" charset="-122"/>
                <a:ea typeface="微软雅黑" pitchFamily="34" charset="-122"/>
              </a:rPr>
              <a:t>    点击添加文字，点击添加文字</a:t>
            </a:r>
            <a:endParaRPr lang="zh-CN" altLang="zh-CN" sz="12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82940342"/>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545df5cba162349a4bfb4f7eafceccc5c42a75e"/>
</p:tagLst>
</file>

<file path=ppt/theme/theme1.xml><?xml version="1.0" encoding="utf-8"?>
<a:theme xmlns:a="http://schemas.openxmlformats.org/drawingml/2006/main" name="第一PPT，www.1ppt.com">
  <a:themeElements>
    <a:clrScheme name="自定义 30">
      <a:dk1>
        <a:sysClr val="windowText" lastClr="000000"/>
      </a:dk1>
      <a:lt1>
        <a:sysClr val="window" lastClr="FFFFFF"/>
      </a:lt1>
      <a:dk2>
        <a:srgbClr val="1F497D"/>
      </a:dk2>
      <a:lt2>
        <a:srgbClr val="EEECE1"/>
      </a:lt2>
      <a:accent1>
        <a:srgbClr val="5D0A8E"/>
      </a:accent1>
      <a:accent2>
        <a:srgbClr val="660068"/>
      </a:accent2>
      <a:accent3>
        <a:srgbClr val="A500A8"/>
      </a:accent3>
      <a:accent4>
        <a:srgbClr val="8064A2"/>
      </a:accent4>
      <a:accent5>
        <a:srgbClr val="E36C09"/>
      </a:accent5>
      <a:accent6>
        <a:srgbClr val="F79646"/>
      </a:accent6>
      <a:hlink>
        <a:srgbClr val="0000FF"/>
      </a:hlink>
      <a:folHlink>
        <a:srgbClr val="80008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4051</Words>
  <Application>Microsoft Office PowerPoint</Application>
  <PresentationFormat>全屏显示(16:9)</PresentationFormat>
  <Paragraphs>285</Paragraphs>
  <Slides>28</Slides>
  <Notes>23</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目录页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猪年</dc:title>
  <dc:creator>第一PPT</dc:creator>
  <cp:keywords>www.1ppt.com</cp:keywords>
  <dc:description>www.1ppt.com</dc:description>
  <cp:lastModifiedBy>Windows User</cp:lastModifiedBy>
  <cp:revision>51</cp:revision>
  <dcterms:created xsi:type="dcterms:W3CDTF">2013-05-26T00:06:30Z</dcterms:created>
  <dcterms:modified xsi:type="dcterms:W3CDTF">2018-12-29T12:54:16Z</dcterms:modified>
</cp:coreProperties>
</file>