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6D6"/>
    <a:srgbClr val="F2943D"/>
    <a:srgbClr val="4FBB8A"/>
    <a:srgbClr val="198FBF"/>
    <a:srgbClr val="8CC445"/>
    <a:srgbClr val="D9D9D9"/>
    <a:srgbClr val="F1F1F1"/>
    <a:srgbClr val="4BBC8A"/>
    <a:srgbClr val="BFBFBD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876" y="-20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FBB8A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3A3A3A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49472"/>
        <c:axId val="57455360"/>
      </c:areaChart>
      <c:dateAx>
        <c:axId val="57449472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7455360"/>
        <c:crosses val="autoZero"/>
        <c:auto val="1"/>
        <c:lblOffset val="100"/>
        <c:baseTimeUnit val="days"/>
      </c:dateAx>
      <c:valAx>
        <c:axId val="5745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7449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A3A3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4FBB8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5395712"/>
        <c:axId val="105397248"/>
      </c:barChart>
      <c:catAx>
        <c:axId val="1053957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5397248"/>
        <c:crosses val="autoZero"/>
        <c:auto val="1"/>
        <c:lblAlgn val="ctr"/>
        <c:lblOffset val="100"/>
        <c:noMultiLvlLbl val="0"/>
      </c:catAx>
      <c:valAx>
        <c:axId val="1053972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539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C00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bg1"/>
              </a:solidFill>
              <a:ln w="9525">
                <a:solidFill>
                  <a:srgbClr val="FFC00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65656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bg1"/>
              </a:solidFill>
              <a:ln w="9525">
                <a:solidFill>
                  <a:srgbClr val="565656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bg1"/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042496"/>
        <c:axId val="106044416"/>
      </c:lineChart>
      <c:catAx>
        <c:axId val="106042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6044416"/>
        <c:crosses val="autoZero"/>
        <c:auto val="1"/>
        <c:lblAlgn val="ctr"/>
        <c:lblOffset val="100"/>
        <c:noMultiLvlLbl val="0"/>
      </c:catAx>
      <c:valAx>
        <c:axId val="1060444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604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rgbClr val="3A3A3A"/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TITLE HERE</a:t>
            </a:r>
            <a:endParaRPr lang="zh-CN" altLang="en-US" dirty="0"/>
          </a:p>
        </c:rich>
      </c:tx>
      <c:layout>
        <c:manualLayout>
          <c:xMode val="edge"/>
          <c:yMode val="edge"/>
          <c:x val="0.16358208955223899"/>
          <c:y val="6.176166643026480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TEXT1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TEXT2</c:v>
                </c:pt>
              </c:strCache>
            </c:strRef>
          </c:tx>
          <c:spPr>
            <a:solidFill>
              <a:srgbClr val="E1E1E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TEXT3</c:v>
                </c:pt>
              </c:strCache>
            </c:strRef>
          </c:tx>
          <c:spPr>
            <a:solidFill>
              <a:srgbClr val="F2943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"/>
        <c:axId val="210714624"/>
        <c:axId val="210716544"/>
      </c:barChart>
      <c:catAx>
        <c:axId val="210714624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zh-CN" sz="1330" b="0" i="0" u="none" strike="noStrike" kern="1200" baseline="0">
                  <a:solidFill>
                    <a:srgbClr val="3A3A3A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3A3A3A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0716544"/>
        <c:crosses val="autoZero"/>
        <c:auto val="1"/>
        <c:lblAlgn val="ctr"/>
        <c:lblOffset val="100"/>
        <c:noMultiLvlLbl val="0"/>
      </c:catAx>
      <c:valAx>
        <c:axId val="210716544"/>
        <c:scaling>
          <c:orientation val="minMax"/>
        </c:scaling>
        <c:delete val="1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zh-CN" sz="1330" b="0" i="0" u="none" strike="noStrike" kern="1200" baseline="0">
                  <a:solidFill>
                    <a:srgbClr val="3A3A3A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crossAx val="210714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3A3A3A"/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54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781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73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17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26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779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78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10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607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9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5924928" y="32497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3919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9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8"/>
          <p:cNvSpPr txBox="1"/>
          <p:nvPr/>
        </p:nvSpPr>
        <p:spPr>
          <a:xfrm>
            <a:off x="839504" y="1609090"/>
            <a:ext cx="6652895" cy="5943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1500">
                <a:solidFill>
                  <a:schemeClr val="bg1"/>
                </a:solidFill>
                <a:effectLst>
                  <a:outerShdw blurRad="25400" dist="25400" algn="l" rotWithShape="0">
                    <a:prstClr val="black">
                      <a:alpha val="61000"/>
                    </a:prstClr>
                  </a:outerShdw>
                </a:effectLst>
                <a:latin typeface="Edwardian Script ITC" pitchFamily="66" charset="0"/>
                <a:ea typeface="叶根友刀锋黑草" panose="02010601030101010101" pitchFamily="2" charset="-122"/>
              </a:defRPr>
            </a:lvl1pPr>
            <a:lvl2pPr marL="742950" indent="-28575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300" b="1" dirty="0" smtClean="0">
                <a:ln w="12700">
                  <a:noFill/>
                </a:ln>
                <a:solidFill>
                  <a:srgbClr val="404040"/>
                </a:solidFill>
                <a:effectLst/>
                <a:latin typeface="黑体" panose="02010600030101010101" charset="-122"/>
                <a:ea typeface="黑体" panose="02010600030101010101" charset="-122"/>
                <a:cs typeface="Times New Roman" panose="02020603050405020304" pitchFamily="18" charset="0"/>
              </a:rPr>
              <a:t>通用扁平化商务</a:t>
            </a:r>
            <a:r>
              <a:rPr lang="en-US" altLang="zh-CN" sz="3300" b="1" dirty="0" smtClean="0">
                <a:ln w="12700">
                  <a:noFill/>
                </a:ln>
                <a:solidFill>
                  <a:srgbClr val="404040"/>
                </a:solidFill>
                <a:effectLst/>
                <a:latin typeface="黑体" panose="02010600030101010101" charset="-122"/>
                <a:ea typeface="黑体" panose="02010600030101010101" charset="-122"/>
                <a:cs typeface="Times New Roman" panose="02020603050405020304" pitchFamily="18" charset="0"/>
              </a:rPr>
              <a:t>PPT</a:t>
            </a:r>
            <a:r>
              <a:rPr lang="zh-CN" altLang="en-US" sz="3300" b="1" dirty="0" smtClean="0">
                <a:ln w="12700">
                  <a:noFill/>
                </a:ln>
                <a:solidFill>
                  <a:srgbClr val="404040"/>
                </a:solidFill>
                <a:effectLst/>
                <a:latin typeface="黑体" panose="02010600030101010101" charset="-122"/>
                <a:ea typeface="黑体" panose="02010600030101010101" charset="-122"/>
                <a:cs typeface="Times New Roman" panose="02020603050405020304" pitchFamily="18" charset="0"/>
              </a:rPr>
              <a:t>模</a:t>
            </a:r>
            <a:r>
              <a:rPr lang="zh-CN" altLang="en-US" sz="3300" b="1" dirty="0">
                <a:ln w="12700">
                  <a:noFill/>
                </a:ln>
                <a:solidFill>
                  <a:srgbClr val="404040"/>
                </a:solidFill>
                <a:effectLst/>
                <a:latin typeface="黑体" panose="02010600030101010101" charset="-122"/>
                <a:ea typeface="黑体" panose="02010600030101010101" charset="-122"/>
                <a:cs typeface="Times New Roman" panose="02020603050405020304" pitchFamily="18" charset="0"/>
              </a:rPr>
              <a:t>板</a:t>
            </a:r>
          </a:p>
        </p:txBody>
      </p:sp>
      <p:sp>
        <p:nvSpPr>
          <p:cNvPr id="18" name="TextBox 10"/>
          <p:cNvSpPr txBox="1"/>
          <p:nvPr/>
        </p:nvSpPr>
        <p:spPr>
          <a:xfrm>
            <a:off x="1213485" y="2152650"/>
            <a:ext cx="3343910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商务管理 商务咨询 商务策划 营销方案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07923" y="1150824"/>
            <a:ext cx="2521974" cy="2853813"/>
          </a:xfrm>
          <a:prstGeom prst="rect">
            <a:avLst/>
          </a:prstGeom>
          <a:noFill/>
          <a:ln w="76200">
            <a:solidFill>
              <a:srgbClr val="4FBB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923" y="4236924"/>
            <a:ext cx="2521974" cy="907026"/>
          </a:xfrm>
          <a:custGeom>
            <a:avLst/>
            <a:gdLst>
              <a:gd name="connsiteX0" fmla="*/ 0 w 3362632"/>
              <a:gd name="connsiteY0" fmla="*/ 0 h 1209368"/>
              <a:gd name="connsiteX1" fmla="*/ 3362632 w 3362632"/>
              <a:gd name="connsiteY1" fmla="*/ 0 h 1209368"/>
              <a:gd name="connsiteX2" fmla="*/ 3362632 w 3362632"/>
              <a:gd name="connsiteY2" fmla="*/ 1209368 h 1209368"/>
              <a:gd name="connsiteX3" fmla="*/ 0 w 3362632"/>
              <a:gd name="connsiteY3" fmla="*/ 1209368 h 120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2632" h="1209368">
                <a:moveTo>
                  <a:pt x="0" y="0"/>
                </a:moveTo>
                <a:lnTo>
                  <a:pt x="3362632" y="0"/>
                </a:lnTo>
                <a:lnTo>
                  <a:pt x="3362632" y="1209368"/>
                </a:lnTo>
                <a:lnTo>
                  <a:pt x="0" y="1209368"/>
                </a:lnTo>
                <a:close/>
              </a:path>
            </a:pathLst>
          </a:custGeom>
        </p:spPr>
      </p:pic>
      <p:sp>
        <p:nvSpPr>
          <p:cNvPr id="13" name="文本框 12"/>
          <p:cNvSpPr txBox="1"/>
          <p:nvPr/>
        </p:nvSpPr>
        <p:spPr>
          <a:xfrm>
            <a:off x="4487652" y="1725586"/>
            <a:ext cx="4354974" cy="80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41102" y="1194671"/>
            <a:ext cx="397889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7" name="KSO_Shape"/>
          <p:cNvSpPr/>
          <p:nvPr/>
        </p:nvSpPr>
        <p:spPr bwMode="auto">
          <a:xfrm>
            <a:off x="3287567" y="2832783"/>
            <a:ext cx="405758" cy="304319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0296D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200">
              <a:solidFill>
                <a:srgbClr val="FFFFFF"/>
              </a:solidFill>
              <a:latin typeface="Calibri Light" panose="020F030202020403020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24537" y="2055595"/>
            <a:ext cx="1726685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dirty="0">
                <a:solidFill>
                  <a:srgbClr val="3A3A3A"/>
                </a:solidFill>
                <a:latin typeface="Calibri Light" panose="020F0302020204030204" charset="0"/>
              </a:rPr>
              <a:t>单击此处添加标题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4081" y="3162170"/>
            <a:ext cx="2395016" cy="80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424339" y="2280300"/>
            <a:ext cx="2371677" cy="918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rgbClr val="3A3A3A"/>
                </a:solidFill>
                <a:latin typeface="Calibri Light" panose="020F0302020204030204" charset="0"/>
              </a:rPr>
              <a:t>YOUZI’S PPT STUDIO</a:t>
            </a:r>
            <a:endParaRPr lang="zh-CN" altLang="en-US" sz="2700" dirty="0">
              <a:solidFill>
                <a:srgbClr val="3A3A3A"/>
              </a:solidFill>
              <a:latin typeface="Calibri Light" panose="020F030202020403020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48975" y="1293470"/>
            <a:ext cx="107823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/>
              <a:t>85</a:t>
            </a:r>
            <a:r>
              <a:rPr lang="en-US" altLang="zh-CN" sz="3300" dirty="0"/>
              <a:t>%</a:t>
            </a:r>
            <a:endParaRPr lang="zh-CN" altLang="en-US" sz="5400" dirty="0"/>
          </a:p>
        </p:txBody>
      </p:sp>
      <p:sp>
        <p:nvSpPr>
          <p:cNvPr id="22" name="矩形 21"/>
          <p:cNvSpPr/>
          <p:nvPr/>
        </p:nvSpPr>
        <p:spPr>
          <a:xfrm>
            <a:off x="4487652" y="2784398"/>
            <a:ext cx="4354974" cy="450124"/>
          </a:xfrm>
          <a:prstGeom prst="rect">
            <a:avLst/>
          </a:pr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3" name="矩形 22"/>
          <p:cNvSpPr/>
          <p:nvPr/>
        </p:nvSpPr>
        <p:spPr>
          <a:xfrm>
            <a:off x="6061587" y="3198714"/>
            <a:ext cx="2781039" cy="287444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/>
          <p:cNvCxnSpPr/>
          <p:nvPr/>
        </p:nvCxnSpPr>
        <p:spPr>
          <a:xfrm>
            <a:off x="7734192" y="3530404"/>
            <a:ext cx="1061884" cy="0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8" name="内蒙古"/>
          <p:cNvSpPr/>
          <p:nvPr/>
        </p:nvSpPr>
        <p:spPr bwMode="auto">
          <a:xfrm>
            <a:off x="2458590" y="1325648"/>
            <a:ext cx="1645814" cy="1404401"/>
          </a:xfrm>
          <a:custGeom>
            <a:avLst/>
            <a:gdLst>
              <a:gd name="T0" fmla="*/ 2147483646 w 1428"/>
              <a:gd name="T1" fmla="*/ 2147483646 h 1218"/>
              <a:gd name="T2" fmla="*/ 2147483646 w 1428"/>
              <a:gd name="T3" fmla="*/ 2147483646 h 1218"/>
              <a:gd name="T4" fmla="*/ 2147483646 w 1428"/>
              <a:gd name="T5" fmla="*/ 2147483646 h 1218"/>
              <a:gd name="T6" fmla="*/ 2147483646 w 1428"/>
              <a:gd name="T7" fmla="*/ 2147483646 h 1218"/>
              <a:gd name="T8" fmla="*/ 2147483646 w 1428"/>
              <a:gd name="T9" fmla="*/ 2147483646 h 1218"/>
              <a:gd name="T10" fmla="*/ 2147483646 w 1428"/>
              <a:gd name="T11" fmla="*/ 2147483646 h 1218"/>
              <a:gd name="T12" fmla="*/ 2147483646 w 1428"/>
              <a:gd name="T13" fmla="*/ 2147483646 h 1218"/>
              <a:gd name="T14" fmla="*/ 2147483646 w 1428"/>
              <a:gd name="T15" fmla="*/ 2147483646 h 1218"/>
              <a:gd name="T16" fmla="*/ 2147483646 w 1428"/>
              <a:gd name="T17" fmla="*/ 2147483646 h 1218"/>
              <a:gd name="T18" fmla="*/ 2147483646 w 1428"/>
              <a:gd name="T19" fmla="*/ 2147483646 h 1218"/>
              <a:gd name="T20" fmla="*/ 2147483646 w 1428"/>
              <a:gd name="T21" fmla="*/ 2147483646 h 1218"/>
              <a:gd name="T22" fmla="*/ 2147483646 w 1428"/>
              <a:gd name="T23" fmla="*/ 2147483646 h 1218"/>
              <a:gd name="T24" fmla="*/ 2147483646 w 1428"/>
              <a:gd name="T25" fmla="*/ 2147483646 h 1218"/>
              <a:gd name="T26" fmla="*/ 2147483646 w 1428"/>
              <a:gd name="T27" fmla="*/ 2147483646 h 1218"/>
              <a:gd name="T28" fmla="*/ 2147483646 w 1428"/>
              <a:gd name="T29" fmla="*/ 2147483646 h 1218"/>
              <a:gd name="T30" fmla="*/ 2147483646 w 1428"/>
              <a:gd name="T31" fmla="*/ 2147483646 h 1218"/>
              <a:gd name="T32" fmla="*/ 2147483646 w 1428"/>
              <a:gd name="T33" fmla="*/ 2147483646 h 1218"/>
              <a:gd name="T34" fmla="*/ 2147483646 w 1428"/>
              <a:gd name="T35" fmla="*/ 2147483646 h 1218"/>
              <a:gd name="T36" fmla="*/ 2147483646 w 1428"/>
              <a:gd name="T37" fmla="*/ 2147483646 h 1218"/>
              <a:gd name="T38" fmla="*/ 2147483646 w 1428"/>
              <a:gd name="T39" fmla="*/ 2147483646 h 1218"/>
              <a:gd name="T40" fmla="*/ 2147483646 w 1428"/>
              <a:gd name="T41" fmla="*/ 2147483646 h 1218"/>
              <a:gd name="T42" fmla="*/ 2147483646 w 1428"/>
              <a:gd name="T43" fmla="*/ 2147483646 h 1218"/>
              <a:gd name="T44" fmla="*/ 0 w 1428"/>
              <a:gd name="T45" fmla="*/ 2147483646 h 1218"/>
              <a:gd name="T46" fmla="*/ 2147483646 w 1428"/>
              <a:gd name="T47" fmla="*/ 2147483646 h 1218"/>
              <a:gd name="T48" fmla="*/ 2147483646 w 1428"/>
              <a:gd name="T49" fmla="*/ 2147483646 h 1218"/>
              <a:gd name="T50" fmla="*/ 2147483646 w 1428"/>
              <a:gd name="T51" fmla="*/ 2147483646 h 1218"/>
              <a:gd name="T52" fmla="*/ 2147483646 w 1428"/>
              <a:gd name="T53" fmla="*/ 2147483646 h 1218"/>
              <a:gd name="T54" fmla="*/ 2147483646 w 1428"/>
              <a:gd name="T55" fmla="*/ 2147483646 h 1218"/>
              <a:gd name="T56" fmla="*/ 2147483646 w 1428"/>
              <a:gd name="T57" fmla="*/ 2147483646 h 1218"/>
              <a:gd name="T58" fmla="*/ 2147483646 w 1428"/>
              <a:gd name="T59" fmla="*/ 2147483646 h 1218"/>
              <a:gd name="T60" fmla="*/ 2147483646 w 1428"/>
              <a:gd name="T61" fmla="*/ 2147483646 h 1218"/>
              <a:gd name="T62" fmla="*/ 2147483646 w 1428"/>
              <a:gd name="T63" fmla="*/ 2147483646 h 1218"/>
              <a:gd name="T64" fmla="*/ 2147483646 w 1428"/>
              <a:gd name="T65" fmla="*/ 2147483646 h 1218"/>
              <a:gd name="T66" fmla="*/ 2147483646 w 1428"/>
              <a:gd name="T67" fmla="*/ 2147483646 h 1218"/>
              <a:gd name="T68" fmla="*/ 2147483646 w 1428"/>
              <a:gd name="T69" fmla="*/ 2147483646 h 1218"/>
              <a:gd name="T70" fmla="*/ 2147483646 w 1428"/>
              <a:gd name="T71" fmla="*/ 2147483646 h 1218"/>
              <a:gd name="T72" fmla="*/ 2147483646 w 1428"/>
              <a:gd name="T73" fmla="*/ 2147483646 h 1218"/>
              <a:gd name="T74" fmla="*/ 2147483646 w 1428"/>
              <a:gd name="T75" fmla="*/ 2147483646 h 1218"/>
              <a:gd name="T76" fmla="*/ 2147483646 w 1428"/>
              <a:gd name="T77" fmla="*/ 2147483646 h 1218"/>
              <a:gd name="T78" fmla="*/ 2147483646 w 1428"/>
              <a:gd name="T79" fmla="*/ 2147483646 h 1218"/>
              <a:gd name="T80" fmla="*/ 2147483646 w 1428"/>
              <a:gd name="T81" fmla="*/ 2147483646 h 1218"/>
              <a:gd name="T82" fmla="*/ 2147483646 w 1428"/>
              <a:gd name="T83" fmla="*/ 2147483646 h 1218"/>
              <a:gd name="T84" fmla="*/ 2147483646 w 1428"/>
              <a:gd name="T85" fmla="*/ 2147483646 h 1218"/>
              <a:gd name="T86" fmla="*/ 2147483646 w 1428"/>
              <a:gd name="T87" fmla="*/ 2147483646 h 1218"/>
              <a:gd name="T88" fmla="*/ 2147483646 w 1428"/>
              <a:gd name="T89" fmla="*/ 2147483646 h 1218"/>
              <a:gd name="T90" fmla="*/ 2147483646 w 1428"/>
              <a:gd name="T91" fmla="*/ 2147483646 h 1218"/>
              <a:gd name="T92" fmla="*/ 2147483646 w 1428"/>
              <a:gd name="T93" fmla="*/ 2147483646 h 1218"/>
              <a:gd name="T94" fmla="*/ 2147483646 w 1428"/>
              <a:gd name="T95" fmla="*/ 2147483646 h 1218"/>
              <a:gd name="T96" fmla="*/ 2147483646 w 1428"/>
              <a:gd name="T97" fmla="*/ 2147483646 h 1218"/>
              <a:gd name="T98" fmla="*/ 2147483646 w 1428"/>
              <a:gd name="T99" fmla="*/ 2147483646 h 1218"/>
              <a:gd name="T100" fmla="*/ 2147483646 w 1428"/>
              <a:gd name="T101" fmla="*/ 2147483646 h 1218"/>
              <a:gd name="T102" fmla="*/ 2147483646 w 1428"/>
              <a:gd name="T103" fmla="*/ 2147483646 h 1218"/>
              <a:gd name="T104" fmla="*/ 2147483646 w 1428"/>
              <a:gd name="T105" fmla="*/ 2147483646 h 1218"/>
              <a:gd name="T106" fmla="*/ 2147483646 w 1428"/>
              <a:gd name="T107" fmla="*/ 2147483646 h 1218"/>
              <a:gd name="T108" fmla="*/ 2147483646 w 1428"/>
              <a:gd name="T109" fmla="*/ 2147483646 h 1218"/>
              <a:gd name="T110" fmla="*/ 2147483646 w 1428"/>
              <a:gd name="T111" fmla="*/ 2147483646 h 1218"/>
              <a:gd name="T112" fmla="*/ 2147483646 w 1428"/>
              <a:gd name="T113" fmla="*/ 2147483646 h 1218"/>
              <a:gd name="T114" fmla="*/ 2147483646 w 1428"/>
              <a:gd name="T115" fmla="*/ 2147483646 h 1218"/>
              <a:gd name="T116" fmla="*/ 2147483646 w 1428"/>
              <a:gd name="T117" fmla="*/ 2147483646 h 121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428" h="1218">
                <a:moveTo>
                  <a:pt x="1398" y="128"/>
                </a:moveTo>
                <a:lnTo>
                  <a:pt x="1394" y="112"/>
                </a:lnTo>
                <a:lnTo>
                  <a:pt x="1378" y="86"/>
                </a:lnTo>
                <a:lnTo>
                  <a:pt x="1366" y="80"/>
                </a:lnTo>
                <a:lnTo>
                  <a:pt x="1354" y="86"/>
                </a:lnTo>
                <a:lnTo>
                  <a:pt x="1348" y="100"/>
                </a:lnTo>
                <a:lnTo>
                  <a:pt x="1346" y="102"/>
                </a:lnTo>
                <a:lnTo>
                  <a:pt x="1344" y="102"/>
                </a:lnTo>
                <a:lnTo>
                  <a:pt x="1322" y="106"/>
                </a:lnTo>
                <a:lnTo>
                  <a:pt x="1318" y="108"/>
                </a:lnTo>
                <a:lnTo>
                  <a:pt x="1316" y="112"/>
                </a:lnTo>
                <a:lnTo>
                  <a:pt x="1310" y="116"/>
                </a:lnTo>
                <a:lnTo>
                  <a:pt x="1298" y="126"/>
                </a:lnTo>
                <a:lnTo>
                  <a:pt x="1296" y="128"/>
                </a:lnTo>
                <a:lnTo>
                  <a:pt x="1286" y="130"/>
                </a:lnTo>
                <a:lnTo>
                  <a:pt x="1276" y="126"/>
                </a:lnTo>
                <a:lnTo>
                  <a:pt x="1264" y="118"/>
                </a:lnTo>
                <a:lnTo>
                  <a:pt x="1262" y="116"/>
                </a:lnTo>
                <a:lnTo>
                  <a:pt x="1244" y="96"/>
                </a:lnTo>
                <a:lnTo>
                  <a:pt x="1240" y="90"/>
                </a:lnTo>
                <a:lnTo>
                  <a:pt x="1238" y="84"/>
                </a:lnTo>
                <a:lnTo>
                  <a:pt x="1238" y="62"/>
                </a:lnTo>
                <a:lnTo>
                  <a:pt x="1238" y="60"/>
                </a:lnTo>
                <a:lnTo>
                  <a:pt x="1242" y="56"/>
                </a:lnTo>
                <a:lnTo>
                  <a:pt x="1218" y="48"/>
                </a:lnTo>
                <a:lnTo>
                  <a:pt x="1218" y="56"/>
                </a:lnTo>
                <a:lnTo>
                  <a:pt x="1216" y="60"/>
                </a:lnTo>
                <a:lnTo>
                  <a:pt x="1210" y="64"/>
                </a:lnTo>
                <a:lnTo>
                  <a:pt x="1202" y="68"/>
                </a:lnTo>
                <a:lnTo>
                  <a:pt x="1200" y="68"/>
                </a:lnTo>
                <a:lnTo>
                  <a:pt x="1200" y="66"/>
                </a:lnTo>
                <a:lnTo>
                  <a:pt x="1188" y="64"/>
                </a:lnTo>
                <a:lnTo>
                  <a:pt x="1190" y="72"/>
                </a:lnTo>
                <a:lnTo>
                  <a:pt x="1170" y="60"/>
                </a:lnTo>
                <a:lnTo>
                  <a:pt x="1168" y="60"/>
                </a:lnTo>
                <a:lnTo>
                  <a:pt x="1168" y="58"/>
                </a:lnTo>
                <a:lnTo>
                  <a:pt x="1164" y="46"/>
                </a:lnTo>
                <a:lnTo>
                  <a:pt x="1162" y="32"/>
                </a:lnTo>
                <a:lnTo>
                  <a:pt x="1164" y="22"/>
                </a:lnTo>
                <a:lnTo>
                  <a:pt x="1166" y="16"/>
                </a:lnTo>
                <a:lnTo>
                  <a:pt x="1172" y="6"/>
                </a:lnTo>
                <a:lnTo>
                  <a:pt x="1170" y="0"/>
                </a:lnTo>
                <a:lnTo>
                  <a:pt x="1150" y="2"/>
                </a:lnTo>
                <a:lnTo>
                  <a:pt x="1142" y="4"/>
                </a:lnTo>
                <a:lnTo>
                  <a:pt x="1136" y="8"/>
                </a:lnTo>
                <a:lnTo>
                  <a:pt x="1132" y="14"/>
                </a:lnTo>
                <a:lnTo>
                  <a:pt x="1128" y="22"/>
                </a:lnTo>
                <a:lnTo>
                  <a:pt x="1116" y="40"/>
                </a:lnTo>
                <a:lnTo>
                  <a:pt x="1128" y="40"/>
                </a:lnTo>
                <a:lnTo>
                  <a:pt x="1130" y="40"/>
                </a:lnTo>
                <a:lnTo>
                  <a:pt x="1140" y="44"/>
                </a:lnTo>
                <a:lnTo>
                  <a:pt x="1142" y="44"/>
                </a:lnTo>
                <a:lnTo>
                  <a:pt x="1142" y="46"/>
                </a:lnTo>
                <a:lnTo>
                  <a:pt x="1142" y="48"/>
                </a:lnTo>
                <a:lnTo>
                  <a:pt x="1144" y="64"/>
                </a:lnTo>
                <a:lnTo>
                  <a:pt x="1150" y="80"/>
                </a:lnTo>
                <a:lnTo>
                  <a:pt x="1150" y="82"/>
                </a:lnTo>
                <a:lnTo>
                  <a:pt x="1150" y="84"/>
                </a:lnTo>
                <a:lnTo>
                  <a:pt x="1122" y="136"/>
                </a:lnTo>
                <a:lnTo>
                  <a:pt x="1120" y="142"/>
                </a:lnTo>
                <a:lnTo>
                  <a:pt x="1118" y="154"/>
                </a:lnTo>
                <a:lnTo>
                  <a:pt x="1114" y="190"/>
                </a:lnTo>
                <a:lnTo>
                  <a:pt x="1114" y="192"/>
                </a:lnTo>
                <a:lnTo>
                  <a:pt x="1104" y="212"/>
                </a:lnTo>
                <a:lnTo>
                  <a:pt x="1110" y="220"/>
                </a:lnTo>
                <a:lnTo>
                  <a:pt x="1110" y="222"/>
                </a:lnTo>
                <a:lnTo>
                  <a:pt x="1110" y="236"/>
                </a:lnTo>
                <a:lnTo>
                  <a:pt x="1110" y="242"/>
                </a:lnTo>
                <a:lnTo>
                  <a:pt x="1108" y="244"/>
                </a:lnTo>
                <a:lnTo>
                  <a:pt x="1106" y="244"/>
                </a:lnTo>
                <a:lnTo>
                  <a:pt x="1098" y="250"/>
                </a:lnTo>
                <a:lnTo>
                  <a:pt x="1088" y="262"/>
                </a:lnTo>
                <a:lnTo>
                  <a:pt x="1052" y="302"/>
                </a:lnTo>
                <a:lnTo>
                  <a:pt x="1050" y="304"/>
                </a:lnTo>
                <a:lnTo>
                  <a:pt x="1048" y="304"/>
                </a:lnTo>
                <a:lnTo>
                  <a:pt x="1046" y="302"/>
                </a:lnTo>
                <a:lnTo>
                  <a:pt x="1030" y="292"/>
                </a:lnTo>
                <a:lnTo>
                  <a:pt x="1020" y="282"/>
                </a:lnTo>
                <a:lnTo>
                  <a:pt x="1014" y="280"/>
                </a:lnTo>
                <a:lnTo>
                  <a:pt x="1008" y="278"/>
                </a:lnTo>
                <a:lnTo>
                  <a:pt x="982" y="276"/>
                </a:lnTo>
                <a:lnTo>
                  <a:pt x="982" y="314"/>
                </a:lnTo>
                <a:lnTo>
                  <a:pt x="966" y="384"/>
                </a:lnTo>
                <a:lnTo>
                  <a:pt x="964" y="392"/>
                </a:lnTo>
                <a:lnTo>
                  <a:pt x="964" y="402"/>
                </a:lnTo>
                <a:lnTo>
                  <a:pt x="962" y="432"/>
                </a:lnTo>
                <a:lnTo>
                  <a:pt x="968" y="440"/>
                </a:lnTo>
                <a:lnTo>
                  <a:pt x="974" y="430"/>
                </a:lnTo>
                <a:lnTo>
                  <a:pt x="974" y="428"/>
                </a:lnTo>
                <a:lnTo>
                  <a:pt x="994" y="420"/>
                </a:lnTo>
                <a:lnTo>
                  <a:pt x="1044" y="428"/>
                </a:lnTo>
                <a:lnTo>
                  <a:pt x="1050" y="420"/>
                </a:lnTo>
                <a:lnTo>
                  <a:pt x="1058" y="408"/>
                </a:lnTo>
                <a:lnTo>
                  <a:pt x="1060" y="406"/>
                </a:lnTo>
                <a:lnTo>
                  <a:pt x="1080" y="402"/>
                </a:lnTo>
                <a:lnTo>
                  <a:pt x="1106" y="400"/>
                </a:lnTo>
                <a:lnTo>
                  <a:pt x="1112" y="404"/>
                </a:lnTo>
                <a:lnTo>
                  <a:pt x="1120" y="410"/>
                </a:lnTo>
                <a:lnTo>
                  <a:pt x="1136" y="428"/>
                </a:lnTo>
                <a:lnTo>
                  <a:pt x="1158" y="440"/>
                </a:lnTo>
                <a:lnTo>
                  <a:pt x="1174" y="452"/>
                </a:lnTo>
                <a:lnTo>
                  <a:pt x="1184" y="462"/>
                </a:lnTo>
                <a:lnTo>
                  <a:pt x="1190" y="472"/>
                </a:lnTo>
                <a:lnTo>
                  <a:pt x="1192" y="480"/>
                </a:lnTo>
                <a:lnTo>
                  <a:pt x="1190" y="488"/>
                </a:lnTo>
                <a:lnTo>
                  <a:pt x="1186" y="492"/>
                </a:lnTo>
                <a:lnTo>
                  <a:pt x="1184" y="496"/>
                </a:lnTo>
                <a:lnTo>
                  <a:pt x="1174" y="498"/>
                </a:lnTo>
                <a:lnTo>
                  <a:pt x="1172" y="498"/>
                </a:lnTo>
                <a:lnTo>
                  <a:pt x="1126" y="498"/>
                </a:lnTo>
                <a:lnTo>
                  <a:pt x="1112" y="498"/>
                </a:lnTo>
                <a:lnTo>
                  <a:pt x="1102" y="500"/>
                </a:lnTo>
                <a:lnTo>
                  <a:pt x="1084" y="512"/>
                </a:lnTo>
                <a:lnTo>
                  <a:pt x="1054" y="532"/>
                </a:lnTo>
                <a:lnTo>
                  <a:pt x="1042" y="536"/>
                </a:lnTo>
                <a:lnTo>
                  <a:pt x="1034" y="538"/>
                </a:lnTo>
                <a:lnTo>
                  <a:pt x="1018" y="540"/>
                </a:lnTo>
                <a:lnTo>
                  <a:pt x="1010" y="580"/>
                </a:lnTo>
                <a:lnTo>
                  <a:pt x="1004" y="596"/>
                </a:lnTo>
                <a:lnTo>
                  <a:pt x="1000" y="602"/>
                </a:lnTo>
                <a:lnTo>
                  <a:pt x="996" y="606"/>
                </a:lnTo>
                <a:lnTo>
                  <a:pt x="990" y="610"/>
                </a:lnTo>
                <a:lnTo>
                  <a:pt x="984" y="614"/>
                </a:lnTo>
                <a:lnTo>
                  <a:pt x="966" y="620"/>
                </a:lnTo>
                <a:lnTo>
                  <a:pt x="956" y="622"/>
                </a:lnTo>
                <a:lnTo>
                  <a:pt x="946" y="626"/>
                </a:lnTo>
                <a:lnTo>
                  <a:pt x="926" y="634"/>
                </a:lnTo>
                <a:lnTo>
                  <a:pt x="914" y="664"/>
                </a:lnTo>
                <a:lnTo>
                  <a:pt x="912" y="664"/>
                </a:lnTo>
                <a:lnTo>
                  <a:pt x="910" y="664"/>
                </a:lnTo>
                <a:lnTo>
                  <a:pt x="874" y="680"/>
                </a:lnTo>
                <a:lnTo>
                  <a:pt x="872" y="680"/>
                </a:lnTo>
                <a:lnTo>
                  <a:pt x="854" y="676"/>
                </a:lnTo>
                <a:lnTo>
                  <a:pt x="834" y="670"/>
                </a:lnTo>
                <a:lnTo>
                  <a:pt x="820" y="664"/>
                </a:lnTo>
                <a:lnTo>
                  <a:pt x="814" y="662"/>
                </a:lnTo>
                <a:lnTo>
                  <a:pt x="806" y="660"/>
                </a:lnTo>
                <a:lnTo>
                  <a:pt x="798" y="660"/>
                </a:lnTo>
                <a:lnTo>
                  <a:pt x="790" y="662"/>
                </a:lnTo>
                <a:lnTo>
                  <a:pt x="784" y="672"/>
                </a:lnTo>
                <a:lnTo>
                  <a:pt x="778" y="684"/>
                </a:lnTo>
                <a:lnTo>
                  <a:pt x="776" y="698"/>
                </a:lnTo>
                <a:lnTo>
                  <a:pt x="776" y="710"/>
                </a:lnTo>
                <a:lnTo>
                  <a:pt x="778" y="722"/>
                </a:lnTo>
                <a:lnTo>
                  <a:pt x="782" y="728"/>
                </a:lnTo>
                <a:lnTo>
                  <a:pt x="786" y="728"/>
                </a:lnTo>
                <a:lnTo>
                  <a:pt x="794" y="724"/>
                </a:lnTo>
                <a:lnTo>
                  <a:pt x="794" y="748"/>
                </a:lnTo>
                <a:lnTo>
                  <a:pt x="794" y="756"/>
                </a:lnTo>
                <a:lnTo>
                  <a:pt x="792" y="760"/>
                </a:lnTo>
                <a:lnTo>
                  <a:pt x="790" y="764"/>
                </a:lnTo>
                <a:lnTo>
                  <a:pt x="786" y="768"/>
                </a:lnTo>
                <a:lnTo>
                  <a:pt x="776" y="774"/>
                </a:lnTo>
                <a:lnTo>
                  <a:pt x="764" y="778"/>
                </a:lnTo>
                <a:lnTo>
                  <a:pt x="758" y="780"/>
                </a:lnTo>
                <a:lnTo>
                  <a:pt x="750" y="786"/>
                </a:lnTo>
                <a:lnTo>
                  <a:pt x="738" y="798"/>
                </a:lnTo>
                <a:lnTo>
                  <a:pt x="724" y="818"/>
                </a:lnTo>
                <a:lnTo>
                  <a:pt x="708" y="844"/>
                </a:lnTo>
                <a:lnTo>
                  <a:pt x="706" y="844"/>
                </a:lnTo>
                <a:lnTo>
                  <a:pt x="682" y="860"/>
                </a:lnTo>
                <a:lnTo>
                  <a:pt x="688" y="860"/>
                </a:lnTo>
                <a:lnTo>
                  <a:pt x="688" y="862"/>
                </a:lnTo>
                <a:lnTo>
                  <a:pt x="688" y="864"/>
                </a:lnTo>
                <a:lnTo>
                  <a:pt x="686" y="868"/>
                </a:lnTo>
                <a:lnTo>
                  <a:pt x="678" y="868"/>
                </a:lnTo>
                <a:lnTo>
                  <a:pt x="610" y="868"/>
                </a:lnTo>
                <a:lnTo>
                  <a:pt x="584" y="868"/>
                </a:lnTo>
                <a:lnTo>
                  <a:pt x="558" y="870"/>
                </a:lnTo>
                <a:lnTo>
                  <a:pt x="532" y="874"/>
                </a:lnTo>
                <a:lnTo>
                  <a:pt x="510" y="882"/>
                </a:lnTo>
                <a:lnTo>
                  <a:pt x="488" y="890"/>
                </a:lnTo>
                <a:lnTo>
                  <a:pt x="468" y="900"/>
                </a:lnTo>
                <a:lnTo>
                  <a:pt x="450" y="914"/>
                </a:lnTo>
                <a:lnTo>
                  <a:pt x="434" y="928"/>
                </a:lnTo>
                <a:lnTo>
                  <a:pt x="432" y="930"/>
                </a:lnTo>
                <a:lnTo>
                  <a:pt x="430" y="930"/>
                </a:lnTo>
                <a:lnTo>
                  <a:pt x="402" y="934"/>
                </a:lnTo>
                <a:lnTo>
                  <a:pt x="400" y="934"/>
                </a:lnTo>
                <a:lnTo>
                  <a:pt x="398" y="934"/>
                </a:lnTo>
                <a:lnTo>
                  <a:pt x="390" y="916"/>
                </a:lnTo>
                <a:lnTo>
                  <a:pt x="362" y="922"/>
                </a:lnTo>
                <a:lnTo>
                  <a:pt x="350" y="922"/>
                </a:lnTo>
                <a:lnTo>
                  <a:pt x="336" y="920"/>
                </a:lnTo>
                <a:lnTo>
                  <a:pt x="320" y="916"/>
                </a:lnTo>
                <a:lnTo>
                  <a:pt x="304" y="908"/>
                </a:lnTo>
                <a:lnTo>
                  <a:pt x="290" y="900"/>
                </a:lnTo>
                <a:lnTo>
                  <a:pt x="274" y="892"/>
                </a:lnTo>
                <a:lnTo>
                  <a:pt x="246" y="872"/>
                </a:lnTo>
                <a:lnTo>
                  <a:pt x="238" y="866"/>
                </a:lnTo>
                <a:lnTo>
                  <a:pt x="226" y="860"/>
                </a:lnTo>
                <a:lnTo>
                  <a:pt x="214" y="856"/>
                </a:lnTo>
                <a:lnTo>
                  <a:pt x="202" y="854"/>
                </a:lnTo>
                <a:lnTo>
                  <a:pt x="176" y="852"/>
                </a:lnTo>
                <a:lnTo>
                  <a:pt x="148" y="856"/>
                </a:lnTo>
                <a:lnTo>
                  <a:pt x="116" y="858"/>
                </a:lnTo>
                <a:lnTo>
                  <a:pt x="86" y="856"/>
                </a:lnTo>
                <a:lnTo>
                  <a:pt x="68" y="854"/>
                </a:lnTo>
                <a:lnTo>
                  <a:pt x="48" y="852"/>
                </a:lnTo>
                <a:lnTo>
                  <a:pt x="2" y="838"/>
                </a:lnTo>
                <a:lnTo>
                  <a:pt x="0" y="844"/>
                </a:lnTo>
                <a:lnTo>
                  <a:pt x="2" y="844"/>
                </a:lnTo>
                <a:lnTo>
                  <a:pt x="2" y="852"/>
                </a:lnTo>
                <a:lnTo>
                  <a:pt x="10" y="868"/>
                </a:lnTo>
                <a:lnTo>
                  <a:pt x="26" y="888"/>
                </a:lnTo>
                <a:lnTo>
                  <a:pt x="28" y="892"/>
                </a:lnTo>
                <a:lnTo>
                  <a:pt x="24" y="906"/>
                </a:lnTo>
                <a:lnTo>
                  <a:pt x="24" y="908"/>
                </a:lnTo>
                <a:lnTo>
                  <a:pt x="14" y="920"/>
                </a:lnTo>
                <a:lnTo>
                  <a:pt x="24" y="930"/>
                </a:lnTo>
                <a:lnTo>
                  <a:pt x="30" y="936"/>
                </a:lnTo>
                <a:lnTo>
                  <a:pt x="30" y="940"/>
                </a:lnTo>
                <a:lnTo>
                  <a:pt x="34" y="956"/>
                </a:lnTo>
                <a:lnTo>
                  <a:pt x="46" y="968"/>
                </a:lnTo>
                <a:lnTo>
                  <a:pt x="46" y="970"/>
                </a:lnTo>
                <a:lnTo>
                  <a:pt x="46" y="980"/>
                </a:lnTo>
                <a:lnTo>
                  <a:pt x="46" y="988"/>
                </a:lnTo>
                <a:lnTo>
                  <a:pt x="54" y="994"/>
                </a:lnTo>
                <a:lnTo>
                  <a:pt x="58" y="992"/>
                </a:lnTo>
                <a:lnTo>
                  <a:pt x="60" y="990"/>
                </a:lnTo>
                <a:lnTo>
                  <a:pt x="64" y="982"/>
                </a:lnTo>
                <a:lnTo>
                  <a:pt x="72" y="980"/>
                </a:lnTo>
                <a:lnTo>
                  <a:pt x="78" y="976"/>
                </a:lnTo>
                <a:lnTo>
                  <a:pt x="120" y="972"/>
                </a:lnTo>
                <a:lnTo>
                  <a:pt x="138" y="966"/>
                </a:lnTo>
                <a:lnTo>
                  <a:pt x="142" y="964"/>
                </a:lnTo>
                <a:lnTo>
                  <a:pt x="150" y="984"/>
                </a:lnTo>
                <a:lnTo>
                  <a:pt x="150" y="990"/>
                </a:lnTo>
                <a:lnTo>
                  <a:pt x="148" y="996"/>
                </a:lnTo>
                <a:lnTo>
                  <a:pt x="126" y="1028"/>
                </a:lnTo>
                <a:lnTo>
                  <a:pt x="126" y="1034"/>
                </a:lnTo>
                <a:lnTo>
                  <a:pt x="138" y="1044"/>
                </a:lnTo>
                <a:lnTo>
                  <a:pt x="148" y="1052"/>
                </a:lnTo>
                <a:lnTo>
                  <a:pt x="156" y="1060"/>
                </a:lnTo>
                <a:lnTo>
                  <a:pt x="162" y="1064"/>
                </a:lnTo>
                <a:lnTo>
                  <a:pt x="170" y="1068"/>
                </a:lnTo>
                <a:lnTo>
                  <a:pt x="178" y="1076"/>
                </a:lnTo>
                <a:lnTo>
                  <a:pt x="178" y="1078"/>
                </a:lnTo>
                <a:lnTo>
                  <a:pt x="186" y="1082"/>
                </a:lnTo>
                <a:lnTo>
                  <a:pt x="190" y="1082"/>
                </a:lnTo>
                <a:lnTo>
                  <a:pt x="192" y="1092"/>
                </a:lnTo>
                <a:lnTo>
                  <a:pt x="194" y="1100"/>
                </a:lnTo>
                <a:lnTo>
                  <a:pt x="196" y="1112"/>
                </a:lnTo>
                <a:lnTo>
                  <a:pt x="216" y="1116"/>
                </a:lnTo>
                <a:lnTo>
                  <a:pt x="218" y="1116"/>
                </a:lnTo>
                <a:lnTo>
                  <a:pt x="218" y="1118"/>
                </a:lnTo>
                <a:lnTo>
                  <a:pt x="220" y="1120"/>
                </a:lnTo>
                <a:lnTo>
                  <a:pt x="226" y="1130"/>
                </a:lnTo>
                <a:lnTo>
                  <a:pt x="242" y="1136"/>
                </a:lnTo>
                <a:lnTo>
                  <a:pt x="252" y="1130"/>
                </a:lnTo>
                <a:lnTo>
                  <a:pt x="250" y="1124"/>
                </a:lnTo>
                <a:lnTo>
                  <a:pt x="240" y="1114"/>
                </a:lnTo>
                <a:lnTo>
                  <a:pt x="242" y="1112"/>
                </a:lnTo>
                <a:lnTo>
                  <a:pt x="250" y="1094"/>
                </a:lnTo>
                <a:lnTo>
                  <a:pt x="270" y="1094"/>
                </a:lnTo>
                <a:lnTo>
                  <a:pt x="270" y="1096"/>
                </a:lnTo>
                <a:lnTo>
                  <a:pt x="298" y="1104"/>
                </a:lnTo>
                <a:lnTo>
                  <a:pt x="314" y="1102"/>
                </a:lnTo>
                <a:lnTo>
                  <a:pt x="326" y="1092"/>
                </a:lnTo>
                <a:lnTo>
                  <a:pt x="334" y="1080"/>
                </a:lnTo>
                <a:lnTo>
                  <a:pt x="342" y="1074"/>
                </a:lnTo>
                <a:lnTo>
                  <a:pt x="348" y="1070"/>
                </a:lnTo>
                <a:lnTo>
                  <a:pt x="354" y="1072"/>
                </a:lnTo>
                <a:lnTo>
                  <a:pt x="360" y="1070"/>
                </a:lnTo>
                <a:lnTo>
                  <a:pt x="368" y="1072"/>
                </a:lnTo>
                <a:lnTo>
                  <a:pt x="374" y="1072"/>
                </a:lnTo>
                <a:lnTo>
                  <a:pt x="374" y="1076"/>
                </a:lnTo>
                <a:lnTo>
                  <a:pt x="378" y="1084"/>
                </a:lnTo>
                <a:lnTo>
                  <a:pt x="382" y="1096"/>
                </a:lnTo>
                <a:lnTo>
                  <a:pt x="386" y="1108"/>
                </a:lnTo>
                <a:lnTo>
                  <a:pt x="386" y="1110"/>
                </a:lnTo>
                <a:lnTo>
                  <a:pt x="382" y="1124"/>
                </a:lnTo>
                <a:lnTo>
                  <a:pt x="368" y="1140"/>
                </a:lnTo>
                <a:lnTo>
                  <a:pt x="366" y="1142"/>
                </a:lnTo>
                <a:lnTo>
                  <a:pt x="338" y="1154"/>
                </a:lnTo>
                <a:lnTo>
                  <a:pt x="334" y="1162"/>
                </a:lnTo>
                <a:lnTo>
                  <a:pt x="330" y="1186"/>
                </a:lnTo>
                <a:lnTo>
                  <a:pt x="332" y="1196"/>
                </a:lnTo>
                <a:lnTo>
                  <a:pt x="340" y="1208"/>
                </a:lnTo>
                <a:lnTo>
                  <a:pt x="342" y="1212"/>
                </a:lnTo>
                <a:lnTo>
                  <a:pt x="352" y="1218"/>
                </a:lnTo>
                <a:lnTo>
                  <a:pt x="386" y="1218"/>
                </a:lnTo>
                <a:lnTo>
                  <a:pt x="414" y="1214"/>
                </a:lnTo>
                <a:lnTo>
                  <a:pt x="418" y="1210"/>
                </a:lnTo>
                <a:lnTo>
                  <a:pt x="424" y="1204"/>
                </a:lnTo>
                <a:lnTo>
                  <a:pt x="428" y="1204"/>
                </a:lnTo>
                <a:lnTo>
                  <a:pt x="448" y="1206"/>
                </a:lnTo>
                <a:lnTo>
                  <a:pt x="450" y="1204"/>
                </a:lnTo>
                <a:lnTo>
                  <a:pt x="448" y="1196"/>
                </a:lnTo>
                <a:lnTo>
                  <a:pt x="450" y="1188"/>
                </a:lnTo>
                <a:lnTo>
                  <a:pt x="458" y="1174"/>
                </a:lnTo>
                <a:lnTo>
                  <a:pt x="458" y="1148"/>
                </a:lnTo>
                <a:lnTo>
                  <a:pt x="474" y="1106"/>
                </a:lnTo>
                <a:lnTo>
                  <a:pt x="474" y="1104"/>
                </a:lnTo>
                <a:lnTo>
                  <a:pt x="500" y="1084"/>
                </a:lnTo>
                <a:lnTo>
                  <a:pt x="502" y="1082"/>
                </a:lnTo>
                <a:lnTo>
                  <a:pt x="522" y="1092"/>
                </a:lnTo>
                <a:lnTo>
                  <a:pt x="536" y="1102"/>
                </a:lnTo>
                <a:lnTo>
                  <a:pt x="538" y="1108"/>
                </a:lnTo>
                <a:lnTo>
                  <a:pt x="540" y="1110"/>
                </a:lnTo>
                <a:lnTo>
                  <a:pt x="538" y="1128"/>
                </a:lnTo>
                <a:lnTo>
                  <a:pt x="530" y="1140"/>
                </a:lnTo>
                <a:lnTo>
                  <a:pt x="526" y="1156"/>
                </a:lnTo>
                <a:lnTo>
                  <a:pt x="526" y="1172"/>
                </a:lnTo>
                <a:lnTo>
                  <a:pt x="530" y="1180"/>
                </a:lnTo>
                <a:lnTo>
                  <a:pt x="538" y="1180"/>
                </a:lnTo>
                <a:lnTo>
                  <a:pt x="540" y="1180"/>
                </a:lnTo>
                <a:lnTo>
                  <a:pt x="552" y="1180"/>
                </a:lnTo>
                <a:lnTo>
                  <a:pt x="556" y="1182"/>
                </a:lnTo>
                <a:lnTo>
                  <a:pt x="560" y="1186"/>
                </a:lnTo>
                <a:lnTo>
                  <a:pt x="566" y="1196"/>
                </a:lnTo>
                <a:lnTo>
                  <a:pt x="572" y="1200"/>
                </a:lnTo>
                <a:lnTo>
                  <a:pt x="574" y="1200"/>
                </a:lnTo>
                <a:lnTo>
                  <a:pt x="602" y="1212"/>
                </a:lnTo>
                <a:lnTo>
                  <a:pt x="614" y="1216"/>
                </a:lnTo>
                <a:lnTo>
                  <a:pt x="630" y="1214"/>
                </a:lnTo>
                <a:lnTo>
                  <a:pt x="638" y="1204"/>
                </a:lnTo>
                <a:lnTo>
                  <a:pt x="646" y="1164"/>
                </a:lnTo>
                <a:lnTo>
                  <a:pt x="648" y="1144"/>
                </a:lnTo>
                <a:lnTo>
                  <a:pt x="648" y="1142"/>
                </a:lnTo>
                <a:lnTo>
                  <a:pt x="650" y="1140"/>
                </a:lnTo>
                <a:lnTo>
                  <a:pt x="666" y="1128"/>
                </a:lnTo>
                <a:lnTo>
                  <a:pt x="674" y="1116"/>
                </a:lnTo>
                <a:lnTo>
                  <a:pt x="690" y="1108"/>
                </a:lnTo>
                <a:lnTo>
                  <a:pt x="700" y="1102"/>
                </a:lnTo>
                <a:lnTo>
                  <a:pt x="712" y="1098"/>
                </a:lnTo>
                <a:lnTo>
                  <a:pt x="706" y="1074"/>
                </a:lnTo>
                <a:lnTo>
                  <a:pt x="734" y="1076"/>
                </a:lnTo>
                <a:lnTo>
                  <a:pt x="734" y="1078"/>
                </a:lnTo>
                <a:lnTo>
                  <a:pt x="748" y="1084"/>
                </a:lnTo>
                <a:lnTo>
                  <a:pt x="748" y="1082"/>
                </a:lnTo>
                <a:lnTo>
                  <a:pt x="752" y="1068"/>
                </a:lnTo>
                <a:lnTo>
                  <a:pt x="752" y="1064"/>
                </a:lnTo>
                <a:lnTo>
                  <a:pt x="754" y="1066"/>
                </a:lnTo>
                <a:lnTo>
                  <a:pt x="756" y="1066"/>
                </a:lnTo>
                <a:lnTo>
                  <a:pt x="768" y="1068"/>
                </a:lnTo>
                <a:lnTo>
                  <a:pt x="774" y="1068"/>
                </a:lnTo>
                <a:lnTo>
                  <a:pt x="786" y="1056"/>
                </a:lnTo>
                <a:lnTo>
                  <a:pt x="788" y="1056"/>
                </a:lnTo>
                <a:lnTo>
                  <a:pt x="788" y="1054"/>
                </a:lnTo>
                <a:lnTo>
                  <a:pt x="790" y="1054"/>
                </a:lnTo>
                <a:lnTo>
                  <a:pt x="806" y="1052"/>
                </a:lnTo>
                <a:lnTo>
                  <a:pt x="818" y="1038"/>
                </a:lnTo>
                <a:lnTo>
                  <a:pt x="826" y="1028"/>
                </a:lnTo>
                <a:lnTo>
                  <a:pt x="826" y="1016"/>
                </a:lnTo>
                <a:lnTo>
                  <a:pt x="828" y="1010"/>
                </a:lnTo>
                <a:lnTo>
                  <a:pt x="834" y="1004"/>
                </a:lnTo>
                <a:lnTo>
                  <a:pt x="836" y="1004"/>
                </a:lnTo>
                <a:lnTo>
                  <a:pt x="850" y="1006"/>
                </a:lnTo>
                <a:lnTo>
                  <a:pt x="858" y="1002"/>
                </a:lnTo>
                <a:lnTo>
                  <a:pt x="860" y="992"/>
                </a:lnTo>
                <a:lnTo>
                  <a:pt x="876" y="986"/>
                </a:lnTo>
                <a:lnTo>
                  <a:pt x="878" y="986"/>
                </a:lnTo>
                <a:lnTo>
                  <a:pt x="898" y="988"/>
                </a:lnTo>
                <a:lnTo>
                  <a:pt x="914" y="984"/>
                </a:lnTo>
                <a:lnTo>
                  <a:pt x="922" y="976"/>
                </a:lnTo>
                <a:lnTo>
                  <a:pt x="930" y="962"/>
                </a:lnTo>
                <a:lnTo>
                  <a:pt x="918" y="950"/>
                </a:lnTo>
                <a:lnTo>
                  <a:pt x="918" y="948"/>
                </a:lnTo>
                <a:lnTo>
                  <a:pt x="914" y="940"/>
                </a:lnTo>
                <a:lnTo>
                  <a:pt x="912" y="924"/>
                </a:lnTo>
                <a:lnTo>
                  <a:pt x="918" y="912"/>
                </a:lnTo>
                <a:lnTo>
                  <a:pt x="920" y="904"/>
                </a:lnTo>
                <a:lnTo>
                  <a:pt x="928" y="896"/>
                </a:lnTo>
                <a:lnTo>
                  <a:pt x="936" y="878"/>
                </a:lnTo>
                <a:lnTo>
                  <a:pt x="936" y="876"/>
                </a:lnTo>
                <a:lnTo>
                  <a:pt x="938" y="876"/>
                </a:lnTo>
                <a:lnTo>
                  <a:pt x="946" y="864"/>
                </a:lnTo>
                <a:lnTo>
                  <a:pt x="958" y="840"/>
                </a:lnTo>
                <a:lnTo>
                  <a:pt x="968" y="856"/>
                </a:lnTo>
                <a:lnTo>
                  <a:pt x="970" y="856"/>
                </a:lnTo>
                <a:lnTo>
                  <a:pt x="970" y="858"/>
                </a:lnTo>
                <a:lnTo>
                  <a:pt x="974" y="874"/>
                </a:lnTo>
                <a:lnTo>
                  <a:pt x="976" y="890"/>
                </a:lnTo>
                <a:lnTo>
                  <a:pt x="986" y="896"/>
                </a:lnTo>
                <a:lnTo>
                  <a:pt x="988" y="896"/>
                </a:lnTo>
                <a:lnTo>
                  <a:pt x="990" y="896"/>
                </a:lnTo>
                <a:lnTo>
                  <a:pt x="992" y="896"/>
                </a:lnTo>
                <a:lnTo>
                  <a:pt x="1002" y="880"/>
                </a:lnTo>
                <a:lnTo>
                  <a:pt x="1006" y="864"/>
                </a:lnTo>
                <a:lnTo>
                  <a:pt x="1010" y="864"/>
                </a:lnTo>
                <a:lnTo>
                  <a:pt x="1012" y="864"/>
                </a:lnTo>
                <a:lnTo>
                  <a:pt x="1034" y="872"/>
                </a:lnTo>
                <a:lnTo>
                  <a:pt x="1046" y="864"/>
                </a:lnTo>
                <a:lnTo>
                  <a:pt x="1048" y="864"/>
                </a:lnTo>
                <a:lnTo>
                  <a:pt x="1060" y="862"/>
                </a:lnTo>
                <a:lnTo>
                  <a:pt x="1068" y="848"/>
                </a:lnTo>
                <a:lnTo>
                  <a:pt x="1068" y="832"/>
                </a:lnTo>
                <a:lnTo>
                  <a:pt x="1074" y="806"/>
                </a:lnTo>
                <a:lnTo>
                  <a:pt x="1074" y="808"/>
                </a:lnTo>
                <a:lnTo>
                  <a:pt x="1078" y="808"/>
                </a:lnTo>
                <a:lnTo>
                  <a:pt x="1094" y="812"/>
                </a:lnTo>
                <a:lnTo>
                  <a:pt x="1102" y="796"/>
                </a:lnTo>
                <a:lnTo>
                  <a:pt x="1104" y="796"/>
                </a:lnTo>
                <a:lnTo>
                  <a:pt x="1106" y="796"/>
                </a:lnTo>
                <a:lnTo>
                  <a:pt x="1122" y="796"/>
                </a:lnTo>
                <a:lnTo>
                  <a:pt x="1124" y="796"/>
                </a:lnTo>
                <a:lnTo>
                  <a:pt x="1126" y="796"/>
                </a:lnTo>
                <a:lnTo>
                  <a:pt x="1134" y="808"/>
                </a:lnTo>
                <a:lnTo>
                  <a:pt x="1134" y="810"/>
                </a:lnTo>
                <a:lnTo>
                  <a:pt x="1134" y="812"/>
                </a:lnTo>
                <a:lnTo>
                  <a:pt x="1136" y="828"/>
                </a:lnTo>
                <a:lnTo>
                  <a:pt x="1144" y="834"/>
                </a:lnTo>
                <a:lnTo>
                  <a:pt x="1154" y="824"/>
                </a:lnTo>
                <a:lnTo>
                  <a:pt x="1158" y="828"/>
                </a:lnTo>
                <a:lnTo>
                  <a:pt x="1162" y="834"/>
                </a:lnTo>
                <a:lnTo>
                  <a:pt x="1162" y="840"/>
                </a:lnTo>
                <a:lnTo>
                  <a:pt x="1162" y="854"/>
                </a:lnTo>
                <a:lnTo>
                  <a:pt x="1158" y="868"/>
                </a:lnTo>
                <a:lnTo>
                  <a:pt x="1162" y="876"/>
                </a:lnTo>
                <a:lnTo>
                  <a:pt x="1170" y="884"/>
                </a:lnTo>
                <a:lnTo>
                  <a:pt x="1202" y="888"/>
                </a:lnTo>
                <a:lnTo>
                  <a:pt x="1204" y="890"/>
                </a:lnTo>
                <a:lnTo>
                  <a:pt x="1206" y="890"/>
                </a:lnTo>
                <a:lnTo>
                  <a:pt x="1208" y="892"/>
                </a:lnTo>
                <a:lnTo>
                  <a:pt x="1218" y="880"/>
                </a:lnTo>
                <a:lnTo>
                  <a:pt x="1226" y="872"/>
                </a:lnTo>
                <a:lnTo>
                  <a:pt x="1222" y="860"/>
                </a:lnTo>
                <a:lnTo>
                  <a:pt x="1214" y="808"/>
                </a:lnTo>
                <a:lnTo>
                  <a:pt x="1238" y="820"/>
                </a:lnTo>
                <a:lnTo>
                  <a:pt x="1250" y="832"/>
                </a:lnTo>
                <a:lnTo>
                  <a:pt x="1256" y="838"/>
                </a:lnTo>
                <a:lnTo>
                  <a:pt x="1266" y="832"/>
                </a:lnTo>
                <a:lnTo>
                  <a:pt x="1298" y="796"/>
                </a:lnTo>
                <a:lnTo>
                  <a:pt x="1300" y="796"/>
                </a:lnTo>
                <a:lnTo>
                  <a:pt x="1312" y="786"/>
                </a:lnTo>
                <a:lnTo>
                  <a:pt x="1326" y="768"/>
                </a:lnTo>
                <a:lnTo>
                  <a:pt x="1326" y="766"/>
                </a:lnTo>
                <a:lnTo>
                  <a:pt x="1344" y="770"/>
                </a:lnTo>
                <a:lnTo>
                  <a:pt x="1354" y="770"/>
                </a:lnTo>
                <a:lnTo>
                  <a:pt x="1354" y="762"/>
                </a:lnTo>
                <a:lnTo>
                  <a:pt x="1356" y="756"/>
                </a:lnTo>
                <a:lnTo>
                  <a:pt x="1370" y="740"/>
                </a:lnTo>
                <a:lnTo>
                  <a:pt x="1374" y="736"/>
                </a:lnTo>
                <a:lnTo>
                  <a:pt x="1390" y="742"/>
                </a:lnTo>
                <a:lnTo>
                  <a:pt x="1408" y="740"/>
                </a:lnTo>
                <a:lnTo>
                  <a:pt x="1422" y="726"/>
                </a:lnTo>
                <a:lnTo>
                  <a:pt x="1428" y="714"/>
                </a:lnTo>
                <a:lnTo>
                  <a:pt x="1424" y="708"/>
                </a:lnTo>
                <a:lnTo>
                  <a:pt x="1412" y="714"/>
                </a:lnTo>
                <a:lnTo>
                  <a:pt x="1412" y="712"/>
                </a:lnTo>
                <a:lnTo>
                  <a:pt x="1410" y="712"/>
                </a:lnTo>
                <a:lnTo>
                  <a:pt x="1396" y="700"/>
                </a:lnTo>
                <a:lnTo>
                  <a:pt x="1396" y="698"/>
                </a:lnTo>
                <a:lnTo>
                  <a:pt x="1402" y="676"/>
                </a:lnTo>
                <a:lnTo>
                  <a:pt x="1402" y="660"/>
                </a:lnTo>
                <a:lnTo>
                  <a:pt x="1398" y="648"/>
                </a:lnTo>
                <a:lnTo>
                  <a:pt x="1388" y="644"/>
                </a:lnTo>
                <a:lnTo>
                  <a:pt x="1388" y="642"/>
                </a:lnTo>
                <a:lnTo>
                  <a:pt x="1386" y="642"/>
                </a:lnTo>
                <a:lnTo>
                  <a:pt x="1386" y="640"/>
                </a:lnTo>
                <a:lnTo>
                  <a:pt x="1376" y="622"/>
                </a:lnTo>
                <a:lnTo>
                  <a:pt x="1374" y="620"/>
                </a:lnTo>
                <a:lnTo>
                  <a:pt x="1362" y="636"/>
                </a:lnTo>
                <a:lnTo>
                  <a:pt x="1348" y="644"/>
                </a:lnTo>
                <a:lnTo>
                  <a:pt x="1344" y="646"/>
                </a:lnTo>
                <a:lnTo>
                  <a:pt x="1344" y="644"/>
                </a:lnTo>
                <a:lnTo>
                  <a:pt x="1342" y="644"/>
                </a:lnTo>
                <a:lnTo>
                  <a:pt x="1328" y="630"/>
                </a:lnTo>
                <a:lnTo>
                  <a:pt x="1328" y="628"/>
                </a:lnTo>
                <a:lnTo>
                  <a:pt x="1318" y="606"/>
                </a:lnTo>
                <a:lnTo>
                  <a:pt x="1314" y="590"/>
                </a:lnTo>
                <a:lnTo>
                  <a:pt x="1314" y="588"/>
                </a:lnTo>
                <a:lnTo>
                  <a:pt x="1314" y="564"/>
                </a:lnTo>
                <a:lnTo>
                  <a:pt x="1312" y="550"/>
                </a:lnTo>
                <a:lnTo>
                  <a:pt x="1300" y="546"/>
                </a:lnTo>
                <a:lnTo>
                  <a:pt x="1274" y="526"/>
                </a:lnTo>
                <a:lnTo>
                  <a:pt x="1276" y="524"/>
                </a:lnTo>
                <a:lnTo>
                  <a:pt x="1288" y="510"/>
                </a:lnTo>
                <a:lnTo>
                  <a:pt x="1288" y="508"/>
                </a:lnTo>
                <a:lnTo>
                  <a:pt x="1290" y="508"/>
                </a:lnTo>
                <a:lnTo>
                  <a:pt x="1302" y="508"/>
                </a:lnTo>
                <a:lnTo>
                  <a:pt x="1304" y="508"/>
                </a:lnTo>
                <a:lnTo>
                  <a:pt x="1310" y="510"/>
                </a:lnTo>
                <a:lnTo>
                  <a:pt x="1314" y="514"/>
                </a:lnTo>
                <a:lnTo>
                  <a:pt x="1326" y="522"/>
                </a:lnTo>
                <a:lnTo>
                  <a:pt x="1338" y="512"/>
                </a:lnTo>
                <a:lnTo>
                  <a:pt x="1346" y="500"/>
                </a:lnTo>
                <a:lnTo>
                  <a:pt x="1346" y="490"/>
                </a:lnTo>
                <a:lnTo>
                  <a:pt x="1344" y="464"/>
                </a:lnTo>
                <a:lnTo>
                  <a:pt x="1342" y="454"/>
                </a:lnTo>
                <a:lnTo>
                  <a:pt x="1324" y="452"/>
                </a:lnTo>
                <a:lnTo>
                  <a:pt x="1324" y="440"/>
                </a:lnTo>
                <a:lnTo>
                  <a:pt x="1308" y="420"/>
                </a:lnTo>
                <a:lnTo>
                  <a:pt x="1306" y="420"/>
                </a:lnTo>
                <a:lnTo>
                  <a:pt x="1298" y="406"/>
                </a:lnTo>
                <a:lnTo>
                  <a:pt x="1298" y="404"/>
                </a:lnTo>
                <a:lnTo>
                  <a:pt x="1298" y="402"/>
                </a:lnTo>
                <a:lnTo>
                  <a:pt x="1314" y="380"/>
                </a:lnTo>
                <a:lnTo>
                  <a:pt x="1314" y="378"/>
                </a:lnTo>
                <a:lnTo>
                  <a:pt x="1316" y="378"/>
                </a:lnTo>
                <a:lnTo>
                  <a:pt x="1316" y="376"/>
                </a:lnTo>
                <a:lnTo>
                  <a:pt x="1318" y="376"/>
                </a:lnTo>
                <a:lnTo>
                  <a:pt x="1324" y="376"/>
                </a:lnTo>
                <a:lnTo>
                  <a:pt x="1334" y="368"/>
                </a:lnTo>
                <a:lnTo>
                  <a:pt x="1344" y="336"/>
                </a:lnTo>
                <a:lnTo>
                  <a:pt x="1358" y="322"/>
                </a:lnTo>
                <a:lnTo>
                  <a:pt x="1358" y="320"/>
                </a:lnTo>
                <a:lnTo>
                  <a:pt x="1374" y="316"/>
                </a:lnTo>
                <a:lnTo>
                  <a:pt x="1374" y="318"/>
                </a:lnTo>
                <a:lnTo>
                  <a:pt x="1382" y="326"/>
                </a:lnTo>
                <a:lnTo>
                  <a:pt x="1386" y="328"/>
                </a:lnTo>
                <a:lnTo>
                  <a:pt x="1392" y="302"/>
                </a:lnTo>
                <a:lnTo>
                  <a:pt x="1386" y="284"/>
                </a:lnTo>
                <a:lnTo>
                  <a:pt x="1386" y="282"/>
                </a:lnTo>
                <a:lnTo>
                  <a:pt x="1388" y="262"/>
                </a:lnTo>
                <a:lnTo>
                  <a:pt x="1388" y="260"/>
                </a:lnTo>
                <a:lnTo>
                  <a:pt x="1398" y="250"/>
                </a:lnTo>
                <a:lnTo>
                  <a:pt x="1404" y="240"/>
                </a:lnTo>
                <a:lnTo>
                  <a:pt x="1404" y="230"/>
                </a:lnTo>
                <a:lnTo>
                  <a:pt x="1402" y="220"/>
                </a:lnTo>
                <a:lnTo>
                  <a:pt x="1398" y="204"/>
                </a:lnTo>
                <a:lnTo>
                  <a:pt x="1398" y="186"/>
                </a:lnTo>
                <a:lnTo>
                  <a:pt x="1398" y="184"/>
                </a:lnTo>
                <a:lnTo>
                  <a:pt x="1402" y="168"/>
                </a:lnTo>
                <a:lnTo>
                  <a:pt x="1398" y="158"/>
                </a:lnTo>
                <a:lnTo>
                  <a:pt x="1396" y="152"/>
                </a:lnTo>
                <a:lnTo>
                  <a:pt x="1398" y="12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甘肃"/>
          <p:cNvSpPr/>
          <p:nvPr/>
        </p:nvSpPr>
        <p:spPr bwMode="auto">
          <a:xfrm>
            <a:off x="2142049" y="2275271"/>
            <a:ext cx="1051798" cy="890522"/>
          </a:xfrm>
          <a:custGeom>
            <a:avLst/>
            <a:gdLst>
              <a:gd name="T0" fmla="*/ 2147483646 w 912"/>
              <a:gd name="T1" fmla="*/ 2147483646 h 772"/>
              <a:gd name="T2" fmla="*/ 2147483646 w 912"/>
              <a:gd name="T3" fmla="*/ 2147483646 h 772"/>
              <a:gd name="T4" fmla="*/ 2147483646 w 912"/>
              <a:gd name="T5" fmla="*/ 2147483646 h 772"/>
              <a:gd name="T6" fmla="*/ 2147483646 w 912"/>
              <a:gd name="T7" fmla="*/ 2147483646 h 772"/>
              <a:gd name="T8" fmla="*/ 2147483646 w 912"/>
              <a:gd name="T9" fmla="*/ 2147483646 h 772"/>
              <a:gd name="T10" fmla="*/ 2147483646 w 912"/>
              <a:gd name="T11" fmla="*/ 2147483646 h 772"/>
              <a:gd name="T12" fmla="*/ 2147483646 w 912"/>
              <a:gd name="T13" fmla="*/ 2147483646 h 772"/>
              <a:gd name="T14" fmla="*/ 2147483646 w 912"/>
              <a:gd name="T15" fmla="*/ 2147483646 h 772"/>
              <a:gd name="T16" fmla="*/ 2147483646 w 912"/>
              <a:gd name="T17" fmla="*/ 2147483646 h 772"/>
              <a:gd name="T18" fmla="*/ 2147483646 w 912"/>
              <a:gd name="T19" fmla="*/ 2147483646 h 772"/>
              <a:gd name="T20" fmla="*/ 2147483646 w 912"/>
              <a:gd name="T21" fmla="*/ 2147483646 h 772"/>
              <a:gd name="T22" fmla="*/ 2147483646 w 912"/>
              <a:gd name="T23" fmla="*/ 2147483646 h 772"/>
              <a:gd name="T24" fmla="*/ 2147483646 w 912"/>
              <a:gd name="T25" fmla="*/ 2147483646 h 772"/>
              <a:gd name="T26" fmla="*/ 2147483646 w 912"/>
              <a:gd name="T27" fmla="*/ 2147483646 h 772"/>
              <a:gd name="T28" fmla="*/ 2147483646 w 912"/>
              <a:gd name="T29" fmla="*/ 2147483646 h 772"/>
              <a:gd name="T30" fmla="*/ 2147483646 w 912"/>
              <a:gd name="T31" fmla="*/ 2147483646 h 772"/>
              <a:gd name="T32" fmla="*/ 2147483646 w 912"/>
              <a:gd name="T33" fmla="*/ 2147483646 h 772"/>
              <a:gd name="T34" fmla="*/ 2147483646 w 912"/>
              <a:gd name="T35" fmla="*/ 2147483646 h 772"/>
              <a:gd name="T36" fmla="*/ 2147483646 w 912"/>
              <a:gd name="T37" fmla="*/ 2147483646 h 772"/>
              <a:gd name="T38" fmla="*/ 2147483646 w 912"/>
              <a:gd name="T39" fmla="*/ 2147483646 h 772"/>
              <a:gd name="T40" fmla="*/ 2147483646 w 912"/>
              <a:gd name="T41" fmla="*/ 2147483646 h 772"/>
              <a:gd name="T42" fmla="*/ 2147483646 w 912"/>
              <a:gd name="T43" fmla="*/ 2147483646 h 772"/>
              <a:gd name="T44" fmla="*/ 2147483646 w 912"/>
              <a:gd name="T45" fmla="*/ 2147483646 h 772"/>
              <a:gd name="T46" fmla="*/ 2147483646 w 912"/>
              <a:gd name="T47" fmla="*/ 2147483646 h 772"/>
              <a:gd name="T48" fmla="*/ 2147483646 w 912"/>
              <a:gd name="T49" fmla="*/ 2147483646 h 772"/>
              <a:gd name="T50" fmla="*/ 2147483646 w 912"/>
              <a:gd name="T51" fmla="*/ 2147483646 h 772"/>
              <a:gd name="T52" fmla="*/ 2147483646 w 912"/>
              <a:gd name="T53" fmla="*/ 2147483646 h 772"/>
              <a:gd name="T54" fmla="*/ 2147483646 w 912"/>
              <a:gd name="T55" fmla="*/ 2147483646 h 772"/>
              <a:gd name="T56" fmla="*/ 2147483646 w 912"/>
              <a:gd name="T57" fmla="*/ 2147483646 h 772"/>
              <a:gd name="T58" fmla="*/ 2147483646 w 912"/>
              <a:gd name="T59" fmla="*/ 2147483646 h 772"/>
              <a:gd name="T60" fmla="*/ 2147483646 w 912"/>
              <a:gd name="T61" fmla="*/ 2147483646 h 772"/>
              <a:gd name="T62" fmla="*/ 2147483646 w 912"/>
              <a:gd name="T63" fmla="*/ 2147483646 h 772"/>
              <a:gd name="T64" fmla="*/ 2147483646 w 912"/>
              <a:gd name="T65" fmla="*/ 2147483646 h 772"/>
              <a:gd name="T66" fmla="*/ 2147483646 w 912"/>
              <a:gd name="T67" fmla="*/ 2147483646 h 772"/>
              <a:gd name="T68" fmla="*/ 2147483646 w 912"/>
              <a:gd name="T69" fmla="*/ 2147483646 h 772"/>
              <a:gd name="T70" fmla="*/ 2147483646 w 912"/>
              <a:gd name="T71" fmla="*/ 2147483646 h 772"/>
              <a:gd name="T72" fmla="*/ 2147483646 w 912"/>
              <a:gd name="T73" fmla="*/ 2147483646 h 772"/>
              <a:gd name="T74" fmla="*/ 2147483646 w 912"/>
              <a:gd name="T75" fmla="*/ 2147483646 h 772"/>
              <a:gd name="T76" fmla="*/ 2147483646 w 912"/>
              <a:gd name="T77" fmla="*/ 2147483646 h 772"/>
              <a:gd name="T78" fmla="*/ 2147483646 w 912"/>
              <a:gd name="T79" fmla="*/ 2147483646 h 772"/>
              <a:gd name="T80" fmla="*/ 2147483646 w 912"/>
              <a:gd name="T81" fmla="*/ 2147483646 h 772"/>
              <a:gd name="T82" fmla="*/ 2147483646 w 912"/>
              <a:gd name="T83" fmla="*/ 2147483646 h 772"/>
              <a:gd name="T84" fmla="*/ 2147483646 w 912"/>
              <a:gd name="T85" fmla="*/ 2147483646 h 772"/>
              <a:gd name="T86" fmla="*/ 2147483646 w 912"/>
              <a:gd name="T87" fmla="*/ 2147483646 h 772"/>
              <a:gd name="T88" fmla="*/ 2147483646 w 912"/>
              <a:gd name="T89" fmla="*/ 2147483646 h 772"/>
              <a:gd name="T90" fmla="*/ 2147483646 w 912"/>
              <a:gd name="T91" fmla="*/ 2147483646 h 772"/>
              <a:gd name="T92" fmla="*/ 2147483646 w 912"/>
              <a:gd name="T93" fmla="*/ 2147483646 h 772"/>
              <a:gd name="T94" fmla="*/ 2147483646 w 912"/>
              <a:gd name="T95" fmla="*/ 2147483646 h 772"/>
              <a:gd name="T96" fmla="*/ 2147483646 w 912"/>
              <a:gd name="T97" fmla="*/ 2147483646 h 772"/>
              <a:gd name="T98" fmla="*/ 2147483646 w 912"/>
              <a:gd name="T99" fmla="*/ 2147483646 h 772"/>
              <a:gd name="T100" fmla="*/ 2147483646 w 912"/>
              <a:gd name="T101" fmla="*/ 2147483646 h 772"/>
              <a:gd name="T102" fmla="*/ 2147483646 w 912"/>
              <a:gd name="T103" fmla="*/ 2147483646 h 772"/>
              <a:gd name="T104" fmla="*/ 2147483646 w 912"/>
              <a:gd name="T105" fmla="*/ 2147483646 h 772"/>
              <a:gd name="T106" fmla="*/ 2147483646 w 912"/>
              <a:gd name="T107" fmla="*/ 2147483646 h 772"/>
              <a:gd name="T108" fmla="*/ 2147483646 w 912"/>
              <a:gd name="T109" fmla="*/ 2147483646 h 772"/>
              <a:gd name="T110" fmla="*/ 2147483646 w 912"/>
              <a:gd name="T111" fmla="*/ 2147483646 h 7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12" h="772">
                <a:moveTo>
                  <a:pt x="542" y="280"/>
                </a:moveTo>
                <a:lnTo>
                  <a:pt x="530" y="280"/>
                </a:lnTo>
                <a:lnTo>
                  <a:pt x="526" y="288"/>
                </a:lnTo>
                <a:lnTo>
                  <a:pt x="532" y="296"/>
                </a:lnTo>
                <a:lnTo>
                  <a:pt x="536" y="308"/>
                </a:lnTo>
                <a:lnTo>
                  <a:pt x="536" y="310"/>
                </a:lnTo>
                <a:lnTo>
                  <a:pt x="536" y="312"/>
                </a:lnTo>
                <a:lnTo>
                  <a:pt x="518" y="320"/>
                </a:lnTo>
                <a:lnTo>
                  <a:pt x="516" y="320"/>
                </a:lnTo>
                <a:lnTo>
                  <a:pt x="506" y="320"/>
                </a:lnTo>
                <a:lnTo>
                  <a:pt x="500" y="316"/>
                </a:lnTo>
                <a:lnTo>
                  <a:pt x="494" y="314"/>
                </a:lnTo>
                <a:lnTo>
                  <a:pt x="492" y="310"/>
                </a:lnTo>
                <a:lnTo>
                  <a:pt x="488" y="300"/>
                </a:lnTo>
                <a:lnTo>
                  <a:pt x="464" y="296"/>
                </a:lnTo>
                <a:lnTo>
                  <a:pt x="456" y="264"/>
                </a:lnTo>
                <a:lnTo>
                  <a:pt x="450" y="262"/>
                </a:lnTo>
                <a:lnTo>
                  <a:pt x="446" y="258"/>
                </a:lnTo>
                <a:lnTo>
                  <a:pt x="444" y="256"/>
                </a:lnTo>
                <a:lnTo>
                  <a:pt x="440" y="250"/>
                </a:lnTo>
                <a:lnTo>
                  <a:pt x="432" y="248"/>
                </a:lnTo>
                <a:lnTo>
                  <a:pt x="424" y="242"/>
                </a:lnTo>
                <a:lnTo>
                  <a:pt x="416" y="232"/>
                </a:lnTo>
                <a:lnTo>
                  <a:pt x="406" y="228"/>
                </a:lnTo>
                <a:lnTo>
                  <a:pt x="392" y="214"/>
                </a:lnTo>
                <a:lnTo>
                  <a:pt x="390" y="204"/>
                </a:lnTo>
                <a:lnTo>
                  <a:pt x="390" y="202"/>
                </a:lnTo>
                <a:lnTo>
                  <a:pt x="416" y="168"/>
                </a:lnTo>
                <a:lnTo>
                  <a:pt x="416" y="164"/>
                </a:lnTo>
                <a:lnTo>
                  <a:pt x="416" y="162"/>
                </a:lnTo>
                <a:lnTo>
                  <a:pt x="412" y="152"/>
                </a:lnTo>
                <a:lnTo>
                  <a:pt x="398" y="156"/>
                </a:lnTo>
                <a:lnTo>
                  <a:pt x="396" y="156"/>
                </a:lnTo>
                <a:lnTo>
                  <a:pt x="396" y="158"/>
                </a:lnTo>
                <a:lnTo>
                  <a:pt x="360" y="160"/>
                </a:lnTo>
                <a:lnTo>
                  <a:pt x="348" y="164"/>
                </a:lnTo>
                <a:lnTo>
                  <a:pt x="342" y="168"/>
                </a:lnTo>
                <a:lnTo>
                  <a:pt x="340" y="172"/>
                </a:lnTo>
                <a:lnTo>
                  <a:pt x="334" y="178"/>
                </a:lnTo>
                <a:lnTo>
                  <a:pt x="330" y="178"/>
                </a:lnTo>
                <a:lnTo>
                  <a:pt x="324" y="178"/>
                </a:lnTo>
                <a:lnTo>
                  <a:pt x="324" y="176"/>
                </a:lnTo>
                <a:lnTo>
                  <a:pt x="312" y="168"/>
                </a:lnTo>
                <a:lnTo>
                  <a:pt x="312" y="148"/>
                </a:lnTo>
                <a:lnTo>
                  <a:pt x="304" y="142"/>
                </a:lnTo>
                <a:lnTo>
                  <a:pt x="300" y="134"/>
                </a:lnTo>
                <a:lnTo>
                  <a:pt x="296" y="116"/>
                </a:lnTo>
                <a:lnTo>
                  <a:pt x="288" y="108"/>
                </a:lnTo>
                <a:lnTo>
                  <a:pt x="280" y="100"/>
                </a:lnTo>
                <a:lnTo>
                  <a:pt x="276" y="98"/>
                </a:lnTo>
                <a:lnTo>
                  <a:pt x="290" y="80"/>
                </a:lnTo>
                <a:lnTo>
                  <a:pt x="292" y="68"/>
                </a:lnTo>
                <a:lnTo>
                  <a:pt x="276" y="48"/>
                </a:lnTo>
                <a:lnTo>
                  <a:pt x="268" y="32"/>
                </a:lnTo>
                <a:lnTo>
                  <a:pt x="268" y="24"/>
                </a:lnTo>
                <a:lnTo>
                  <a:pt x="256" y="16"/>
                </a:lnTo>
                <a:lnTo>
                  <a:pt x="256" y="14"/>
                </a:lnTo>
                <a:lnTo>
                  <a:pt x="246" y="2"/>
                </a:lnTo>
                <a:lnTo>
                  <a:pt x="232" y="0"/>
                </a:lnTo>
                <a:lnTo>
                  <a:pt x="216" y="4"/>
                </a:lnTo>
                <a:lnTo>
                  <a:pt x="212" y="8"/>
                </a:lnTo>
                <a:lnTo>
                  <a:pt x="210" y="30"/>
                </a:lnTo>
                <a:lnTo>
                  <a:pt x="210" y="56"/>
                </a:lnTo>
                <a:lnTo>
                  <a:pt x="208" y="56"/>
                </a:lnTo>
                <a:lnTo>
                  <a:pt x="192" y="62"/>
                </a:lnTo>
                <a:lnTo>
                  <a:pt x="178" y="64"/>
                </a:lnTo>
                <a:lnTo>
                  <a:pt x="168" y="70"/>
                </a:lnTo>
                <a:lnTo>
                  <a:pt x="154" y="74"/>
                </a:lnTo>
                <a:lnTo>
                  <a:pt x="152" y="76"/>
                </a:lnTo>
                <a:lnTo>
                  <a:pt x="124" y="68"/>
                </a:lnTo>
                <a:lnTo>
                  <a:pt x="114" y="80"/>
                </a:lnTo>
                <a:lnTo>
                  <a:pt x="108" y="86"/>
                </a:lnTo>
                <a:lnTo>
                  <a:pt x="98" y="88"/>
                </a:lnTo>
                <a:lnTo>
                  <a:pt x="82" y="102"/>
                </a:lnTo>
                <a:lnTo>
                  <a:pt x="72" y="116"/>
                </a:lnTo>
                <a:lnTo>
                  <a:pt x="72" y="118"/>
                </a:lnTo>
                <a:lnTo>
                  <a:pt x="66" y="128"/>
                </a:lnTo>
                <a:lnTo>
                  <a:pt x="60" y="132"/>
                </a:lnTo>
                <a:lnTo>
                  <a:pt x="50" y="144"/>
                </a:lnTo>
                <a:lnTo>
                  <a:pt x="50" y="146"/>
                </a:lnTo>
                <a:lnTo>
                  <a:pt x="44" y="150"/>
                </a:lnTo>
                <a:lnTo>
                  <a:pt x="32" y="152"/>
                </a:lnTo>
                <a:lnTo>
                  <a:pt x="12" y="152"/>
                </a:lnTo>
                <a:lnTo>
                  <a:pt x="8" y="158"/>
                </a:lnTo>
                <a:lnTo>
                  <a:pt x="0" y="172"/>
                </a:lnTo>
                <a:lnTo>
                  <a:pt x="4" y="184"/>
                </a:lnTo>
                <a:lnTo>
                  <a:pt x="2" y="216"/>
                </a:lnTo>
                <a:lnTo>
                  <a:pt x="8" y="224"/>
                </a:lnTo>
                <a:lnTo>
                  <a:pt x="8" y="226"/>
                </a:lnTo>
                <a:lnTo>
                  <a:pt x="10" y="232"/>
                </a:lnTo>
                <a:lnTo>
                  <a:pt x="22" y="232"/>
                </a:lnTo>
                <a:lnTo>
                  <a:pt x="40" y="236"/>
                </a:lnTo>
                <a:lnTo>
                  <a:pt x="66" y="238"/>
                </a:lnTo>
                <a:lnTo>
                  <a:pt x="76" y="236"/>
                </a:lnTo>
                <a:lnTo>
                  <a:pt x="78" y="236"/>
                </a:lnTo>
                <a:lnTo>
                  <a:pt x="80" y="236"/>
                </a:lnTo>
                <a:lnTo>
                  <a:pt x="100" y="244"/>
                </a:lnTo>
                <a:lnTo>
                  <a:pt x="102" y="244"/>
                </a:lnTo>
                <a:lnTo>
                  <a:pt x="112" y="254"/>
                </a:lnTo>
                <a:lnTo>
                  <a:pt x="136" y="262"/>
                </a:lnTo>
                <a:lnTo>
                  <a:pt x="138" y="262"/>
                </a:lnTo>
                <a:lnTo>
                  <a:pt x="154" y="272"/>
                </a:lnTo>
                <a:lnTo>
                  <a:pt x="192" y="308"/>
                </a:lnTo>
                <a:lnTo>
                  <a:pt x="210" y="316"/>
                </a:lnTo>
                <a:lnTo>
                  <a:pt x="218" y="312"/>
                </a:lnTo>
                <a:lnTo>
                  <a:pt x="224" y="300"/>
                </a:lnTo>
                <a:lnTo>
                  <a:pt x="220" y="278"/>
                </a:lnTo>
                <a:lnTo>
                  <a:pt x="222" y="274"/>
                </a:lnTo>
                <a:lnTo>
                  <a:pt x="224" y="270"/>
                </a:lnTo>
                <a:lnTo>
                  <a:pt x="236" y="264"/>
                </a:lnTo>
                <a:lnTo>
                  <a:pt x="236" y="262"/>
                </a:lnTo>
                <a:lnTo>
                  <a:pt x="286" y="292"/>
                </a:lnTo>
                <a:lnTo>
                  <a:pt x="292" y="290"/>
                </a:lnTo>
                <a:lnTo>
                  <a:pt x="302" y="284"/>
                </a:lnTo>
                <a:lnTo>
                  <a:pt x="304" y="284"/>
                </a:lnTo>
                <a:lnTo>
                  <a:pt x="310" y="284"/>
                </a:lnTo>
                <a:lnTo>
                  <a:pt x="320" y="276"/>
                </a:lnTo>
                <a:lnTo>
                  <a:pt x="322" y="276"/>
                </a:lnTo>
                <a:lnTo>
                  <a:pt x="324" y="276"/>
                </a:lnTo>
                <a:lnTo>
                  <a:pt x="352" y="296"/>
                </a:lnTo>
                <a:lnTo>
                  <a:pt x="354" y="298"/>
                </a:lnTo>
                <a:lnTo>
                  <a:pt x="372" y="312"/>
                </a:lnTo>
                <a:lnTo>
                  <a:pt x="380" y="320"/>
                </a:lnTo>
                <a:lnTo>
                  <a:pt x="388" y="330"/>
                </a:lnTo>
                <a:lnTo>
                  <a:pt x="398" y="340"/>
                </a:lnTo>
                <a:lnTo>
                  <a:pt x="404" y="338"/>
                </a:lnTo>
                <a:lnTo>
                  <a:pt x="412" y="324"/>
                </a:lnTo>
                <a:lnTo>
                  <a:pt x="430" y="336"/>
                </a:lnTo>
                <a:lnTo>
                  <a:pt x="432" y="336"/>
                </a:lnTo>
                <a:lnTo>
                  <a:pt x="444" y="352"/>
                </a:lnTo>
                <a:lnTo>
                  <a:pt x="480" y="380"/>
                </a:lnTo>
                <a:lnTo>
                  <a:pt x="492" y="392"/>
                </a:lnTo>
                <a:lnTo>
                  <a:pt x="522" y="382"/>
                </a:lnTo>
                <a:lnTo>
                  <a:pt x="524" y="406"/>
                </a:lnTo>
                <a:lnTo>
                  <a:pt x="538" y="420"/>
                </a:lnTo>
                <a:lnTo>
                  <a:pt x="548" y="436"/>
                </a:lnTo>
                <a:lnTo>
                  <a:pt x="548" y="438"/>
                </a:lnTo>
                <a:lnTo>
                  <a:pt x="548" y="440"/>
                </a:lnTo>
                <a:lnTo>
                  <a:pt x="560" y="494"/>
                </a:lnTo>
                <a:lnTo>
                  <a:pt x="572" y="516"/>
                </a:lnTo>
                <a:lnTo>
                  <a:pt x="556" y="558"/>
                </a:lnTo>
                <a:lnTo>
                  <a:pt x="556" y="560"/>
                </a:lnTo>
                <a:lnTo>
                  <a:pt x="544" y="564"/>
                </a:lnTo>
                <a:lnTo>
                  <a:pt x="544" y="576"/>
                </a:lnTo>
                <a:lnTo>
                  <a:pt x="542" y="576"/>
                </a:lnTo>
                <a:lnTo>
                  <a:pt x="528" y="598"/>
                </a:lnTo>
                <a:lnTo>
                  <a:pt x="508" y="600"/>
                </a:lnTo>
                <a:lnTo>
                  <a:pt x="488" y="616"/>
                </a:lnTo>
                <a:lnTo>
                  <a:pt x="494" y="620"/>
                </a:lnTo>
                <a:lnTo>
                  <a:pt x="500" y="622"/>
                </a:lnTo>
                <a:lnTo>
                  <a:pt x="504" y="626"/>
                </a:lnTo>
                <a:lnTo>
                  <a:pt x="508" y="630"/>
                </a:lnTo>
                <a:lnTo>
                  <a:pt x="508" y="634"/>
                </a:lnTo>
                <a:lnTo>
                  <a:pt x="504" y="642"/>
                </a:lnTo>
                <a:lnTo>
                  <a:pt x="504" y="644"/>
                </a:lnTo>
                <a:lnTo>
                  <a:pt x="492" y="656"/>
                </a:lnTo>
                <a:lnTo>
                  <a:pt x="490" y="656"/>
                </a:lnTo>
                <a:lnTo>
                  <a:pt x="490" y="658"/>
                </a:lnTo>
                <a:lnTo>
                  <a:pt x="488" y="658"/>
                </a:lnTo>
                <a:lnTo>
                  <a:pt x="450" y="652"/>
                </a:lnTo>
                <a:lnTo>
                  <a:pt x="448" y="666"/>
                </a:lnTo>
                <a:lnTo>
                  <a:pt x="452" y="696"/>
                </a:lnTo>
                <a:lnTo>
                  <a:pt x="484" y="708"/>
                </a:lnTo>
                <a:lnTo>
                  <a:pt x="484" y="710"/>
                </a:lnTo>
                <a:lnTo>
                  <a:pt x="496" y="706"/>
                </a:lnTo>
                <a:lnTo>
                  <a:pt x="498" y="706"/>
                </a:lnTo>
                <a:lnTo>
                  <a:pt x="500" y="704"/>
                </a:lnTo>
                <a:lnTo>
                  <a:pt x="500" y="706"/>
                </a:lnTo>
                <a:lnTo>
                  <a:pt x="510" y="712"/>
                </a:lnTo>
                <a:lnTo>
                  <a:pt x="524" y="712"/>
                </a:lnTo>
                <a:lnTo>
                  <a:pt x="528" y="710"/>
                </a:lnTo>
                <a:lnTo>
                  <a:pt x="524" y="696"/>
                </a:lnTo>
                <a:lnTo>
                  <a:pt x="520" y="680"/>
                </a:lnTo>
                <a:lnTo>
                  <a:pt x="520" y="678"/>
                </a:lnTo>
                <a:lnTo>
                  <a:pt x="520" y="676"/>
                </a:lnTo>
                <a:lnTo>
                  <a:pt x="526" y="670"/>
                </a:lnTo>
                <a:lnTo>
                  <a:pt x="528" y="668"/>
                </a:lnTo>
                <a:lnTo>
                  <a:pt x="536" y="656"/>
                </a:lnTo>
                <a:lnTo>
                  <a:pt x="538" y="654"/>
                </a:lnTo>
                <a:lnTo>
                  <a:pt x="552" y="644"/>
                </a:lnTo>
                <a:lnTo>
                  <a:pt x="552" y="642"/>
                </a:lnTo>
                <a:lnTo>
                  <a:pt x="554" y="642"/>
                </a:lnTo>
                <a:lnTo>
                  <a:pt x="572" y="640"/>
                </a:lnTo>
                <a:lnTo>
                  <a:pt x="572" y="644"/>
                </a:lnTo>
                <a:lnTo>
                  <a:pt x="572" y="656"/>
                </a:lnTo>
                <a:lnTo>
                  <a:pt x="576" y="664"/>
                </a:lnTo>
                <a:lnTo>
                  <a:pt x="580" y="674"/>
                </a:lnTo>
                <a:lnTo>
                  <a:pt x="596" y="684"/>
                </a:lnTo>
                <a:lnTo>
                  <a:pt x="640" y="688"/>
                </a:lnTo>
                <a:lnTo>
                  <a:pt x="642" y="688"/>
                </a:lnTo>
                <a:lnTo>
                  <a:pt x="644" y="688"/>
                </a:lnTo>
                <a:lnTo>
                  <a:pt x="644" y="690"/>
                </a:lnTo>
                <a:lnTo>
                  <a:pt x="644" y="692"/>
                </a:lnTo>
                <a:lnTo>
                  <a:pt x="644" y="706"/>
                </a:lnTo>
                <a:lnTo>
                  <a:pt x="656" y="720"/>
                </a:lnTo>
                <a:lnTo>
                  <a:pt x="666" y="724"/>
                </a:lnTo>
                <a:lnTo>
                  <a:pt x="668" y="724"/>
                </a:lnTo>
                <a:lnTo>
                  <a:pt x="668" y="726"/>
                </a:lnTo>
                <a:lnTo>
                  <a:pt x="668" y="732"/>
                </a:lnTo>
                <a:lnTo>
                  <a:pt x="668" y="740"/>
                </a:lnTo>
                <a:lnTo>
                  <a:pt x="664" y="756"/>
                </a:lnTo>
                <a:lnTo>
                  <a:pt x="670" y="760"/>
                </a:lnTo>
                <a:lnTo>
                  <a:pt x="678" y="760"/>
                </a:lnTo>
                <a:lnTo>
                  <a:pt x="684" y="762"/>
                </a:lnTo>
                <a:lnTo>
                  <a:pt x="688" y="764"/>
                </a:lnTo>
                <a:lnTo>
                  <a:pt x="706" y="772"/>
                </a:lnTo>
                <a:lnTo>
                  <a:pt x="716" y="764"/>
                </a:lnTo>
                <a:lnTo>
                  <a:pt x="728" y="750"/>
                </a:lnTo>
                <a:lnTo>
                  <a:pt x="730" y="744"/>
                </a:lnTo>
                <a:lnTo>
                  <a:pt x="732" y="742"/>
                </a:lnTo>
                <a:lnTo>
                  <a:pt x="734" y="740"/>
                </a:lnTo>
                <a:lnTo>
                  <a:pt x="730" y="722"/>
                </a:lnTo>
                <a:lnTo>
                  <a:pt x="728" y="714"/>
                </a:lnTo>
                <a:lnTo>
                  <a:pt x="728" y="712"/>
                </a:lnTo>
                <a:lnTo>
                  <a:pt x="728" y="710"/>
                </a:lnTo>
                <a:lnTo>
                  <a:pt x="736" y="700"/>
                </a:lnTo>
                <a:lnTo>
                  <a:pt x="748" y="690"/>
                </a:lnTo>
                <a:lnTo>
                  <a:pt x="750" y="690"/>
                </a:lnTo>
                <a:lnTo>
                  <a:pt x="776" y="690"/>
                </a:lnTo>
                <a:lnTo>
                  <a:pt x="780" y="688"/>
                </a:lnTo>
                <a:lnTo>
                  <a:pt x="780" y="676"/>
                </a:lnTo>
                <a:lnTo>
                  <a:pt x="776" y="664"/>
                </a:lnTo>
                <a:lnTo>
                  <a:pt x="766" y="648"/>
                </a:lnTo>
                <a:lnTo>
                  <a:pt x="766" y="628"/>
                </a:lnTo>
                <a:lnTo>
                  <a:pt x="766" y="626"/>
                </a:lnTo>
                <a:lnTo>
                  <a:pt x="770" y="614"/>
                </a:lnTo>
                <a:lnTo>
                  <a:pt x="772" y="614"/>
                </a:lnTo>
                <a:lnTo>
                  <a:pt x="792" y="582"/>
                </a:lnTo>
                <a:lnTo>
                  <a:pt x="794" y="582"/>
                </a:lnTo>
                <a:lnTo>
                  <a:pt x="796" y="580"/>
                </a:lnTo>
                <a:lnTo>
                  <a:pt x="800" y="580"/>
                </a:lnTo>
                <a:lnTo>
                  <a:pt x="808" y="582"/>
                </a:lnTo>
                <a:lnTo>
                  <a:pt x="828" y="592"/>
                </a:lnTo>
                <a:lnTo>
                  <a:pt x="840" y="596"/>
                </a:lnTo>
                <a:lnTo>
                  <a:pt x="840" y="590"/>
                </a:lnTo>
                <a:lnTo>
                  <a:pt x="838" y="588"/>
                </a:lnTo>
                <a:lnTo>
                  <a:pt x="838" y="586"/>
                </a:lnTo>
                <a:lnTo>
                  <a:pt x="840" y="580"/>
                </a:lnTo>
                <a:lnTo>
                  <a:pt x="846" y="572"/>
                </a:lnTo>
                <a:lnTo>
                  <a:pt x="860" y="562"/>
                </a:lnTo>
                <a:lnTo>
                  <a:pt x="860" y="560"/>
                </a:lnTo>
                <a:lnTo>
                  <a:pt x="876" y="556"/>
                </a:lnTo>
                <a:lnTo>
                  <a:pt x="890" y="556"/>
                </a:lnTo>
                <a:lnTo>
                  <a:pt x="892" y="556"/>
                </a:lnTo>
                <a:lnTo>
                  <a:pt x="900" y="556"/>
                </a:lnTo>
                <a:lnTo>
                  <a:pt x="904" y="536"/>
                </a:lnTo>
                <a:lnTo>
                  <a:pt x="904" y="524"/>
                </a:lnTo>
                <a:lnTo>
                  <a:pt x="906" y="512"/>
                </a:lnTo>
                <a:lnTo>
                  <a:pt x="906" y="510"/>
                </a:lnTo>
                <a:lnTo>
                  <a:pt x="908" y="508"/>
                </a:lnTo>
                <a:lnTo>
                  <a:pt x="912" y="496"/>
                </a:lnTo>
                <a:lnTo>
                  <a:pt x="906" y="488"/>
                </a:lnTo>
                <a:lnTo>
                  <a:pt x="896" y="480"/>
                </a:lnTo>
                <a:lnTo>
                  <a:pt x="876" y="476"/>
                </a:lnTo>
                <a:lnTo>
                  <a:pt x="868" y="472"/>
                </a:lnTo>
                <a:lnTo>
                  <a:pt x="852" y="460"/>
                </a:lnTo>
                <a:lnTo>
                  <a:pt x="840" y="456"/>
                </a:lnTo>
                <a:lnTo>
                  <a:pt x="840" y="454"/>
                </a:lnTo>
                <a:lnTo>
                  <a:pt x="824" y="436"/>
                </a:lnTo>
                <a:lnTo>
                  <a:pt x="812" y="436"/>
                </a:lnTo>
                <a:lnTo>
                  <a:pt x="810" y="436"/>
                </a:lnTo>
                <a:lnTo>
                  <a:pt x="798" y="430"/>
                </a:lnTo>
                <a:lnTo>
                  <a:pt x="790" y="440"/>
                </a:lnTo>
                <a:lnTo>
                  <a:pt x="788" y="476"/>
                </a:lnTo>
                <a:lnTo>
                  <a:pt x="792" y="492"/>
                </a:lnTo>
                <a:lnTo>
                  <a:pt x="796" y="492"/>
                </a:lnTo>
                <a:lnTo>
                  <a:pt x="798" y="492"/>
                </a:lnTo>
                <a:lnTo>
                  <a:pt x="808" y="496"/>
                </a:lnTo>
                <a:lnTo>
                  <a:pt x="814" y="510"/>
                </a:lnTo>
                <a:lnTo>
                  <a:pt x="816" y="510"/>
                </a:lnTo>
                <a:lnTo>
                  <a:pt x="816" y="512"/>
                </a:lnTo>
                <a:lnTo>
                  <a:pt x="812" y="536"/>
                </a:lnTo>
                <a:lnTo>
                  <a:pt x="812" y="538"/>
                </a:lnTo>
                <a:lnTo>
                  <a:pt x="812" y="540"/>
                </a:lnTo>
                <a:lnTo>
                  <a:pt x="800" y="546"/>
                </a:lnTo>
                <a:lnTo>
                  <a:pt x="798" y="548"/>
                </a:lnTo>
                <a:lnTo>
                  <a:pt x="798" y="546"/>
                </a:lnTo>
                <a:lnTo>
                  <a:pt x="796" y="546"/>
                </a:lnTo>
                <a:lnTo>
                  <a:pt x="792" y="544"/>
                </a:lnTo>
                <a:lnTo>
                  <a:pt x="778" y="550"/>
                </a:lnTo>
                <a:lnTo>
                  <a:pt x="778" y="552"/>
                </a:lnTo>
                <a:lnTo>
                  <a:pt x="780" y="552"/>
                </a:lnTo>
                <a:lnTo>
                  <a:pt x="782" y="574"/>
                </a:lnTo>
                <a:lnTo>
                  <a:pt x="780" y="578"/>
                </a:lnTo>
                <a:lnTo>
                  <a:pt x="776" y="580"/>
                </a:lnTo>
                <a:lnTo>
                  <a:pt x="768" y="580"/>
                </a:lnTo>
                <a:lnTo>
                  <a:pt x="762" y="578"/>
                </a:lnTo>
                <a:lnTo>
                  <a:pt x="758" y="576"/>
                </a:lnTo>
                <a:lnTo>
                  <a:pt x="748" y="568"/>
                </a:lnTo>
                <a:lnTo>
                  <a:pt x="746" y="568"/>
                </a:lnTo>
                <a:lnTo>
                  <a:pt x="746" y="566"/>
                </a:lnTo>
                <a:lnTo>
                  <a:pt x="740" y="552"/>
                </a:lnTo>
                <a:lnTo>
                  <a:pt x="736" y="550"/>
                </a:lnTo>
                <a:lnTo>
                  <a:pt x="728" y="546"/>
                </a:lnTo>
                <a:lnTo>
                  <a:pt x="726" y="546"/>
                </a:lnTo>
                <a:lnTo>
                  <a:pt x="714" y="538"/>
                </a:lnTo>
                <a:lnTo>
                  <a:pt x="712" y="538"/>
                </a:lnTo>
                <a:lnTo>
                  <a:pt x="712" y="536"/>
                </a:lnTo>
                <a:lnTo>
                  <a:pt x="710" y="524"/>
                </a:lnTo>
                <a:lnTo>
                  <a:pt x="712" y="512"/>
                </a:lnTo>
                <a:lnTo>
                  <a:pt x="716" y="506"/>
                </a:lnTo>
                <a:lnTo>
                  <a:pt x="716" y="502"/>
                </a:lnTo>
                <a:lnTo>
                  <a:pt x="712" y="488"/>
                </a:lnTo>
                <a:lnTo>
                  <a:pt x="700" y="478"/>
                </a:lnTo>
                <a:lnTo>
                  <a:pt x="700" y="476"/>
                </a:lnTo>
                <a:lnTo>
                  <a:pt x="698" y="444"/>
                </a:lnTo>
                <a:lnTo>
                  <a:pt x="690" y="436"/>
                </a:lnTo>
                <a:lnTo>
                  <a:pt x="688" y="436"/>
                </a:lnTo>
                <a:lnTo>
                  <a:pt x="688" y="434"/>
                </a:lnTo>
                <a:lnTo>
                  <a:pt x="682" y="420"/>
                </a:lnTo>
                <a:lnTo>
                  <a:pt x="652" y="416"/>
                </a:lnTo>
                <a:lnTo>
                  <a:pt x="644" y="410"/>
                </a:lnTo>
                <a:lnTo>
                  <a:pt x="638" y="402"/>
                </a:lnTo>
                <a:lnTo>
                  <a:pt x="624" y="402"/>
                </a:lnTo>
                <a:lnTo>
                  <a:pt x="618" y="398"/>
                </a:lnTo>
                <a:lnTo>
                  <a:pt x="610" y="392"/>
                </a:lnTo>
                <a:lnTo>
                  <a:pt x="608" y="390"/>
                </a:lnTo>
                <a:lnTo>
                  <a:pt x="604" y="384"/>
                </a:lnTo>
                <a:lnTo>
                  <a:pt x="598" y="376"/>
                </a:lnTo>
                <a:lnTo>
                  <a:pt x="596" y="362"/>
                </a:lnTo>
                <a:lnTo>
                  <a:pt x="596" y="360"/>
                </a:lnTo>
                <a:lnTo>
                  <a:pt x="600" y="336"/>
                </a:lnTo>
                <a:lnTo>
                  <a:pt x="604" y="324"/>
                </a:lnTo>
                <a:lnTo>
                  <a:pt x="606" y="324"/>
                </a:lnTo>
                <a:lnTo>
                  <a:pt x="636" y="310"/>
                </a:lnTo>
                <a:lnTo>
                  <a:pt x="648" y="296"/>
                </a:lnTo>
                <a:lnTo>
                  <a:pt x="650" y="284"/>
                </a:lnTo>
                <a:lnTo>
                  <a:pt x="648" y="276"/>
                </a:lnTo>
                <a:lnTo>
                  <a:pt x="644" y="262"/>
                </a:lnTo>
                <a:lnTo>
                  <a:pt x="640" y="254"/>
                </a:lnTo>
                <a:lnTo>
                  <a:pt x="634" y="256"/>
                </a:lnTo>
                <a:lnTo>
                  <a:pt x="624" y="254"/>
                </a:lnTo>
                <a:lnTo>
                  <a:pt x="616" y="260"/>
                </a:lnTo>
                <a:lnTo>
                  <a:pt x="606" y="272"/>
                </a:lnTo>
                <a:lnTo>
                  <a:pt x="592" y="286"/>
                </a:lnTo>
                <a:lnTo>
                  <a:pt x="590" y="286"/>
                </a:lnTo>
                <a:lnTo>
                  <a:pt x="578" y="290"/>
                </a:lnTo>
                <a:lnTo>
                  <a:pt x="568" y="288"/>
                </a:lnTo>
                <a:lnTo>
                  <a:pt x="542" y="28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0" name="宁夏"/>
          <p:cNvSpPr/>
          <p:nvPr/>
        </p:nvSpPr>
        <p:spPr bwMode="auto">
          <a:xfrm>
            <a:off x="2889326" y="2584800"/>
            <a:ext cx="212363" cy="350600"/>
          </a:xfrm>
          <a:custGeom>
            <a:avLst/>
            <a:gdLst>
              <a:gd name="T0" fmla="*/ 2147483646 w 184"/>
              <a:gd name="T1" fmla="*/ 2147483646 h 304"/>
              <a:gd name="T2" fmla="*/ 2147483646 w 184"/>
              <a:gd name="T3" fmla="*/ 2147483646 h 304"/>
              <a:gd name="T4" fmla="*/ 2147483646 w 184"/>
              <a:gd name="T5" fmla="*/ 2147483646 h 304"/>
              <a:gd name="T6" fmla="*/ 2147483646 w 184"/>
              <a:gd name="T7" fmla="*/ 2147483646 h 304"/>
              <a:gd name="T8" fmla="*/ 2147483646 w 184"/>
              <a:gd name="T9" fmla="*/ 2147483646 h 304"/>
              <a:gd name="T10" fmla="*/ 2147483646 w 184"/>
              <a:gd name="T11" fmla="*/ 2147483646 h 304"/>
              <a:gd name="T12" fmla="*/ 2147483646 w 184"/>
              <a:gd name="T13" fmla="*/ 2147483646 h 304"/>
              <a:gd name="T14" fmla="*/ 2147483646 w 184"/>
              <a:gd name="T15" fmla="*/ 2147483646 h 304"/>
              <a:gd name="T16" fmla="*/ 2147483646 w 184"/>
              <a:gd name="T17" fmla="*/ 2147483646 h 304"/>
              <a:gd name="T18" fmla="*/ 2147483646 w 184"/>
              <a:gd name="T19" fmla="*/ 2147483646 h 304"/>
              <a:gd name="T20" fmla="*/ 2147483646 w 184"/>
              <a:gd name="T21" fmla="*/ 2147483646 h 304"/>
              <a:gd name="T22" fmla="*/ 2147483646 w 184"/>
              <a:gd name="T23" fmla="*/ 2147483646 h 304"/>
              <a:gd name="T24" fmla="*/ 2147483646 w 184"/>
              <a:gd name="T25" fmla="*/ 2147483646 h 304"/>
              <a:gd name="T26" fmla="*/ 2147483646 w 184"/>
              <a:gd name="T27" fmla="*/ 2147483646 h 304"/>
              <a:gd name="T28" fmla="*/ 2147483646 w 184"/>
              <a:gd name="T29" fmla="*/ 2147483646 h 304"/>
              <a:gd name="T30" fmla="*/ 2147483646 w 184"/>
              <a:gd name="T31" fmla="*/ 2147483646 h 304"/>
              <a:gd name="T32" fmla="*/ 2147483646 w 184"/>
              <a:gd name="T33" fmla="*/ 2147483646 h 304"/>
              <a:gd name="T34" fmla="*/ 2147483646 w 184"/>
              <a:gd name="T35" fmla="*/ 2147483646 h 304"/>
              <a:gd name="T36" fmla="*/ 2147483646 w 184"/>
              <a:gd name="T37" fmla="*/ 2147483646 h 304"/>
              <a:gd name="T38" fmla="*/ 2147483646 w 184"/>
              <a:gd name="T39" fmla="*/ 2147483646 h 304"/>
              <a:gd name="T40" fmla="*/ 2147483646 w 184"/>
              <a:gd name="T41" fmla="*/ 2147483646 h 304"/>
              <a:gd name="T42" fmla="*/ 2147483646 w 184"/>
              <a:gd name="T43" fmla="*/ 2147483646 h 304"/>
              <a:gd name="T44" fmla="*/ 2147483646 w 184"/>
              <a:gd name="T45" fmla="*/ 2147483646 h 304"/>
              <a:gd name="T46" fmla="*/ 2147483646 w 184"/>
              <a:gd name="T47" fmla="*/ 2147483646 h 304"/>
              <a:gd name="T48" fmla="*/ 2147483646 w 184"/>
              <a:gd name="T49" fmla="*/ 2147483646 h 304"/>
              <a:gd name="T50" fmla="*/ 2147483646 w 184"/>
              <a:gd name="T51" fmla="*/ 2147483646 h 304"/>
              <a:gd name="T52" fmla="*/ 2147483646 w 184"/>
              <a:gd name="T53" fmla="*/ 2147483646 h 304"/>
              <a:gd name="T54" fmla="*/ 2147483646 w 184"/>
              <a:gd name="T55" fmla="*/ 2147483646 h 304"/>
              <a:gd name="T56" fmla="*/ 2147483646 w 184"/>
              <a:gd name="T57" fmla="*/ 2147483646 h 304"/>
              <a:gd name="T58" fmla="*/ 2147483646 w 184"/>
              <a:gd name="T59" fmla="*/ 2147483646 h 304"/>
              <a:gd name="T60" fmla="*/ 2147483646 w 184"/>
              <a:gd name="T61" fmla="*/ 2147483646 h 304"/>
              <a:gd name="T62" fmla="*/ 2147483646 w 184"/>
              <a:gd name="T63" fmla="*/ 2147483646 h 304"/>
              <a:gd name="T64" fmla="*/ 2147483646 w 184"/>
              <a:gd name="T65" fmla="*/ 2147483646 h 304"/>
              <a:gd name="T66" fmla="*/ 2147483646 w 184"/>
              <a:gd name="T67" fmla="*/ 2147483646 h 304"/>
              <a:gd name="T68" fmla="*/ 2147483646 w 184"/>
              <a:gd name="T69" fmla="*/ 2147483646 h 304"/>
              <a:gd name="T70" fmla="*/ 2147483646 w 184"/>
              <a:gd name="T71" fmla="*/ 2147483646 h 304"/>
              <a:gd name="T72" fmla="*/ 2147483646 w 184"/>
              <a:gd name="T73" fmla="*/ 2147483646 h 304"/>
              <a:gd name="T74" fmla="*/ 2147483646 w 184"/>
              <a:gd name="T75" fmla="*/ 2147483646 h 304"/>
              <a:gd name="T76" fmla="*/ 2147483646 w 184"/>
              <a:gd name="T77" fmla="*/ 2147483646 h 304"/>
              <a:gd name="T78" fmla="*/ 2147483646 w 184"/>
              <a:gd name="T79" fmla="*/ 2147483646 h 304"/>
              <a:gd name="T80" fmla="*/ 2147483646 w 184"/>
              <a:gd name="T81" fmla="*/ 2147483646 h 304"/>
              <a:gd name="T82" fmla="*/ 2147483646 w 184"/>
              <a:gd name="T83" fmla="*/ 2147483646 h 304"/>
              <a:gd name="T84" fmla="*/ 2147483646 w 184"/>
              <a:gd name="T85" fmla="*/ 2147483646 h 304"/>
              <a:gd name="T86" fmla="*/ 2147483646 w 184"/>
              <a:gd name="T87" fmla="*/ 2147483646 h 304"/>
              <a:gd name="T88" fmla="*/ 2147483646 w 184"/>
              <a:gd name="T89" fmla="*/ 2147483646 h 304"/>
              <a:gd name="T90" fmla="*/ 2147483646 w 184"/>
              <a:gd name="T91" fmla="*/ 2147483646 h 304"/>
              <a:gd name="T92" fmla="*/ 2147483646 w 184"/>
              <a:gd name="T93" fmla="*/ 2147483646 h 304"/>
              <a:gd name="T94" fmla="*/ 2147483646 w 184"/>
              <a:gd name="T95" fmla="*/ 2147483646 h 304"/>
              <a:gd name="T96" fmla="*/ 2147483646 w 184"/>
              <a:gd name="T97" fmla="*/ 2147483646 h 304"/>
              <a:gd name="T98" fmla="*/ 2147483646 w 184"/>
              <a:gd name="T99" fmla="*/ 0 h 30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4" h="304">
                <a:moveTo>
                  <a:pt x="108" y="18"/>
                </a:moveTo>
                <a:lnTo>
                  <a:pt x="92" y="58"/>
                </a:lnTo>
                <a:lnTo>
                  <a:pt x="92" y="84"/>
                </a:lnTo>
                <a:lnTo>
                  <a:pt x="92" y="86"/>
                </a:lnTo>
                <a:lnTo>
                  <a:pt x="84" y="100"/>
                </a:lnTo>
                <a:lnTo>
                  <a:pt x="84" y="108"/>
                </a:lnTo>
                <a:lnTo>
                  <a:pt x="84" y="112"/>
                </a:lnTo>
                <a:lnTo>
                  <a:pt x="82" y="116"/>
                </a:lnTo>
                <a:lnTo>
                  <a:pt x="80" y="120"/>
                </a:lnTo>
                <a:lnTo>
                  <a:pt x="76" y="122"/>
                </a:lnTo>
                <a:lnTo>
                  <a:pt x="76" y="124"/>
                </a:lnTo>
                <a:lnTo>
                  <a:pt x="74" y="124"/>
                </a:lnTo>
                <a:lnTo>
                  <a:pt x="74" y="122"/>
                </a:lnTo>
                <a:lnTo>
                  <a:pt x="54" y="120"/>
                </a:lnTo>
                <a:lnTo>
                  <a:pt x="44" y="130"/>
                </a:lnTo>
                <a:lnTo>
                  <a:pt x="12" y="134"/>
                </a:lnTo>
                <a:lnTo>
                  <a:pt x="0" y="134"/>
                </a:lnTo>
                <a:lnTo>
                  <a:pt x="8" y="140"/>
                </a:lnTo>
                <a:lnTo>
                  <a:pt x="36" y="144"/>
                </a:lnTo>
                <a:lnTo>
                  <a:pt x="38" y="144"/>
                </a:lnTo>
                <a:lnTo>
                  <a:pt x="40" y="144"/>
                </a:lnTo>
                <a:lnTo>
                  <a:pt x="48" y="162"/>
                </a:lnTo>
                <a:lnTo>
                  <a:pt x="56" y="168"/>
                </a:lnTo>
                <a:lnTo>
                  <a:pt x="60" y="174"/>
                </a:lnTo>
                <a:lnTo>
                  <a:pt x="60" y="184"/>
                </a:lnTo>
                <a:lnTo>
                  <a:pt x="60" y="206"/>
                </a:lnTo>
                <a:lnTo>
                  <a:pt x="70" y="216"/>
                </a:lnTo>
                <a:lnTo>
                  <a:pt x="72" y="216"/>
                </a:lnTo>
                <a:lnTo>
                  <a:pt x="76" y="232"/>
                </a:lnTo>
                <a:lnTo>
                  <a:pt x="76" y="240"/>
                </a:lnTo>
                <a:lnTo>
                  <a:pt x="72" y="248"/>
                </a:lnTo>
                <a:lnTo>
                  <a:pt x="70" y="256"/>
                </a:lnTo>
                <a:lnTo>
                  <a:pt x="72" y="264"/>
                </a:lnTo>
                <a:lnTo>
                  <a:pt x="82" y="270"/>
                </a:lnTo>
                <a:lnTo>
                  <a:pt x="94" y="276"/>
                </a:lnTo>
                <a:lnTo>
                  <a:pt x="100" y="280"/>
                </a:lnTo>
                <a:lnTo>
                  <a:pt x="106" y="292"/>
                </a:lnTo>
                <a:lnTo>
                  <a:pt x="114" y="298"/>
                </a:lnTo>
                <a:lnTo>
                  <a:pt x="116" y="302"/>
                </a:lnTo>
                <a:lnTo>
                  <a:pt x="124" y="304"/>
                </a:lnTo>
                <a:lnTo>
                  <a:pt x="122" y="288"/>
                </a:lnTo>
                <a:lnTo>
                  <a:pt x="122" y="282"/>
                </a:lnTo>
                <a:lnTo>
                  <a:pt x="122" y="278"/>
                </a:lnTo>
                <a:lnTo>
                  <a:pt x="126" y="274"/>
                </a:lnTo>
                <a:lnTo>
                  <a:pt x="128" y="272"/>
                </a:lnTo>
                <a:lnTo>
                  <a:pt x="140" y="268"/>
                </a:lnTo>
                <a:lnTo>
                  <a:pt x="142" y="268"/>
                </a:lnTo>
                <a:lnTo>
                  <a:pt x="144" y="268"/>
                </a:lnTo>
                <a:lnTo>
                  <a:pt x="148" y="270"/>
                </a:lnTo>
                <a:lnTo>
                  <a:pt x="156" y="266"/>
                </a:lnTo>
                <a:lnTo>
                  <a:pt x="156" y="264"/>
                </a:lnTo>
                <a:lnTo>
                  <a:pt x="158" y="244"/>
                </a:lnTo>
                <a:lnTo>
                  <a:pt x="154" y="236"/>
                </a:lnTo>
                <a:lnTo>
                  <a:pt x="148" y="232"/>
                </a:lnTo>
                <a:lnTo>
                  <a:pt x="140" y="232"/>
                </a:lnTo>
                <a:lnTo>
                  <a:pt x="138" y="232"/>
                </a:lnTo>
                <a:lnTo>
                  <a:pt x="136" y="230"/>
                </a:lnTo>
                <a:lnTo>
                  <a:pt x="132" y="210"/>
                </a:lnTo>
                <a:lnTo>
                  <a:pt x="134" y="168"/>
                </a:lnTo>
                <a:lnTo>
                  <a:pt x="136" y="168"/>
                </a:lnTo>
                <a:lnTo>
                  <a:pt x="148" y="150"/>
                </a:lnTo>
                <a:lnTo>
                  <a:pt x="164" y="160"/>
                </a:lnTo>
                <a:lnTo>
                  <a:pt x="176" y="160"/>
                </a:lnTo>
                <a:lnTo>
                  <a:pt x="184" y="108"/>
                </a:lnTo>
                <a:lnTo>
                  <a:pt x="180" y="100"/>
                </a:lnTo>
                <a:lnTo>
                  <a:pt x="174" y="96"/>
                </a:lnTo>
                <a:lnTo>
                  <a:pt x="168" y="96"/>
                </a:lnTo>
                <a:lnTo>
                  <a:pt x="166" y="96"/>
                </a:lnTo>
                <a:lnTo>
                  <a:pt x="154" y="98"/>
                </a:lnTo>
                <a:lnTo>
                  <a:pt x="152" y="96"/>
                </a:lnTo>
                <a:lnTo>
                  <a:pt x="144" y="84"/>
                </a:lnTo>
                <a:lnTo>
                  <a:pt x="142" y="84"/>
                </a:lnTo>
                <a:lnTo>
                  <a:pt x="142" y="64"/>
                </a:lnTo>
                <a:lnTo>
                  <a:pt x="146" y="52"/>
                </a:lnTo>
                <a:lnTo>
                  <a:pt x="148" y="48"/>
                </a:lnTo>
                <a:lnTo>
                  <a:pt x="150" y="42"/>
                </a:lnTo>
                <a:lnTo>
                  <a:pt x="152" y="36"/>
                </a:lnTo>
                <a:lnTo>
                  <a:pt x="156" y="32"/>
                </a:lnTo>
                <a:lnTo>
                  <a:pt x="156" y="20"/>
                </a:lnTo>
                <a:lnTo>
                  <a:pt x="144" y="8"/>
                </a:lnTo>
                <a:lnTo>
                  <a:pt x="128" y="0"/>
                </a:lnTo>
                <a:lnTo>
                  <a:pt x="108" y="1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1" name="新疆"/>
          <p:cNvSpPr/>
          <p:nvPr/>
        </p:nvSpPr>
        <p:spPr bwMode="auto">
          <a:xfrm>
            <a:off x="880893" y="1662224"/>
            <a:ext cx="1503570" cy="1136943"/>
          </a:xfrm>
          <a:custGeom>
            <a:avLst/>
            <a:gdLst>
              <a:gd name="T0" fmla="*/ 2147483646 w 1304"/>
              <a:gd name="T1" fmla="*/ 2147483646 h 986"/>
              <a:gd name="T2" fmla="*/ 2147483646 w 1304"/>
              <a:gd name="T3" fmla="*/ 2147483646 h 986"/>
              <a:gd name="T4" fmla="*/ 2147483646 w 1304"/>
              <a:gd name="T5" fmla="*/ 2147483646 h 986"/>
              <a:gd name="T6" fmla="*/ 2147483646 w 1304"/>
              <a:gd name="T7" fmla="*/ 2147483646 h 986"/>
              <a:gd name="T8" fmla="*/ 2147483646 w 1304"/>
              <a:gd name="T9" fmla="*/ 2147483646 h 986"/>
              <a:gd name="T10" fmla="*/ 2147483646 w 1304"/>
              <a:gd name="T11" fmla="*/ 2147483646 h 986"/>
              <a:gd name="T12" fmla="*/ 2147483646 w 1304"/>
              <a:gd name="T13" fmla="*/ 2147483646 h 986"/>
              <a:gd name="T14" fmla="*/ 2147483646 w 1304"/>
              <a:gd name="T15" fmla="*/ 2147483646 h 986"/>
              <a:gd name="T16" fmla="*/ 2147483646 w 1304"/>
              <a:gd name="T17" fmla="*/ 2147483646 h 986"/>
              <a:gd name="T18" fmla="*/ 2147483646 w 1304"/>
              <a:gd name="T19" fmla="*/ 2147483646 h 986"/>
              <a:gd name="T20" fmla="*/ 2147483646 w 1304"/>
              <a:gd name="T21" fmla="*/ 2147483646 h 986"/>
              <a:gd name="T22" fmla="*/ 2147483646 w 1304"/>
              <a:gd name="T23" fmla="*/ 2147483646 h 986"/>
              <a:gd name="T24" fmla="*/ 2147483646 w 1304"/>
              <a:gd name="T25" fmla="*/ 2147483646 h 986"/>
              <a:gd name="T26" fmla="*/ 2147483646 w 1304"/>
              <a:gd name="T27" fmla="*/ 2147483646 h 986"/>
              <a:gd name="T28" fmla="*/ 2147483646 w 1304"/>
              <a:gd name="T29" fmla="*/ 2147483646 h 986"/>
              <a:gd name="T30" fmla="*/ 2147483646 w 1304"/>
              <a:gd name="T31" fmla="*/ 2147483646 h 986"/>
              <a:gd name="T32" fmla="*/ 2147483646 w 1304"/>
              <a:gd name="T33" fmla="*/ 2147483646 h 986"/>
              <a:gd name="T34" fmla="*/ 2147483646 w 1304"/>
              <a:gd name="T35" fmla="*/ 2147483646 h 986"/>
              <a:gd name="T36" fmla="*/ 2147483646 w 1304"/>
              <a:gd name="T37" fmla="*/ 2147483646 h 986"/>
              <a:gd name="T38" fmla="*/ 2147483646 w 1304"/>
              <a:gd name="T39" fmla="*/ 2147483646 h 986"/>
              <a:gd name="T40" fmla="*/ 2147483646 w 1304"/>
              <a:gd name="T41" fmla="*/ 2147483646 h 986"/>
              <a:gd name="T42" fmla="*/ 2147483646 w 1304"/>
              <a:gd name="T43" fmla="*/ 2147483646 h 986"/>
              <a:gd name="T44" fmla="*/ 2147483646 w 1304"/>
              <a:gd name="T45" fmla="*/ 2147483646 h 986"/>
              <a:gd name="T46" fmla="*/ 2147483646 w 1304"/>
              <a:gd name="T47" fmla="*/ 2147483646 h 986"/>
              <a:gd name="T48" fmla="*/ 2147483646 w 1304"/>
              <a:gd name="T49" fmla="*/ 2147483646 h 986"/>
              <a:gd name="T50" fmla="*/ 2147483646 w 1304"/>
              <a:gd name="T51" fmla="*/ 2147483646 h 986"/>
              <a:gd name="T52" fmla="*/ 2147483646 w 1304"/>
              <a:gd name="T53" fmla="*/ 2147483646 h 986"/>
              <a:gd name="T54" fmla="*/ 2147483646 w 1304"/>
              <a:gd name="T55" fmla="*/ 2147483646 h 986"/>
              <a:gd name="T56" fmla="*/ 2147483646 w 1304"/>
              <a:gd name="T57" fmla="*/ 2147483646 h 986"/>
              <a:gd name="T58" fmla="*/ 2147483646 w 1304"/>
              <a:gd name="T59" fmla="*/ 2147483646 h 986"/>
              <a:gd name="T60" fmla="*/ 2147483646 w 1304"/>
              <a:gd name="T61" fmla="*/ 2147483646 h 986"/>
              <a:gd name="T62" fmla="*/ 2147483646 w 1304"/>
              <a:gd name="T63" fmla="*/ 2147483646 h 986"/>
              <a:gd name="T64" fmla="*/ 2147483646 w 1304"/>
              <a:gd name="T65" fmla="*/ 2147483646 h 986"/>
              <a:gd name="T66" fmla="*/ 2147483646 w 1304"/>
              <a:gd name="T67" fmla="*/ 2147483646 h 986"/>
              <a:gd name="T68" fmla="*/ 2147483646 w 1304"/>
              <a:gd name="T69" fmla="*/ 2147483646 h 986"/>
              <a:gd name="T70" fmla="*/ 2147483646 w 1304"/>
              <a:gd name="T71" fmla="*/ 2147483646 h 986"/>
              <a:gd name="T72" fmla="*/ 2147483646 w 1304"/>
              <a:gd name="T73" fmla="*/ 2147483646 h 986"/>
              <a:gd name="T74" fmla="*/ 2147483646 w 1304"/>
              <a:gd name="T75" fmla="*/ 2147483646 h 986"/>
              <a:gd name="T76" fmla="*/ 2147483646 w 1304"/>
              <a:gd name="T77" fmla="*/ 2147483646 h 986"/>
              <a:gd name="T78" fmla="*/ 2147483646 w 1304"/>
              <a:gd name="T79" fmla="*/ 2147483646 h 986"/>
              <a:gd name="T80" fmla="*/ 2147483646 w 1304"/>
              <a:gd name="T81" fmla="*/ 2147483646 h 986"/>
              <a:gd name="T82" fmla="*/ 2147483646 w 1304"/>
              <a:gd name="T83" fmla="*/ 2147483646 h 986"/>
              <a:gd name="T84" fmla="*/ 2147483646 w 1304"/>
              <a:gd name="T85" fmla="*/ 2147483646 h 986"/>
              <a:gd name="T86" fmla="*/ 2147483646 w 1304"/>
              <a:gd name="T87" fmla="*/ 2147483646 h 986"/>
              <a:gd name="T88" fmla="*/ 2147483646 w 1304"/>
              <a:gd name="T89" fmla="*/ 2147483646 h 986"/>
              <a:gd name="T90" fmla="*/ 2147483646 w 1304"/>
              <a:gd name="T91" fmla="*/ 2147483646 h 986"/>
              <a:gd name="T92" fmla="*/ 2147483646 w 1304"/>
              <a:gd name="T93" fmla="*/ 2147483646 h 986"/>
              <a:gd name="T94" fmla="*/ 2147483646 w 1304"/>
              <a:gd name="T95" fmla="*/ 2147483646 h 986"/>
              <a:gd name="T96" fmla="*/ 2147483646 w 1304"/>
              <a:gd name="T97" fmla="*/ 2147483646 h 986"/>
              <a:gd name="T98" fmla="*/ 2147483646 w 1304"/>
              <a:gd name="T99" fmla="*/ 2147483646 h 986"/>
              <a:gd name="T100" fmla="*/ 2147483646 w 1304"/>
              <a:gd name="T101" fmla="*/ 2147483646 h 986"/>
              <a:gd name="T102" fmla="*/ 2147483646 w 1304"/>
              <a:gd name="T103" fmla="*/ 2147483646 h 986"/>
              <a:gd name="T104" fmla="*/ 2147483646 w 1304"/>
              <a:gd name="T105" fmla="*/ 2147483646 h 986"/>
              <a:gd name="T106" fmla="*/ 2147483646 w 1304"/>
              <a:gd name="T107" fmla="*/ 2147483646 h 986"/>
              <a:gd name="T108" fmla="*/ 2147483646 w 1304"/>
              <a:gd name="T109" fmla="*/ 2147483646 h 986"/>
              <a:gd name="T110" fmla="*/ 2147483646 w 1304"/>
              <a:gd name="T111" fmla="*/ 2147483646 h 986"/>
              <a:gd name="T112" fmla="*/ 2147483646 w 1304"/>
              <a:gd name="T113" fmla="*/ 2147483646 h 986"/>
              <a:gd name="T114" fmla="*/ 2147483646 w 1304"/>
              <a:gd name="T115" fmla="*/ 2147483646 h 98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304" h="986">
                <a:moveTo>
                  <a:pt x="1302" y="530"/>
                </a:moveTo>
                <a:lnTo>
                  <a:pt x="1304" y="530"/>
                </a:lnTo>
                <a:lnTo>
                  <a:pt x="1304" y="528"/>
                </a:lnTo>
                <a:lnTo>
                  <a:pt x="1278" y="456"/>
                </a:lnTo>
                <a:lnTo>
                  <a:pt x="1262" y="444"/>
                </a:lnTo>
                <a:lnTo>
                  <a:pt x="1262" y="442"/>
                </a:lnTo>
                <a:lnTo>
                  <a:pt x="1258" y="412"/>
                </a:lnTo>
                <a:lnTo>
                  <a:pt x="1226" y="408"/>
                </a:lnTo>
                <a:lnTo>
                  <a:pt x="1224" y="408"/>
                </a:lnTo>
                <a:lnTo>
                  <a:pt x="1222" y="408"/>
                </a:lnTo>
                <a:lnTo>
                  <a:pt x="1222" y="406"/>
                </a:lnTo>
                <a:lnTo>
                  <a:pt x="1222" y="404"/>
                </a:lnTo>
                <a:lnTo>
                  <a:pt x="1218" y="396"/>
                </a:lnTo>
                <a:lnTo>
                  <a:pt x="1212" y="386"/>
                </a:lnTo>
                <a:lnTo>
                  <a:pt x="1202" y="378"/>
                </a:lnTo>
                <a:lnTo>
                  <a:pt x="1192" y="368"/>
                </a:lnTo>
                <a:lnTo>
                  <a:pt x="1178" y="360"/>
                </a:lnTo>
                <a:lnTo>
                  <a:pt x="1166" y="354"/>
                </a:lnTo>
                <a:lnTo>
                  <a:pt x="1152" y="346"/>
                </a:lnTo>
                <a:lnTo>
                  <a:pt x="1140" y="340"/>
                </a:lnTo>
                <a:lnTo>
                  <a:pt x="1116" y="336"/>
                </a:lnTo>
                <a:lnTo>
                  <a:pt x="1084" y="334"/>
                </a:lnTo>
                <a:lnTo>
                  <a:pt x="1042" y="332"/>
                </a:lnTo>
                <a:lnTo>
                  <a:pt x="1040" y="332"/>
                </a:lnTo>
                <a:lnTo>
                  <a:pt x="1032" y="320"/>
                </a:lnTo>
                <a:lnTo>
                  <a:pt x="1028" y="310"/>
                </a:lnTo>
                <a:lnTo>
                  <a:pt x="1026" y="300"/>
                </a:lnTo>
                <a:lnTo>
                  <a:pt x="1028" y="288"/>
                </a:lnTo>
                <a:lnTo>
                  <a:pt x="1034" y="272"/>
                </a:lnTo>
                <a:lnTo>
                  <a:pt x="1044" y="246"/>
                </a:lnTo>
                <a:lnTo>
                  <a:pt x="1058" y="214"/>
                </a:lnTo>
                <a:lnTo>
                  <a:pt x="1048" y="180"/>
                </a:lnTo>
                <a:lnTo>
                  <a:pt x="1036" y="124"/>
                </a:lnTo>
                <a:lnTo>
                  <a:pt x="1032" y="118"/>
                </a:lnTo>
                <a:lnTo>
                  <a:pt x="1024" y="112"/>
                </a:lnTo>
                <a:lnTo>
                  <a:pt x="1012" y="106"/>
                </a:lnTo>
                <a:lnTo>
                  <a:pt x="996" y="100"/>
                </a:lnTo>
                <a:lnTo>
                  <a:pt x="990" y="98"/>
                </a:lnTo>
                <a:lnTo>
                  <a:pt x="982" y="94"/>
                </a:lnTo>
                <a:lnTo>
                  <a:pt x="976" y="90"/>
                </a:lnTo>
                <a:lnTo>
                  <a:pt x="970" y="86"/>
                </a:lnTo>
                <a:lnTo>
                  <a:pt x="966" y="80"/>
                </a:lnTo>
                <a:lnTo>
                  <a:pt x="964" y="74"/>
                </a:lnTo>
                <a:lnTo>
                  <a:pt x="960" y="68"/>
                </a:lnTo>
                <a:lnTo>
                  <a:pt x="954" y="60"/>
                </a:lnTo>
                <a:lnTo>
                  <a:pt x="948" y="54"/>
                </a:lnTo>
                <a:lnTo>
                  <a:pt x="940" y="50"/>
                </a:lnTo>
                <a:lnTo>
                  <a:pt x="938" y="50"/>
                </a:lnTo>
                <a:lnTo>
                  <a:pt x="938" y="48"/>
                </a:lnTo>
                <a:lnTo>
                  <a:pt x="928" y="0"/>
                </a:lnTo>
                <a:lnTo>
                  <a:pt x="890" y="4"/>
                </a:lnTo>
                <a:lnTo>
                  <a:pt x="886" y="14"/>
                </a:lnTo>
                <a:lnTo>
                  <a:pt x="882" y="24"/>
                </a:lnTo>
                <a:lnTo>
                  <a:pt x="878" y="32"/>
                </a:lnTo>
                <a:lnTo>
                  <a:pt x="876" y="36"/>
                </a:lnTo>
                <a:lnTo>
                  <a:pt x="870" y="38"/>
                </a:lnTo>
                <a:lnTo>
                  <a:pt x="846" y="46"/>
                </a:lnTo>
                <a:lnTo>
                  <a:pt x="828" y="56"/>
                </a:lnTo>
                <a:lnTo>
                  <a:pt x="822" y="60"/>
                </a:lnTo>
                <a:lnTo>
                  <a:pt x="816" y="66"/>
                </a:lnTo>
                <a:lnTo>
                  <a:pt x="814" y="74"/>
                </a:lnTo>
                <a:lnTo>
                  <a:pt x="810" y="92"/>
                </a:lnTo>
                <a:lnTo>
                  <a:pt x="806" y="110"/>
                </a:lnTo>
                <a:lnTo>
                  <a:pt x="802" y="122"/>
                </a:lnTo>
                <a:lnTo>
                  <a:pt x="798" y="130"/>
                </a:lnTo>
                <a:lnTo>
                  <a:pt x="792" y="136"/>
                </a:lnTo>
                <a:lnTo>
                  <a:pt x="786" y="142"/>
                </a:lnTo>
                <a:lnTo>
                  <a:pt x="778" y="144"/>
                </a:lnTo>
                <a:lnTo>
                  <a:pt x="770" y="146"/>
                </a:lnTo>
                <a:lnTo>
                  <a:pt x="760" y="146"/>
                </a:lnTo>
                <a:lnTo>
                  <a:pt x="750" y="144"/>
                </a:lnTo>
                <a:lnTo>
                  <a:pt x="738" y="140"/>
                </a:lnTo>
                <a:lnTo>
                  <a:pt x="724" y="134"/>
                </a:lnTo>
                <a:lnTo>
                  <a:pt x="708" y="126"/>
                </a:lnTo>
                <a:lnTo>
                  <a:pt x="674" y="104"/>
                </a:lnTo>
                <a:lnTo>
                  <a:pt x="608" y="188"/>
                </a:lnTo>
                <a:lnTo>
                  <a:pt x="616" y="224"/>
                </a:lnTo>
                <a:lnTo>
                  <a:pt x="618" y="224"/>
                </a:lnTo>
                <a:lnTo>
                  <a:pt x="616" y="226"/>
                </a:lnTo>
                <a:lnTo>
                  <a:pt x="610" y="232"/>
                </a:lnTo>
                <a:lnTo>
                  <a:pt x="602" y="236"/>
                </a:lnTo>
                <a:lnTo>
                  <a:pt x="598" y="236"/>
                </a:lnTo>
                <a:lnTo>
                  <a:pt x="594" y="234"/>
                </a:lnTo>
                <a:lnTo>
                  <a:pt x="582" y="230"/>
                </a:lnTo>
                <a:lnTo>
                  <a:pt x="576" y="226"/>
                </a:lnTo>
                <a:lnTo>
                  <a:pt x="564" y="224"/>
                </a:lnTo>
                <a:lnTo>
                  <a:pt x="548" y="220"/>
                </a:lnTo>
                <a:lnTo>
                  <a:pt x="528" y="220"/>
                </a:lnTo>
                <a:lnTo>
                  <a:pt x="514" y="218"/>
                </a:lnTo>
                <a:lnTo>
                  <a:pt x="494" y="216"/>
                </a:lnTo>
                <a:lnTo>
                  <a:pt x="474" y="220"/>
                </a:lnTo>
                <a:lnTo>
                  <a:pt x="482" y="234"/>
                </a:lnTo>
                <a:lnTo>
                  <a:pt x="492" y="248"/>
                </a:lnTo>
                <a:lnTo>
                  <a:pt x="494" y="252"/>
                </a:lnTo>
                <a:lnTo>
                  <a:pt x="494" y="256"/>
                </a:lnTo>
                <a:lnTo>
                  <a:pt x="484" y="308"/>
                </a:lnTo>
                <a:lnTo>
                  <a:pt x="488" y="336"/>
                </a:lnTo>
                <a:lnTo>
                  <a:pt x="490" y="336"/>
                </a:lnTo>
                <a:lnTo>
                  <a:pt x="488" y="336"/>
                </a:lnTo>
                <a:lnTo>
                  <a:pt x="472" y="388"/>
                </a:lnTo>
                <a:lnTo>
                  <a:pt x="470" y="394"/>
                </a:lnTo>
                <a:lnTo>
                  <a:pt x="468" y="396"/>
                </a:lnTo>
                <a:lnTo>
                  <a:pt x="466" y="396"/>
                </a:lnTo>
                <a:lnTo>
                  <a:pt x="466" y="394"/>
                </a:lnTo>
                <a:lnTo>
                  <a:pt x="464" y="390"/>
                </a:lnTo>
                <a:lnTo>
                  <a:pt x="460" y="384"/>
                </a:lnTo>
                <a:lnTo>
                  <a:pt x="460" y="382"/>
                </a:lnTo>
                <a:lnTo>
                  <a:pt x="458" y="382"/>
                </a:lnTo>
                <a:lnTo>
                  <a:pt x="454" y="384"/>
                </a:lnTo>
                <a:lnTo>
                  <a:pt x="452" y="392"/>
                </a:lnTo>
                <a:lnTo>
                  <a:pt x="450" y="404"/>
                </a:lnTo>
                <a:lnTo>
                  <a:pt x="444" y="414"/>
                </a:lnTo>
                <a:lnTo>
                  <a:pt x="436" y="422"/>
                </a:lnTo>
                <a:lnTo>
                  <a:pt x="426" y="432"/>
                </a:lnTo>
                <a:lnTo>
                  <a:pt x="412" y="444"/>
                </a:lnTo>
                <a:lnTo>
                  <a:pt x="406" y="448"/>
                </a:lnTo>
                <a:lnTo>
                  <a:pt x="404" y="448"/>
                </a:lnTo>
                <a:lnTo>
                  <a:pt x="352" y="448"/>
                </a:lnTo>
                <a:lnTo>
                  <a:pt x="332" y="468"/>
                </a:lnTo>
                <a:lnTo>
                  <a:pt x="330" y="468"/>
                </a:lnTo>
                <a:lnTo>
                  <a:pt x="274" y="460"/>
                </a:lnTo>
                <a:lnTo>
                  <a:pt x="268" y="466"/>
                </a:lnTo>
                <a:lnTo>
                  <a:pt x="260" y="470"/>
                </a:lnTo>
                <a:lnTo>
                  <a:pt x="254" y="470"/>
                </a:lnTo>
                <a:lnTo>
                  <a:pt x="248" y="470"/>
                </a:lnTo>
                <a:lnTo>
                  <a:pt x="240" y="470"/>
                </a:lnTo>
                <a:lnTo>
                  <a:pt x="232" y="470"/>
                </a:lnTo>
                <a:lnTo>
                  <a:pt x="206" y="478"/>
                </a:lnTo>
                <a:lnTo>
                  <a:pt x="184" y="504"/>
                </a:lnTo>
                <a:lnTo>
                  <a:pt x="184" y="506"/>
                </a:lnTo>
                <a:lnTo>
                  <a:pt x="148" y="508"/>
                </a:lnTo>
                <a:lnTo>
                  <a:pt x="148" y="478"/>
                </a:lnTo>
                <a:lnTo>
                  <a:pt x="126" y="478"/>
                </a:lnTo>
                <a:lnTo>
                  <a:pt x="122" y="490"/>
                </a:lnTo>
                <a:lnTo>
                  <a:pt x="106" y="494"/>
                </a:lnTo>
                <a:lnTo>
                  <a:pt x="104" y="494"/>
                </a:lnTo>
                <a:lnTo>
                  <a:pt x="102" y="494"/>
                </a:lnTo>
                <a:lnTo>
                  <a:pt x="86" y="486"/>
                </a:lnTo>
                <a:lnTo>
                  <a:pt x="66" y="480"/>
                </a:lnTo>
                <a:lnTo>
                  <a:pt x="60" y="482"/>
                </a:lnTo>
                <a:lnTo>
                  <a:pt x="54" y="484"/>
                </a:lnTo>
                <a:lnTo>
                  <a:pt x="38" y="496"/>
                </a:lnTo>
                <a:lnTo>
                  <a:pt x="20" y="512"/>
                </a:lnTo>
                <a:lnTo>
                  <a:pt x="14" y="520"/>
                </a:lnTo>
                <a:lnTo>
                  <a:pt x="10" y="528"/>
                </a:lnTo>
                <a:lnTo>
                  <a:pt x="12" y="530"/>
                </a:lnTo>
                <a:lnTo>
                  <a:pt x="14" y="536"/>
                </a:lnTo>
                <a:lnTo>
                  <a:pt x="16" y="546"/>
                </a:lnTo>
                <a:lnTo>
                  <a:pt x="16" y="554"/>
                </a:lnTo>
                <a:lnTo>
                  <a:pt x="14" y="562"/>
                </a:lnTo>
                <a:lnTo>
                  <a:pt x="10" y="568"/>
                </a:lnTo>
                <a:lnTo>
                  <a:pt x="6" y="570"/>
                </a:lnTo>
                <a:lnTo>
                  <a:pt x="4" y="574"/>
                </a:lnTo>
                <a:lnTo>
                  <a:pt x="0" y="590"/>
                </a:lnTo>
                <a:lnTo>
                  <a:pt x="14" y="598"/>
                </a:lnTo>
                <a:lnTo>
                  <a:pt x="30" y="580"/>
                </a:lnTo>
                <a:lnTo>
                  <a:pt x="54" y="604"/>
                </a:lnTo>
                <a:lnTo>
                  <a:pt x="54" y="606"/>
                </a:lnTo>
                <a:lnTo>
                  <a:pt x="58" y="650"/>
                </a:lnTo>
                <a:lnTo>
                  <a:pt x="58" y="652"/>
                </a:lnTo>
                <a:lnTo>
                  <a:pt x="44" y="712"/>
                </a:lnTo>
                <a:lnTo>
                  <a:pt x="42" y="712"/>
                </a:lnTo>
                <a:lnTo>
                  <a:pt x="18" y="712"/>
                </a:lnTo>
                <a:lnTo>
                  <a:pt x="12" y="714"/>
                </a:lnTo>
                <a:lnTo>
                  <a:pt x="6" y="716"/>
                </a:lnTo>
                <a:lnTo>
                  <a:pt x="8" y="720"/>
                </a:lnTo>
                <a:lnTo>
                  <a:pt x="12" y="724"/>
                </a:lnTo>
                <a:lnTo>
                  <a:pt x="28" y="736"/>
                </a:lnTo>
                <a:lnTo>
                  <a:pt x="40" y="734"/>
                </a:lnTo>
                <a:lnTo>
                  <a:pt x="42" y="734"/>
                </a:lnTo>
                <a:lnTo>
                  <a:pt x="70" y="760"/>
                </a:lnTo>
                <a:lnTo>
                  <a:pt x="72" y="764"/>
                </a:lnTo>
                <a:lnTo>
                  <a:pt x="76" y="768"/>
                </a:lnTo>
                <a:lnTo>
                  <a:pt x="76" y="778"/>
                </a:lnTo>
                <a:lnTo>
                  <a:pt x="74" y="792"/>
                </a:lnTo>
                <a:lnTo>
                  <a:pt x="66" y="806"/>
                </a:lnTo>
                <a:lnTo>
                  <a:pt x="70" y="832"/>
                </a:lnTo>
                <a:lnTo>
                  <a:pt x="80" y="834"/>
                </a:lnTo>
                <a:lnTo>
                  <a:pt x="120" y="834"/>
                </a:lnTo>
                <a:lnTo>
                  <a:pt x="100" y="852"/>
                </a:lnTo>
                <a:lnTo>
                  <a:pt x="112" y="860"/>
                </a:lnTo>
                <a:lnTo>
                  <a:pt x="128" y="868"/>
                </a:lnTo>
                <a:lnTo>
                  <a:pt x="170" y="886"/>
                </a:lnTo>
                <a:lnTo>
                  <a:pt x="172" y="888"/>
                </a:lnTo>
                <a:lnTo>
                  <a:pt x="174" y="888"/>
                </a:lnTo>
                <a:lnTo>
                  <a:pt x="178" y="952"/>
                </a:lnTo>
                <a:lnTo>
                  <a:pt x="180" y="962"/>
                </a:lnTo>
                <a:lnTo>
                  <a:pt x="186" y="970"/>
                </a:lnTo>
                <a:lnTo>
                  <a:pt x="194" y="976"/>
                </a:lnTo>
                <a:lnTo>
                  <a:pt x="206" y="982"/>
                </a:lnTo>
                <a:lnTo>
                  <a:pt x="210" y="980"/>
                </a:lnTo>
                <a:lnTo>
                  <a:pt x="212" y="980"/>
                </a:lnTo>
                <a:lnTo>
                  <a:pt x="256" y="986"/>
                </a:lnTo>
                <a:lnTo>
                  <a:pt x="260" y="986"/>
                </a:lnTo>
                <a:lnTo>
                  <a:pt x="260" y="984"/>
                </a:lnTo>
                <a:lnTo>
                  <a:pt x="268" y="968"/>
                </a:lnTo>
                <a:lnTo>
                  <a:pt x="268" y="966"/>
                </a:lnTo>
                <a:lnTo>
                  <a:pt x="268" y="960"/>
                </a:lnTo>
                <a:lnTo>
                  <a:pt x="270" y="956"/>
                </a:lnTo>
                <a:lnTo>
                  <a:pt x="274" y="952"/>
                </a:lnTo>
                <a:lnTo>
                  <a:pt x="278" y="948"/>
                </a:lnTo>
                <a:lnTo>
                  <a:pt x="286" y="940"/>
                </a:lnTo>
                <a:lnTo>
                  <a:pt x="290" y="932"/>
                </a:lnTo>
                <a:lnTo>
                  <a:pt x="294" y="928"/>
                </a:lnTo>
                <a:lnTo>
                  <a:pt x="298" y="926"/>
                </a:lnTo>
                <a:lnTo>
                  <a:pt x="306" y="926"/>
                </a:lnTo>
                <a:lnTo>
                  <a:pt x="314" y="928"/>
                </a:lnTo>
                <a:lnTo>
                  <a:pt x="316" y="928"/>
                </a:lnTo>
                <a:lnTo>
                  <a:pt x="330" y="936"/>
                </a:lnTo>
                <a:lnTo>
                  <a:pt x="382" y="946"/>
                </a:lnTo>
                <a:lnTo>
                  <a:pt x="412" y="944"/>
                </a:lnTo>
                <a:lnTo>
                  <a:pt x="434" y="934"/>
                </a:lnTo>
                <a:lnTo>
                  <a:pt x="440" y="928"/>
                </a:lnTo>
                <a:lnTo>
                  <a:pt x="444" y="924"/>
                </a:lnTo>
                <a:lnTo>
                  <a:pt x="452" y="924"/>
                </a:lnTo>
                <a:lnTo>
                  <a:pt x="460" y="930"/>
                </a:lnTo>
                <a:lnTo>
                  <a:pt x="464" y="932"/>
                </a:lnTo>
                <a:lnTo>
                  <a:pt x="468" y="938"/>
                </a:lnTo>
                <a:lnTo>
                  <a:pt x="472" y="948"/>
                </a:lnTo>
                <a:lnTo>
                  <a:pt x="488" y="960"/>
                </a:lnTo>
                <a:lnTo>
                  <a:pt x="500" y="960"/>
                </a:lnTo>
                <a:lnTo>
                  <a:pt x="502" y="960"/>
                </a:lnTo>
                <a:lnTo>
                  <a:pt x="504" y="960"/>
                </a:lnTo>
                <a:lnTo>
                  <a:pt x="520" y="968"/>
                </a:lnTo>
                <a:lnTo>
                  <a:pt x="552" y="964"/>
                </a:lnTo>
                <a:lnTo>
                  <a:pt x="570" y="960"/>
                </a:lnTo>
                <a:lnTo>
                  <a:pt x="614" y="964"/>
                </a:lnTo>
                <a:lnTo>
                  <a:pt x="634" y="958"/>
                </a:lnTo>
                <a:lnTo>
                  <a:pt x="658" y="948"/>
                </a:lnTo>
                <a:lnTo>
                  <a:pt x="666" y="944"/>
                </a:lnTo>
                <a:lnTo>
                  <a:pt x="676" y="940"/>
                </a:lnTo>
                <a:lnTo>
                  <a:pt x="720" y="940"/>
                </a:lnTo>
                <a:lnTo>
                  <a:pt x="736" y="934"/>
                </a:lnTo>
                <a:lnTo>
                  <a:pt x="746" y="930"/>
                </a:lnTo>
                <a:lnTo>
                  <a:pt x="754" y="928"/>
                </a:lnTo>
                <a:lnTo>
                  <a:pt x="778" y="928"/>
                </a:lnTo>
                <a:lnTo>
                  <a:pt x="790" y="936"/>
                </a:lnTo>
                <a:lnTo>
                  <a:pt x="826" y="944"/>
                </a:lnTo>
                <a:lnTo>
                  <a:pt x="830" y="944"/>
                </a:lnTo>
                <a:lnTo>
                  <a:pt x="832" y="948"/>
                </a:lnTo>
                <a:lnTo>
                  <a:pt x="842" y="956"/>
                </a:lnTo>
                <a:lnTo>
                  <a:pt x="858" y="964"/>
                </a:lnTo>
                <a:lnTo>
                  <a:pt x="858" y="966"/>
                </a:lnTo>
                <a:lnTo>
                  <a:pt x="892" y="968"/>
                </a:lnTo>
                <a:lnTo>
                  <a:pt x="908" y="976"/>
                </a:lnTo>
                <a:lnTo>
                  <a:pt x="928" y="980"/>
                </a:lnTo>
                <a:lnTo>
                  <a:pt x="946" y="982"/>
                </a:lnTo>
                <a:lnTo>
                  <a:pt x="950" y="972"/>
                </a:lnTo>
                <a:lnTo>
                  <a:pt x="942" y="956"/>
                </a:lnTo>
                <a:lnTo>
                  <a:pt x="940" y="940"/>
                </a:lnTo>
                <a:lnTo>
                  <a:pt x="938" y="940"/>
                </a:lnTo>
                <a:lnTo>
                  <a:pt x="942" y="936"/>
                </a:lnTo>
                <a:lnTo>
                  <a:pt x="952" y="922"/>
                </a:lnTo>
                <a:lnTo>
                  <a:pt x="952" y="920"/>
                </a:lnTo>
                <a:lnTo>
                  <a:pt x="954" y="920"/>
                </a:lnTo>
                <a:lnTo>
                  <a:pt x="964" y="912"/>
                </a:lnTo>
                <a:lnTo>
                  <a:pt x="962" y="908"/>
                </a:lnTo>
                <a:lnTo>
                  <a:pt x="958" y="892"/>
                </a:lnTo>
                <a:lnTo>
                  <a:pt x="956" y="888"/>
                </a:lnTo>
                <a:lnTo>
                  <a:pt x="950" y="884"/>
                </a:lnTo>
                <a:lnTo>
                  <a:pt x="938" y="872"/>
                </a:lnTo>
                <a:lnTo>
                  <a:pt x="922" y="858"/>
                </a:lnTo>
                <a:lnTo>
                  <a:pt x="922" y="856"/>
                </a:lnTo>
                <a:lnTo>
                  <a:pt x="920" y="856"/>
                </a:lnTo>
                <a:lnTo>
                  <a:pt x="922" y="856"/>
                </a:lnTo>
                <a:lnTo>
                  <a:pt x="922" y="854"/>
                </a:lnTo>
                <a:lnTo>
                  <a:pt x="924" y="838"/>
                </a:lnTo>
                <a:lnTo>
                  <a:pt x="924" y="828"/>
                </a:lnTo>
                <a:lnTo>
                  <a:pt x="916" y="808"/>
                </a:lnTo>
                <a:lnTo>
                  <a:pt x="934" y="804"/>
                </a:lnTo>
                <a:lnTo>
                  <a:pt x="944" y="796"/>
                </a:lnTo>
                <a:lnTo>
                  <a:pt x="966" y="796"/>
                </a:lnTo>
                <a:lnTo>
                  <a:pt x="988" y="792"/>
                </a:lnTo>
                <a:lnTo>
                  <a:pt x="990" y="792"/>
                </a:lnTo>
                <a:lnTo>
                  <a:pt x="1004" y="794"/>
                </a:lnTo>
                <a:lnTo>
                  <a:pt x="1022" y="788"/>
                </a:lnTo>
                <a:lnTo>
                  <a:pt x="1042" y="784"/>
                </a:lnTo>
                <a:lnTo>
                  <a:pt x="1054" y="780"/>
                </a:lnTo>
                <a:lnTo>
                  <a:pt x="1056" y="780"/>
                </a:lnTo>
                <a:lnTo>
                  <a:pt x="1090" y="772"/>
                </a:lnTo>
                <a:lnTo>
                  <a:pt x="1096" y="768"/>
                </a:lnTo>
                <a:lnTo>
                  <a:pt x="1094" y="760"/>
                </a:lnTo>
                <a:lnTo>
                  <a:pt x="1088" y="750"/>
                </a:lnTo>
                <a:lnTo>
                  <a:pt x="1088" y="748"/>
                </a:lnTo>
                <a:lnTo>
                  <a:pt x="1086" y="748"/>
                </a:lnTo>
                <a:lnTo>
                  <a:pt x="1088" y="736"/>
                </a:lnTo>
                <a:lnTo>
                  <a:pt x="1090" y="734"/>
                </a:lnTo>
                <a:lnTo>
                  <a:pt x="1090" y="718"/>
                </a:lnTo>
                <a:lnTo>
                  <a:pt x="1086" y="704"/>
                </a:lnTo>
                <a:lnTo>
                  <a:pt x="1086" y="702"/>
                </a:lnTo>
                <a:lnTo>
                  <a:pt x="1094" y="686"/>
                </a:lnTo>
                <a:lnTo>
                  <a:pt x="1100" y="678"/>
                </a:lnTo>
                <a:lnTo>
                  <a:pt x="1102" y="676"/>
                </a:lnTo>
                <a:lnTo>
                  <a:pt x="1106" y="676"/>
                </a:lnTo>
                <a:lnTo>
                  <a:pt x="1126" y="676"/>
                </a:lnTo>
                <a:lnTo>
                  <a:pt x="1132" y="676"/>
                </a:lnTo>
                <a:lnTo>
                  <a:pt x="1138" y="672"/>
                </a:lnTo>
                <a:lnTo>
                  <a:pt x="1170" y="630"/>
                </a:lnTo>
                <a:lnTo>
                  <a:pt x="1170" y="628"/>
                </a:lnTo>
                <a:lnTo>
                  <a:pt x="1186" y="614"/>
                </a:lnTo>
                <a:lnTo>
                  <a:pt x="1188" y="612"/>
                </a:lnTo>
                <a:lnTo>
                  <a:pt x="1196" y="610"/>
                </a:lnTo>
                <a:lnTo>
                  <a:pt x="1202" y="608"/>
                </a:lnTo>
                <a:lnTo>
                  <a:pt x="1206" y="604"/>
                </a:lnTo>
                <a:lnTo>
                  <a:pt x="1214" y="596"/>
                </a:lnTo>
                <a:lnTo>
                  <a:pt x="1218" y="592"/>
                </a:lnTo>
                <a:lnTo>
                  <a:pt x="1246" y="598"/>
                </a:lnTo>
                <a:lnTo>
                  <a:pt x="1270" y="588"/>
                </a:lnTo>
                <a:lnTo>
                  <a:pt x="1284" y="586"/>
                </a:lnTo>
                <a:lnTo>
                  <a:pt x="1296" y="580"/>
                </a:lnTo>
                <a:lnTo>
                  <a:pt x="1296" y="562"/>
                </a:lnTo>
                <a:lnTo>
                  <a:pt x="1298" y="540"/>
                </a:lnTo>
                <a:lnTo>
                  <a:pt x="1298" y="538"/>
                </a:lnTo>
                <a:lnTo>
                  <a:pt x="1302" y="532"/>
                </a:lnTo>
                <a:lnTo>
                  <a:pt x="1302" y="53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4" name="青海"/>
          <p:cNvSpPr/>
          <p:nvPr/>
        </p:nvSpPr>
        <p:spPr bwMode="auto">
          <a:xfrm>
            <a:off x="1856561" y="2554749"/>
            <a:ext cx="935600" cy="671147"/>
          </a:xfrm>
          <a:custGeom>
            <a:avLst/>
            <a:gdLst>
              <a:gd name="T0" fmla="*/ 2147483646 w 812"/>
              <a:gd name="T1" fmla="*/ 2147483646 h 582"/>
              <a:gd name="T2" fmla="*/ 2147483646 w 812"/>
              <a:gd name="T3" fmla="*/ 2147483646 h 582"/>
              <a:gd name="T4" fmla="*/ 2147483646 w 812"/>
              <a:gd name="T5" fmla="*/ 2147483646 h 582"/>
              <a:gd name="T6" fmla="*/ 2147483646 w 812"/>
              <a:gd name="T7" fmla="*/ 2147483646 h 582"/>
              <a:gd name="T8" fmla="*/ 2147483646 w 812"/>
              <a:gd name="T9" fmla="*/ 2147483646 h 582"/>
              <a:gd name="T10" fmla="*/ 2147483646 w 812"/>
              <a:gd name="T11" fmla="*/ 2147483646 h 582"/>
              <a:gd name="T12" fmla="*/ 2147483646 w 812"/>
              <a:gd name="T13" fmla="*/ 2147483646 h 582"/>
              <a:gd name="T14" fmla="*/ 2147483646 w 812"/>
              <a:gd name="T15" fmla="*/ 2147483646 h 582"/>
              <a:gd name="T16" fmla="*/ 2147483646 w 812"/>
              <a:gd name="T17" fmla="*/ 2147483646 h 582"/>
              <a:gd name="T18" fmla="*/ 2147483646 w 812"/>
              <a:gd name="T19" fmla="*/ 2147483646 h 582"/>
              <a:gd name="T20" fmla="*/ 2147483646 w 812"/>
              <a:gd name="T21" fmla="*/ 2147483646 h 582"/>
              <a:gd name="T22" fmla="*/ 2147483646 w 812"/>
              <a:gd name="T23" fmla="*/ 2147483646 h 582"/>
              <a:gd name="T24" fmla="*/ 2147483646 w 812"/>
              <a:gd name="T25" fmla="*/ 2147483646 h 582"/>
              <a:gd name="T26" fmla="*/ 2147483646 w 812"/>
              <a:gd name="T27" fmla="*/ 2147483646 h 582"/>
              <a:gd name="T28" fmla="*/ 2147483646 w 812"/>
              <a:gd name="T29" fmla="*/ 2147483646 h 582"/>
              <a:gd name="T30" fmla="*/ 2147483646 w 812"/>
              <a:gd name="T31" fmla="*/ 2147483646 h 582"/>
              <a:gd name="T32" fmla="*/ 2147483646 w 812"/>
              <a:gd name="T33" fmla="*/ 2147483646 h 582"/>
              <a:gd name="T34" fmla="*/ 0 w 812"/>
              <a:gd name="T35" fmla="*/ 2147483646 h 582"/>
              <a:gd name="T36" fmla="*/ 2147483646 w 812"/>
              <a:gd name="T37" fmla="*/ 2147483646 h 582"/>
              <a:gd name="T38" fmla="*/ 2147483646 w 812"/>
              <a:gd name="T39" fmla="*/ 2147483646 h 582"/>
              <a:gd name="T40" fmla="*/ 2147483646 w 812"/>
              <a:gd name="T41" fmla="*/ 2147483646 h 582"/>
              <a:gd name="T42" fmla="*/ 2147483646 w 812"/>
              <a:gd name="T43" fmla="*/ 2147483646 h 582"/>
              <a:gd name="T44" fmla="*/ 2147483646 w 812"/>
              <a:gd name="T45" fmla="*/ 2147483646 h 582"/>
              <a:gd name="T46" fmla="*/ 2147483646 w 812"/>
              <a:gd name="T47" fmla="*/ 2147483646 h 582"/>
              <a:gd name="T48" fmla="*/ 2147483646 w 812"/>
              <a:gd name="T49" fmla="*/ 2147483646 h 582"/>
              <a:gd name="T50" fmla="*/ 2147483646 w 812"/>
              <a:gd name="T51" fmla="*/ 2147483646 h 582"/>
              <a:gd name="T52" fmla="*/ 2147483646 w 812"/>
              <a:gd name="T53" fmla="*/ 2147483646 h 582"/>
              <a:gd name="T54" fmla="*/ 2147483646 w 812"/>
              <a:gd name="T55" fmla="*/ 2147483646 h 582"/>
              <a:gd name="T56" fmla="*/ 2147483646 w 812"/>
              <a:gd name="T57" fmla="*/ 2147483646 h 582"/>
              <a:gd name="T58" fmla="*/ 2147483646 w 812"/>
              <a:gd name="T59" fmla="*/ 2147483646 h 582"/>
              <a:gd name="T60" fmla="*/ 2147483646 w 812"/>
              <a:gd name="T61" fmla="*/ 2147483646 h 582"/>
              <a:gd name="T62" fmla="*/ 2147483646 w 812"/>
              <a:gd name="T63" fmla="*/ 2147483646 h 582"/>
              <a:gd name="T64" fmla="*/ 2147483646 w 812"/>
              <a:gd name="T65" fmla="*/ 2147483646 h 582"/>
              <a:gd name="T66" fmla="*/ 2147483646 w 812"/>
              <a:gd name="T67" fmla="*/ 2147483646 h 582"/>
              <a:gd name="T68" fmla="*/ 2147483646 w 812"/>
              <a:gd name="T69" fmla="*/ 2147483646 h 582"/>
              <a:gd name="T70" fmla="*/ 2147483646 w 812"/>
              <a:gd name="T71" fmla="*/ 2147483646 h 582"/>
              <a:gd name="T72" fmla="*/ 2147483646 w 812"/>
              <a:gd name="T73" fmla="*/ 2147483646 h 582"/>
              <a:gd name="T74" fmla="*/ 2147483646 w 812"/>
              <a:gd name="T75" fmla="*/ 2147483646 h 582"/>
              <a:gd name="T76" fmla="*/ 2147483646 w 812"/>
              <a:gd name="T77" fmla="*/ 2147483646 h 582"/>
              <a:gd name="T78" fmla="*/ 2147483646 w 812"/>
              <a:gd name="T79" fmla="*/ 2147483646 h 582"/>
              <a:gd name="T80" fmla="*/ 2147483646 w 812"/>
              <a:gd name="T81" fmla="*/ 2147483646 h 582"/>
              <a:gd name="T82" fmla="*/ 2147483646 w 812"/>
              <a:gd name="T83" fmla="*/ 2147483646 h 582"/>
              <a:gd name="T84" fmla="*/ 2147483646 w 812"/>
              <a:gd name="T85" fmla="*/ 2147483646 h 582"/>
              <a:gd name="T86" fmla="*/ 2147483646 w 812"/>
              <a:gd name="T87" fmla="*/ 2147483646 h 582"/>
              <a:gd name="T88" fmla="*/ 2147483646 w 812"/>
              <a:gd name="T89" fmla="*/ 2147483646 h 582"/>
              <a:gd name="T90" fmla="*/ 2147483646 w 812"/>
              <a:gd name="T91" fmla="*/ 2147483646 h 582"/>
              <a:gd name="T92" fmla="*/ 2147483646 w 812"/>
              <a:gd name="T93" fmla="*/ 2147483646 h 582"/>
              <a:gd name="T94" fmla="*/ 2147483646 w 812"/>
              <a:gd name="T95" fmla="*/ 2147483646 h 582"/>
              <a:gd name="T96" fmla="*/ 2147483646 w 812"/>
              <a:gd name="T97" fmla="*/ 2147483646 h 582"/>
              <a:gd name="T98" fmla="*/ 2147483646 w 812"/>
              <a:gd name="T99" fmla="*/ 2147483646 h 582"/>
              <a:gd name="T100" fmla="*/ 2147483646 w 812"/>
              <a:gd name="T101" fmla="*/ 2147483646 h 582"/>
              <a:gd name="T102" fmla="*/ 2147483646 w 812"/>
              <a:gd name="T103" fmla="*/ 2147483646 h 582"/>
              <a:gd name="T104" fmla="*/ 2147483646 w 812"/>
              <a:gd name="T105" fmla="*/ 2147483646 h 582"/>
              <a:gd name="T106" fmla="*/ 2147483646 w 812"/>
              <a:gd name="T107" fmla="*/ 2147483646 h 58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12" h="582">
                <a:moveTo>
                  <a:pt x="484" y="30"/>
                </a:moveTo>
                <a:lnTo>
                  <a:pt x="476" y="36"/>
                </a:lnTo>
                <a:lnTo>
                  <a:pt x="480" y="56"/>
                </a:lnTo>
                <a:lnTo>
                  <a:pt x="480" y="58"/>
                </a:lnTo>
                <a:lnTo>
                  <a:pt x="482" y="58"/>
                </a:lnTo>
                <a:lnTo>
                  <a:pt x="480" y="58"/>
                </a:lnTo>
                <a:lnTo>
                  <a:pt x="472" y="78"/>
                </a:lnTo>
                <a:lnTo>
                  <a:pt x="460" y="82"/>
                </a:lnTo>
                <a:lnTo>
                  <a:pt x="458" y="84"/>
                </a:lnTo>
                <a:lnTo>
                  <a:pt x="456" y="84"/>
                </a:lnTo>
                <a:lnTo>
                  <a:pt x="436" y="74"/>
                </a:lnTo>
                <a:lnTo>
                  <a:pt x="396" y="38"/>
                </a:lnTo>
                <a:lnTo>
                  <a:pt x="380" y="28"/>
                </a:lnTo>
                <a:lnTo>
                  <a:pt x="356" y="20"/>
                </a:lnTo>
                <a:lnTo>
                  <a:pt x="356" y="18"/>
                </a:lnTo>
                <a:lnTo>
                  <a:pt x="344" y="10"/>
                </a:lnTo>
                <a:lnTo>
                  <a:pt x="324" y="4"/>
                </a:lnTo>
                <a:lnTo>
                  <a:pt x="314" y="6"/>
                </a:lnTo>
                <a:lnTo>
                  <a:pt x="312" y="6"/>
                </a:lnTo>
                <a:lnTo>
                  <a:pt x="288" y="4"/>
                </a:lnTo>
                <a:lnTo>
                  <a:pt x="286" y="4"/>
                </a:lnTo>
                <a:lnTo>
                  <a:pt x="268" y="0"/>
                </a:lnTo>
                <a:lnTo>
                  <a:pt x="256" y="0"/>
                </a:lnTo>
                <a:lnTo>
                  <a:pt x="248" y="6"/>
                </a:lnTo>
                <a:lnTo>
                  <a:pt x="240" y="8"/>
                </a:lnTo>
                <a:lnTo>
                  <a:pt x="228" y="10"/>
                </a:lnTo>
                <a:lnTo>
                  <a:pt x="212" y="14"/>
                </a:lnTo>
                <a:lnTo>
                  <a:pt x="198" y="18"/>
                </a:lnTo>
                <a:lnTo>
                  <a:pt x="196" y="20"/>
                </a:lnTo>
                <a:lnTo>
                  <a:pt x="180" y="22"/>
                </a:lnTo>
                <a:lnTo>
                  <a:pt x="160" y="28"/>
                </a:lnTo>
                <a:lnTo>
                  <a:pt x="158" y="28"/>
                </a:lnTo>
                <a:lnTo>
                  <a:pt x="144" y="26"/>
                </a:lnTo>
                <a:lnTo>
                  <a:pt x="120" y="30"/>
                </a:lnTo>
                <a:lnTo>
                  <a:pt x="100" y="30"/>
                </a:lnTo>
                <a:lnTo>
                  <a:pt x="92" y="38"/>
                </a:lnTo>
                <a:lnTo>
                  <a:pt x="82" y="40"/>
                </a:lnTo>
                <a:lnTo>
                  <a:pt x="86" y="50"/>
                </a:lnTo>
                <a:lnTo>
                  <a:pt x="86" y="66"/>
                </a:lnTo>
                <a:lnTo>
                  <a:pt x="84" y="78"/>
                </a:lnTo>
                <a:lnTo>
                  <a:pt x="98" y="90"/>
                </a:lnTo>
                <a:lnTo>
                  <a:pt x="110" y="102"/>
                </a:lnTo>
                <a:lnTo>
                  <a:pt x="118" y="110"/>
                </a:lnTo>
                <a:lnTo>
                  <a:pt x="120" y="114"/>
                </a:lnTo>
                <a:lnTo>
                  <a:pt x="120" y="118"/>
                </a:lnTo>
                <a:lnTo>
                  <a:pt x="124" y="130"/>
                </a:lnTo>
                <a:lnTo>
                  <a:pt x="130" y="142"/>
                </a:lnTo>
                <a:lnTo>
                  <a:pt x="128" y="142"/>
                </a:lnTo>
                <a:lnTo>
                  <a:pt x="112" y="154"/>
                </a:lnTo>
                <a:lnTo>
                  <a:pt x="102" y="166"/>
                </a:lnTo>
                <a:lnTo>
                  <a:pt x="104" y="178"/>
                </a:lnTo>
                <a:lnTo>
                  <a:pt x="112" y="196"/>
                </a:lnTo>
                <a:lnTo>
                  <a:pt x="112" y="198"/>
                </a:lnTo>
                <a:lnTo>
                  <a:pt x="112" y="204"/>
                </a:lnTo>
                <a:lnTo>
                  <a:pt x="108" y="210"/>
                </a:lnTo>
                <a:lnTo>
                  <a:pt x="106" y="214"/>
                </a:lnTo>
                <a:lnTo>
                  <a:pt x="102" y="216"/>
                </a:lnTo>
                <a:lnTo>
                  <a:pt x="96" y="216"/>
                </a:lnTo>
                <a:lnTo>
                  <a:pt x="80" y="214"/>
                </a:lnTo>
                <a:lnTo>
                  <a:pt x="60" y="210"/>
                </a:lnTo>
                <a:lnTo>
                  <a:pt x="58" y="210"/>
                </a:lnTo>
                <a:lnTo>
                  <a:pt x="44" y="202"/>
                </a:lnTo>
                <a:lnTo>
                  <a:pt x="20" y="202"/>
                </a:lnTo>
                <a:lnTo>
                  <a:pt x="22" y="202"/>
                </a:lnTo>
                <a:lnTo>
                  <a:pt x="20" y="242"/>
                </a:lnTo>
                <a:lnTo>
                  <a:pt x="18" y="246"/>
                </a:lnTo>
                <a:lnTo>
                  <a:pt x="16" y="248"/>
                </a:lnTo>
                <a:lnTo>
                  <a:pt x="8" y="250"/>
                </a:lnTo>
                <a:lnTo>
                  <a:pt x="6" y="254"/>
                </a:lnTo>
                <a:lnTo>
                  <a:pt x="6" y="262"/>
                </a:lnTo>
                <a:lnTo>
                  <a:pt x="4" y="262"/>
                </a:lnTo>
                <a:lnTo>
                  <a:pt x="4" y="272"/>
                </a:lnTo>
                <a:lnTo>
                  <a:pt x="10" y="280"/>
                </a:lnTo>
                <a:lnTo>
                  <a:pt x="14" y="284"/>
                </a:lnTo>
                <a:lnTo>
                  <a:pt x="18" y="304"/>
                </a:lnTo>
                <a:lnTo>
                  <a:pt x="18" y="310"/>
                </a:lnTo>
                <a:lnTo>
                  <a:pt x="16" y="322"/>
                </a:lnTo>
                <a:lnTo>
                  <a:pt x="10" y="338"/>
                </a:lnTo>
                <a:lnTo>
                  <a:pt x="0" y="358"/>
                </a:lnTo>
                <a:lnTo>
                  <a:pt x="0" y="362"/>
                </a:lnTo>
                <a:lnTo>
                  <a:pt x="0" y="370"/>
                </a:lnTo>
                <a:lnTo>
                  <a:pt x="12" y="384"/>
                </a:lnTo>
                <a:lnTo>
                  <a:pt x="16" y="394"/>
                </a:lnTo>
                <a:lnTo>
                  <a:pt x="26" y="406"/>
                </a:lnTo>
                <a:lnTo>
                  <a:pt x="40" y="422"/>
                </a:lnTo>
                <a:lnTo>
                  <a:pt x="48" y="430"/>
                </a:lnTo>
                <a:lnTo>
                  <a:pt x="52" y="430"/>
                </a:lnTo>
                <a:lnTo>
                  <a:pt x="68" y="422"/>
                </a:lnTo>
                <a:lnTo>
                  <a:pt x="72" y="418"/>
                </a:lnTo>
                <a:lnTo>
                  <a:pt x="76" y="418"/>
                </a:lnTo>
                <a:lnTo>
                  <a:pt x="84" y="420"/>
                </a:lnTo>
                <a:lnTo>
                  <a:pt x="92" y="424"/>
                </a:lnTo>
                <a:lnTo>
                  <a:pt x="92" y="426"/>
                </a:lnTo>
                <a:lnTo>
                  <a:pt x="100" y="434"/>
                </a:lnTo>
                <a:lnTo>
                  <a:pt x="104" y="444"/>
                </a:lnTo>
                <a:lnTo>
                  <a:pt x="108" y="448"/>
                </a:lnTo>
                <a:lnTo>
                  <a:pt x="110" y="450"/>
                </a:lnTo>
                <a:lnTo>
                  <a:pt x="120" y="458"/>
                </a:lnTo>
                <a:lnTo>
                  <a:pt x="126" y="458"/>
                </a:lnTo>
                <a:lnTo>
                  <a:pt x="132" y="460"/>
                </a:lnTo>
                <a:lnTo>
                  <a:pt x="136" y="464"/>
                </a:lnTo>
                <a:lnTo>
                  <a:pt x="144" y="468"/>
                </a:lnTo>
                <a:lnTo>
                  <a:pt x="160" y="474"/>
                </a:lnTo>
                <a:lnTo>
                  <a:pt x="162" y="474"/>
                </a:lnTo>
                <a:lnTo>
                  <a:pt x="186" y="482"/>
                </a:lnTo>
                <a:lnTo>
                  <a:pt x="188" y="482"/>
                </a:lnTo>
                <a:lnTo>
                  <a:pt x="204" y="490"/>
                </a:lnTo>
                <a:lnTo>
                  <a:pt x="232" y="498"/>
                </a:lnTo>
                <a:lnTo>
                  <a:pt x="234" y="498"/>
                </a:lnTo>
                <a:lnTo>
                  <a:pt x="272" y="500"/>
                </a:lnTo>
                <a:lnTo>
                  <a:pt x="288" y="494"/>
                </a:lnTo>
                <a:lnTo>
                  <a:pt x="304" y="494"/>
                </a:lnTo>
                <a:lnTo>
                  <a:pt x="304" y="496"/>
                </a:lnTo>
                <a:lnTo>
                  <a:pt x="316" y="512"/>
                </a:lnTo>
                <a:lnTo>
                  <a:pt x="324" y="526"/>
                </a:lnTo>
                <a:lnTo>
                  <a:pt x="332" y="532"/>
                </a:lnTo>
                <a:lnTo>
                  <a:pt x="340" y="536"/>
                </a:lnTo>
                <a:lnTo>
                  <a:pt x="340" y="538"/>
                </a:lnTo>
                <a:lnTo>
                  <a:pt x="342" y="538"/>
                </a:lnTo>
                <a:lnTo>
                  <a:pt x="348" y="554"/>
                </a:lnTo>
                <a:lnTo>
                  <a:pt x="350" y="554"/>
                </a:lnTo>
                <a:lnTo>
                  <a:pt x="350" y="556"/>
                </a:lnTo>
                <a:lnTo>
                  <a:pt x="354" y="574"/>
                </a:lnTo>
                <a:lnTo>
                  <a:pt x="364" y="578"/>
                </a:lnTo>
                <a:lnTo>
                  <a:pt x="366" y="578"/>
                </a:lnTo>
                <a:lnTo>
                  <a:pt x="376" y="582"/>
                </a:lnTo>
                <a:lnTo>
                  <a:pt x="388" y="580"/>
                </a:lnTo>
                <a:lnTo>
                  <a:pt x="390" y="568"/>
                </a:lnTo>
                <a:lnTo>
                  <a:pt x="392" y="566"/>
                </a:lnTo>
                <a:lnTo>
                  <a:pt x="404" y="554"/>
                </a:lnTo>
                <a:lnTo>
                  <a:pt x="420" y="558"/>
                </a:lnTo>
                <a:lnTo>
                  <a:pt x="428" y="574"/>
                </a:lnTo>
                <a:lnTo>
                  <a:pt x="442" y="570"/>
                </a:lnTo>
                <a:lnTo>
                  <a:pt x="444" y="554"/>
                </a:lnTo>
                <a:lnTo>
                  <a:pt x="444" y="552"/>
                </a:lnTo>
                <a:lnTo>
                  <a:pt x="456" y="546"/>
                </a:lnTo>
                <a:lnTo>
                  <a:pt x="452" y="524"/>
                </a:lnTo>
                <a:lnTo>
                  <a:pt x="452" y="522"/>
                </a:lnTo>
                <a:lnTo>
                  <a:pt x="464" y="496"/>
                </a:lnTo>
                <a:lnTo>
                  <a:pt x="476" y="492"/>
                </a:lnTo>
                <a:lnTo>
                  <a:pt x="472" y="470"/>
                </a:lnTo>
                <a:lnTo>
                  <a:pt x="484" y="470"/>
                </a:lnTo>
                <a:lnTo>
                  <a:pt x="484" y="458"/>
                </a:lnTo>
                <a:lnTo>
                  <a:pt x="476" y="438"/>
                </a:lnTo>
                <a:lnTo>
                  <a:pt x="476" y="436"/>
                </a:lnTo>
                <a:lnTo>
                  <a:pt x="478" y="420"/>
                </a:lnTo>
                <a:lnTo>
                  <a:pt x="478" y="418"/>
                </a:lnTo>
                <a:lnTo>
                  <a:pt x="480" y="418"/>
                </a:lnTo>
                <a:lnTo>
                  <a:pt x="488" y="406"/>
                </a:lnTo>
                <a:lnTo>
                  <a:pt x="490" y="406"/>
                </a:lnTo>
                <a:lnTo>
                  <a:pt x="492" y="406"/>
                </a:lnTo>
                <a:lnTo>
                  <a:pt x="514" y="410"/>
                </a:lnTo>
                <a:lnTo>
                  <a:pt x="532" y="414"/>
                </a:lnTo>
                <a:lnTo>
                  <a:pt x="548" y="410"/>
                </a:lnTo>
                <a:lnTo>
                  <a:pt x="556" y="426"/>
                </a:lnTo>
                <a:lnTo>
                  <a:pt x="556" y="428"/>
                </a:lnTo>
                <a:lnTo>
                  <a:pt x="556" y="440"/>
                </a:lnTo>
                <a:lnTo>
                  <a:pt x="560" y="452"/>
                </a:lnTo>
                <a:lnTo>
                  <a:pt x="562" y="458"/>
                </a:lnTo>
                <a:lnTo>
                  <a:pt x="568" y="462"/>
                </a:lnTo>
                <a:lnTo>
                  <a:pt x="578" y="464"/>
                </a:lnTo>
                <a:lnTo>
                  <a:pt x="580" y="468"/>
                </a:lnTo>
                <a:lnTo>
                  <a:pt x="580" y="470"/>
                </a:lnTo>
                <a:lnTo>
                  <a:pt x="584" y="478"/>
                </a:lnTo>
                <a:lnTo>
                  <a:pt x="590" y="486"/>
                </a:lnTo>
                <a:lnTo>
                  <a:pt x="598" y="498"/>
                </a:lnTo>
                <a:lnTo>
                  <a:pt x="602" y="506"/>
                </a:lnTo>
                <a:lnTo>
                  <a:pt x="610" y="506"/>
                </a:lnTo>
                <a:lnTo>
                  <a:pt x="624" y="494"/>
                </a:lnTo>
                <a:lnTo>
                  <a:pt x="632" y="512"/>
                </a:lnTo>
                <a:lnTo>
                  <a:pt x="650" y="518"/>
                </a:lnTo>
                <a:lnTo>
                  <a:pt x="652" y="518"/>
                </a:lnTo>
                <a:lnTo>
                  <a:pt x="660" y="534"/>
                </a:lnTo>
                <a:lnTo>
                  <a:pt x="664" y="538"/>
                </a:lnTo>
                <a:lnTo>
                  <a:pt x="664" y="522"/>
                </a:lnTo>
                <a:lnTo>
                  <a:pt x="664" y="518"/>
                </a:lnTo>
                <a:lnTo>
                  <a:pt x="700" y="518"/>
                </a:lnTo>
                <a:lnTo>
                  <a:pt x="700" y="514"/>
                </a:lnTo>
                <a:lnTo>
                  <a:pt x="702" y="512"/>
                </a:lnTo>
                <a:lnTo>
                  <a:pt x="700" y="508"/>
                </a:lnTo>
                <a:lnTo>
                  <a:pt x="698" y="500"/>
                </a:lnTo>
                <a:lnTo>
                  <a:pt x="696" y="494"/>
                </a:lnTo>
                <a:lnTo>
                  <a:pt x="696" y="486"/>
                </a:lnTo>
                <a:lnTo>
                  <a:pt x="698" y="480"/>
                </a:lnTo>
                <a:lnTo>
                  <a:pt x="702" y="478"/>
                </a:lnTo>
                <a:lnTo>
                  <a:pt x="706" y="478"/>
                </a:lnTo>
                <a:lnTo>
                  <a:pt x="720" y="482"/>
                </a:lnTo>
                <a:lnTo>
                  <a:pt x="722" y="472"/>
                </a:lnTo>
                <a:lnTo>
                  <a:pt x="696" y="460"/>
                </a:lnTo>
                <a:lnTo>
                  <a:pt x="694" y="460"/>
                </a:lnTo>
                <a:lnTo>
                  <a:pt x="692" y="458"/>
                </a:lnTo>
                <a:lnTo>
                  <a:pt x="688" y="426"/>
                </a:lnTo>
                <a:lnTo>
                  <a:pt x="690" y="406"/>
                </a:lnTo>
                <a:lnTo>
                  <a:pt x="690" y="402"/>
                </a:lnTo>
                <a:lnTo>
                  <a:pt x="734" y="406"/>
                </a:lnTo>
                <a:lnTo>
                  <a:pt x="744" y="396"/>
                </a:lnTo>
                <a:lnTo>
                  <a:pt x="746" y="392"/>
                </a:lnTo>
                <a:lnTo>
                  <a:pt x="744" y="388"/>
                </a:lnTo>
                <a:lnTo>
                  <a:pt x="732" y="382"/>
                </a:lnTo>
                <a:lnTo>
                  <a:pt x="730" y="378"/>
                </a:lnTo>
                <a:lnTo>
                  <a:pt x="728" y="374"/>
                </a:lnTo>
                <a:lnTo>
                  <a:pt x="730" y="372"/>
                </a:lnTo>
                <a:lnTo>
                  <a:pt x="732" y="368"/>
                </a:lnTo>
                <a:lnTo>
                  <a:pt x="752" y="350"/>
                </a:lnTo>
                <a:lnTo>
                  <a:pt x="772" y="348"/>
                </a:lnTo>
                <a:lnTo>
                  <a:pt x="782" y="330"/>
                </a:lnTo>
                <a:lnTo>
                  <a:pt x="782" y="314"/>
                </a:lnTo>
                <a:lnTo>
                  <a:pt x="796" y="310"/>
                </a:lnTo>
                <a:lnTo>
                  <a:pt x="804" y="290"/>
                </a:lnTo>
                <a:lnTo>
                  <a:pt x="812" y="276"/>
                </a:lnTo>
                <a:lnTo>
                  <a:pt x="800" y="256"/>
                </a:lnTo>
                <a:lnTo>
                  <a:pt x="800" y="254"/>
                </a:lnTo>
                <a:lnTo>
                  <a:pt x="792" y="228"/>
                </a:lnTo>
                <a:lnTo>
                  <a:pt x="792" y="226"/>
                </a:lnTo>
                <a:lnTo>
                  <a:pt x="788" y="198"/>
                </a:lnTo>
                <a:lnTo>
                  <a:pt x="778" y="182"/>
                </a:lnTo>
                <a:lnTo>
                  <a:pt x="764" y="168"/>
                </a:lnTo>
                <a:lnTo>
                  <a:pt x="764" y="166"/>
                </a:lnTo>
                <a:lnTo>
                  <a:pt x="762" y="150"/>
                </a:lnTo>
                <a:lnTo>
                  <a:pt x="736" y="158"/>
                </a:lnTo>
                <a:lnTo>
                  <a:pt x="724" y="144"/>
                </a:lnTo>
                <a:lnTo>
                  <a:pt x="688" y="118"/>
                </a:lnTo>
                <a:lnTo>
                  <a:pt x="686" y="118"/>
                </a:lnTo>
                <a:lnTo>
                  <a:pt x="672" y="100"/>
                </a:lnTo>
                <a:lnTo>
                  <a:pt x="664" y="94"/>
                </a:lnTo>
                <a:lnTo>
                  <a:pt x="658" y="102"/>
                </a:lnTo>
                <a:lnTo>
                  <a:pt x="658" y="104"/>
                </a:lnTo>
                <a:lnTo>
                  <a:pt x="658" y="106"/>
                </a:lnTo>
                <a:lnTo>
                  <a:pt x="656" y="106"/>
                </a:lnTo>
                <a:lnTo>
                  <a:pt x="644" y="106"/>
                </a:lnTo>
                <a:lnTo>
                  <a:pt x="642" y="106"/>
                </a:lnTo>
                <a:lnTo>
                  <a:pt x="616" y="78"/>
                </a:lnTo>
                <a:lnTo>
                  <a:pt x="606" y="72"/>
                </a:lnTo>
                <a:lnTo>
                  <a:pt x="596" y="62"/>
                </a:lnTo>
                <a:lnTo>
                  <a:pt x="584" y="54"/>
                </a:lnTo>
                <a:lnTo>
                  <a:pt x="584" y="52"/>
                </a:lnTo>
                <a:lnTo>
                  <a:pt x="570" y="44"/>
                </a:lnTo>
                <a:lnTo>
                  <a:pt x="562" y="50"/>
                </a:lnTo>
                <a:lnTo>
                  <a:pt x="560" y="52"/>
                </a:lnTo>
                <a:lnTo>
                  <a:pt x="552" y="50"/>
                </a:lnTo>
                <a:lnTo>
                  <a:pt x="544" y="54"/>
                </a:lnTo>
                <a:lnTo>
                  <a:pt x="542" y="56"/>
                </a:lnTo>
                <a:lnTo>
                  <a:pt x="530" y="58"/>
                </a:lnTo>
                <a:lnTo>
                  <a:pt x="484" y="3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5" name="四川"/>
          <p:cNvSpPr/>
          <p:nvPr/>
        </p:nvSpPr>
        <p:spPr bwMode="auto">
          <a:xfrm>
            <a:off x="2393479" y="3025554"/>
            <a:ext cx="809384" cy="710214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 dirty="0">
              <a:solidFill>
                <a:srgbClr val="FFFFFF"/>
              </a:solidFill>
            </a:endParaRPr>
          </a:p>
        </p:txBody>
      </p:sp>
      <p:sp>
        <p:nvSpPr>
          <p:cNvPr id="16" name="西藏"/>
          <p:cNvSpPr/>
          <p:nvPr/>
        </p:nvSpPr>
        <p:spPr bwMode="auto">
          <a:xfrm>
            <a:off x="1049181" y="2737061"/>
            <a:ext cx="1448477" cy="881507"/>
          </a:xfrm>
          <a:custGeom>
            <a:avLst/>
            <a:gdLst>
              <a:gd name="T0" fmla="*/ 2147483646 w 1256"/>
              <a:gd name="T1" fmla="*/ 2147483646 h 764"/>
              <a:gd name="T2" fmla="*/ 2147483646 w 1256"/>
              <a:gd name="T3" fmla="*/ 2147483646 h 764"/>
              <a:gd name="T4" fmla="*/ 2147483646 w 1256"/>
              <a:gd name="T5" fmla="*/ 2147483646 h 764"/>
              <a:gd name="T6" fmla="*/ 2147483646 w 1256"/>
              <a:gd name="T7" fmla="*/ 2147483646 h 764"/>
              <a:gd name="T8" fmla="*/ 2147483646 w 1256"/>
              <a:gd name="T9" fmla="*/ 2147483646 h 764"/>
              <a:gd name="T10" fmla="*/ 2147483646 w 1256"/>
              <a:gd name="T11" fmla="*/ 2147483646 h 764"/>
              <a:gd name="T12" fmla="*/ 2147483646 w 1256"/>
              <a:gd name="T13" fmla="*/ 2147483646 h 764"/>
              <a:gd name="T14" fmla="*/ 2147483646 w 1256"/>
              <a:gd name="T15" fmla="*/ 2147483646 h 764"/>
              <a:gd name="T16" fmla="*/ 2147483646 w 1256"/>
              <a:gd name="T17" fmla="*/ 2147483646 h 764"/>
              <a:gd name="T18" fmla="*/ 2147483646 w 1256"/>
              <a:gd name="T19" fmla="*/ 2147483646 h 764"/>
              <a:gd name="T20" fmla="*/ 2147483646 w 1256"/>
              <a:gd name="T21" fmla="*/ 2147483646 h 764"/>
              <a:gd name="T22" fmla="*/ 2147483646 w 1256"/>
              <a:gd name="T23" fmla="*/ 2147483646 h 764"/>
              <a:gd name="T24" fmla="*/ 2147483646 w 1256"/>
              <a:gd name="T25" fmla="*/ 2147483646 h 764"/>
              <a:gd name="T26" fmla="*/ 2147483646 w 1256"/>
              <a:gd name="T27" fmla="*/ 2147483646 h 764"/>
              <a:gd name="T28" fmla="*/ 2147483646 w 1256"/>
              <a:gd name="T29" fmla="*/ 2147483646 h 764"/>
              <a:gd name="T30" fmla="*/ 2147483646 w 1256"/>
              <a:gd name="T31" fmla="*/ 2147483646 h 764"/>
              <a:gd name="T32" fmla="*/ 2147483646 w 1256"/>
              <a:gd name="T33" fmla="*/ 2147483646 h 764"/>
              <a:gd name="T34" fmla="*/ 2147483646 w 1256"/>
              <a:gd name="T35" fmla="*/ 2147483646 h 764"/>
              <a:gd name="T36" fmla="*/ 2147483646 w 1256"/>
              <a:gd name="T37" fmla="*/ 2147483646 h 764"/>
              <a:gd name="T38" fmla="*/ 2147483646 w 1256"/>
              <a:gd name="T39" fmla="*/ 2147483646 h 764"/>
              <a:gd name="T40" fmla="*/ 2147483646 w 1256"/>
              <a:gd name="T41" fmla="*/ 2147483646 h 764"/>
              <a:gd name="T42" fmla="*/ 2147483646 w 1256"/>
              <a:gd name="T43" fmla="*/ 2147483646 h 764"/>
              <a:gd name="T44" fmla="*/ 2147483646 w 1256"/>
              <a:gd name="T45" fmla="*/ 2147483646 h 764"/>
              <a:gd name="T46" fmla="*/ 2147483646 w 1256"/>
              <a:gd name="T47" fmla="*/ 2147483646 h 764"/>
              <a:gd name="T48" fmla="*/ 2147483646 w 1256"/>
              <a:gd name="T49" fmla="*/ 2147483646 h 764"/>
              <a:gd name="T50" fmla="*/ 2147483646 w 1256"/>
              <a:gd name="T51" fmla="*/ 2147483646 h 764"/>
              <a:gd name="T52" fmla="*/ 2147483646 w 1256"/>
              <a:gd name="T53" fmla="*/ 2147483646 h 764"/>
              <a:gd name="T54" fmla="*/ 2147483646 w 1256"/>
              <a:gd name="T55" fmla="*/ 2147483646 h 764"/>
              <a:gd name="T56" fmla="*/ 2147483646 w 1256"/>
              <a:gd name="T57" fmla="*/ 2147483646 h 764"/>
              <a:gd name="T58" fmla="*/ 2147483646 w 1256"/>
              <a:gd name="T59" fmla="*/ 2147483646 h 764"/>
              <a:gd name="T60" fmla="*/ 2147483646 w 1256"/>
              <a:gd name="T61" fmla="*/ 2147483646 h 764"/>
              <a:gd name="T62" fmla="*/ 2147483646 w 1256"/>
              <a:gd name="T63" fmla="*/ 2147483646 h 764"/>
              <a:gd name="T64" fmla="*/ 2147483646 w 1256"/>
              <a:gd name="T65" fmla="*/ 2147483646 h 764"/>
              <a:gd name="T66" fmla="*/ 2147483646 w 1256"/>
              <a:gd name="T67" fmla="*/ 2147483646 h 764"/>
              <a:gd name="T68" fmla="*/ 2147483646 w 1256"/>
              <a:gd name="T69" fmla="*/ 2147483646 h 764"/>
              <a:gd name="T70" fmla="*/ 2147483646 w 1256"/>
              <a:gd name="T71" fmla="*/ 2147483646 h 764"/>
              <a:gd name="T72" fmla="*/ 2147483646 w 1256"/>
              <a:gd name="T73" fmla="*/ 2147483646 h 764"/>
              <a:gd name="T74" fmla="*/ 2147483646 w 1256"/>
              <a:gd name="T75" fmla="*/ 2147483646 h 764"/>
              <a:gd name="T76" fmla="*/ 2147483646 w 1256"/>
              <a:gd name="T77" fmla="*/ 2147483646 h 764"/>
              <a:gd name="T78" fmla="*/ 2147483646 w 1256"/>
              <a:gd name="T79" fmla="*/ 2147483646 h 764"/>
              <a:gd name="T80" fmla="*/ 2147483646 w 1256"/>
              <a:gd name="T81" fmla="*/ 2147483646 h 764"/>
              <a:gd name="T82" fmla="*/ 2147483646 w 1256"/>
              <a:gd name="T83" fmla="*/ 2147483646 h 764"/>
              <a:gd name="T84" fmla="*/ 2147483646 w 1256"/>
              <a:gd name="T85" fmla="*/ 2147483646 h 764"/>
              <a:gd name="T86" fmla="*/ 2147483646 w 1256"/>
              <a:gd name="T87" fmla="*/ 2147483646 h 764"/>
              <a:gd name="T88" fmla="*/ 2147483646 w 1256"/>
              <a:gd name="T89" fmla="*/ 2147483646 h 764"/>
              <a:gd name="T90" fmla="*/ 2147483646 w 1256"/>
              <a:gd name="T91" fmla="*/ 2147483646 h 764"/>
              <a:gd name="T92" fmla="*/ 2147483646 w 1256"/>
              <a:gd name="T93" fmla="*/ 2147483646 h 764"/>
              <a:gd name="T94" fmla="*/ 2147483646 w 1256"/>
              <a:gd name="T95" fmla="*/ 2147483646 h 764"/>
              <a:gd name="T96" fmla="*/ 2147483646 w 1256"/>
              <a:gd name="T97" fmla="*/ 2147483646 h 764"/>
              <a:gd name="T98" fmla="*/ 2147483646 w 1256"/>
              <a:gd name="T99" fmla="*/ 2147483646 h 764"/>
              <a:gd name="T100" fmla="*/ 2147483646 w 1256"/>
              <a:gd name="T101" fmla="*/ 2147483646 h 764"/>
              <a:gd name="T102" fmla="*/ 2147483646 w 1256"/>
              <a:gd name="T103" fmla="*/ 2147483646 h 764"/>
              <a:gd name="T104" fmla="*/ 2147483646 w 1256"/>
              <a:gd name="T105" fmla="*/ 2147483646 h 764"/>
              <a:gd name="T106" fmla="*/ 2147483646 w 1256"/>
              <a:gd name="T107" fmla="*/ 2147483646 h 764"/>
              <a:gd name="T108" fmla="*/ 2147483646 w 1256"/>
              <a:gd name="T109" fmla="*/ 2147483646 h 764"/>
              <a:gd name="T110" fmla="*/ 2147483646 w 1256"/>
              <a:gd name="T111" fmla="*/ 2147483646 h 764"/>
              <a:gd name="T112" fmla="*/ 2147483646 w 1256"/>
              <a:gd name="T113" fmla="*/ 2147483646 h 764"/>
              <a:gd name="T114" fmla="*/ 2147483646 w 1256"/>
              <a:gd name="T115" fmla="*/ 2147483646 h 764"/>
              <a:gd name="T116" fmla="*/ 2147483646 w 1256"/>
              <a:gd name="T117" fmla="*/ 2147483646 h 764"/>
              <a:gd name="T118" fmla="*/ 2147483646 w 1256"/>
              <a:gd name="T119" fmla="*/ 2147483646 h 764"/>
              <a:gd name="T120" fmla="*/ 2147483646 w 1256"/>
              <a:gd name="T121" fmla="*/ 2147483646 h 764"/>
              <a:gd name="T122" fmla="*/ 2147483646 w 1256"/>
              <a:gd name="T123" fmla="*/ 2147483646 h 764"/>
              <a:gd name="T124" fmla="*/ 2147483646 w 1256"/>
              <a:gd name="T125" fmla="*/ 2147483646 h 7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56" h="764">
                <a:moveTo>
                  <a:pt x="152" y="4"/>
                </a:moveTo>
                <a:lnTo>
                  <a:pt x="152" y="4"/>
                </a:lnTo>
                <a:lnTo>
                  <a:pt x="146" y="14"/>
                </a:lnTo>
                <a:lnTo>
                  <a:pt x="138" y="22"/>
                </a:lnTo>
                <a:lnTo>
                  <a:pt x="132" y="26"/>
                </a:lnTo>
                <a:lnTo>
                  <a:pt x="132" y="32"/>
                </a:lnTo>
                <a:lnTo>
                  <a:pt x="132" y="36"/>
                </a:lnTo>
                <a:lnTo>
                  <a:pt x="130" y="44"/>
                </a:lnTo>
                <a:lnTo>
                  <a:pt x="122" y="56"/>
                </a:lnTo>
                <a:lnTo>
                  <a:pt x="122" y="60"/>
                </a:lnTo>
                <a:lnTo>
                  <a:pt x="118" y="62"/>
                </a:lnTo>
                <a:lnTo>
                  <a:pt x="112" y="64"/>
                </a:lnTo>
                <a:lnTo>
                  <a:pt x="66" y="58"/>
                </a:lnTo>
                <a:lnTo>
                  <a:pt x="62" y="68"/>
                </a:lnTo>
                <a:lnTo>
                  <a:pt x="62" y="70"/>
                </a:lnTo>
                <a:lnTo>
                  <a:pt x="48" y="92"/>
                </a:lnTo>
                <a:lnTo>
                  <a:pt x="42" y="100"/>
                </a:lnTo>
                <a:lnTo>
                  <a:pt x="40" y="108"/>
                </a:lnTo>
                <a:lnTo>
                  <a:pt x="42" y="112"/>
                </a:lnTo>
                <a:lnTo>
                  <a:pt x="44" y="122"/>
                </a:lnTo>
                <a:lnTo>
                  <a:pt x="56" y="150"/>
                </a:lnTo>
                <a:lnTo>
                  <a:pt x="62" y="168"/>
                </a:lnTo>
                <a:lnTo>
                  <a:pt x="64" y="174"/>
                </a:lnTo>
                <a:lnTo>
                  <a:pt x="64" y="180"/>
                </a:lnTo>
                <a:lnTo>
                  <a:pt x="60" y="188"/>
                </a:lnTo>
                <a:lnTo>
                  <a:pt x="56" y="196"/>
                </a:lnTo>
                <a:lnTo>
                  <a:pt x="42" y="210"/>
                </a:lnTo>
                <a:lnTo>
                  <a:pt x="18" y="210"/>
                </a:lnTo>
                <a:lnTo>
                  <a:pt x="12" y="184"/>
                </a:lnTo>
                <a:lnTo>
                  <a:pt x="6" y="216"/>
                </a:lnTo>
                <a:lnTo>
                  <a:pt x="16" y="232"/>
                </a:lnTo>
                <a:lnTo>
                  <a:pt x="16" y="236"/>
                </a:lnTo>
                <a:lnTo>
                  <a:pt x="16" y="238"/>
                </a:lnTo>
                <a:lnTo>
                  <a:pt x="10" y="246"/>
                </a:lnTo>
                <a:lnTo>
                  <a:pt x="2" y="262"/>
                </a:lnTo>
                <a:lnTo>
                  <a:pt x="0" y="272"/>
                </a:lnTo>
                <a:lnTo>
                  <a:pt x="0" y="280"/>
                </a:lnTo>
                <a:lnTo>
                  <a:pt x="4" y="290"/>
                </a:lnTo>
                <a:lnTo>
                  <a:pt x="10" y="300"/>
                </a:lnTo>
                <a:lnTo>
                  <a:pt x="28" y="300"/>
                </a:lnTo>
                <a:lnTo>
                  <a:pt x="34" y="302"/>
                </a:lnTo>
                <a:lnTo>
                  <a:pt x="42" y="308"/>
                </a:lnTo>
                <a:lnTo>
                  <a:pt x="58" y="330"/>
                </a:lnTo>
                <a:lnTo>
                  <a:pt x="60" y="332"/>
                </a:lnTo>
                <a:lnTo>
                  <a:pt x="62" y="338"/>
                </a:lnTo>
                <a:lnTo>
                  <a:pt x="66" y="344"/>
                </a:lnTo>
                <a:lnTo>
                  <a:pt x="108" y="384"/>
                </a:lnTo>
                <a:lnTo>
                  <a:pt x="128" y="408"/>
                </a:lnTo>
                <a:lnTo>
                  <a:pt x="138" y="408"/>
                </a:lnTo>
                <a:lnTo>
                  <a:pt x="150" y="386"/>
                </a:lnTo>
                <a:lnTo>
                  <a:pt x="152" y="384"/>
                </a:lnTo>
                <a:lnTo>
                  <a:pt x="182" y="392"/>
                </a:lnTo>
                <a:lnTo>
                  <a:pt x="182" y="394"/>
                </a:lnTo>
                <a:lnTo>
                  <a:pt x="186" y="414"/>
                </a:lnTo>
                <a:lnTo>
                  <a:pt x="222" y="454"/>
                </a:lnTo>
                <a:lnTo>
                  <a:pt x="234" y="460"/>
                </a:lnTo>
                <a:lnTo>
                  <a:pt x="240" y="464"/>
                </a:lnTo>
                <a:lnTo>
                  <a:pt x="268" y="504"/>
                </a:lnTo>
                <a:lnTo>
                  <a:pt x="288" y="500"/>
                </a:lnTo>
                <a:lnTo>
                  <a:pt x="290" y="500"/>
                </a:lnTo>
                <a:lnTo>
                  <a:pt x="292" y="500"/>
                </a:lnTo>
                <a:lnTo>
                  <a:pt x="292" y="502"/>
                </a:lnTo>
                <a:lnTo>
                  <a:pt x="294" y="504"/>
                </a:lnTo>
                <a:lnTo>
                  <a:pt x="312" y="542"/>
                </a:lnTo>
                <a:lnTo>
                  <a:pt x="334" y="556"/>
                </a:lnTo>
                <a:lnTo>
                  <a:pt x="352" y="560"/>
                </a:lnTo>
                <a:lnTo>
                  <a:pt x="362" y="584"/>
                </a:lnTo>
                <a:lnTo>
                  <a:pt x="376" y="584"/>
                </a:lnTo>
                <a:lnTo>
                  <a:pt x="376" y="586"/>
                </a:lnTo>
                <a:lnTo>
                  <a:pt x="404" y="602"/>
                </a:lnTo>
                <a:lnTo>
                  <a:pt x="406" y="604"/>
                </a:lnTo>
                <a:lnTo>
                  <a:pt x="426" y="628"/>
                </a:lnTo>
                <a:lnTo>
                  <a:pt x="456" y="624"/>
                </a:lnTo>
                <a:lnTo>
                  <a:pt x="458" y="624"/>
                </a:lnTo>
                <a:lnTo>
                  <a:pt x="470" y="628"/>
                </a:lnTo>
                <a:lnTo>
                  <a:pt x="490" y="644"/>
                </a:lnTo>
                <a:lnTo>
                  <a:pt x="524" y="648"/>
                </a:lnTo>
                <a:lnTo>
                  <a:pt x="544" y="644"/>
                </a:lnTo>
                <a:lnTo>
                  <a:pt x="564" y="642"/>
                </a:lnTo>
                <a:lnTo>
                  <a:pt x="580" y="642"/>
                </a:lnTo>
                <a:lnTo>
                  <a:pt x="590" y="644"/>
                </a:lnTo>
                <a:lnTo>
                  <a:pt x="596" y="648"/>
                </a:lnTo>
                <a:lnTo>
                  <a:pt x="598" y="654"/>
                </a:lnTo>
                <a:lnTo>
                  <a:pt x="598" y="658"/>
                </a:lnTo>
                <a:lnTo>
                  <a:pt x="594" y="664"/>
                </a:lnTo>
                <a:lnTo>
                  <a:pt x="588" y="670"/>
                </a:lnTo>
                <a:lnTo>
                  <a:pt x="580" y="678"/>
                </a:lnTo>
                <a:lnTo>
                  <a:pt x="580" y="682"/>
                </a:lnTo>
                <a:lnTo>
                  <a:pt x="582" y="686"/>
                </a:lnTo>
                <a:lnTo>
                  <a:pt x="586" y="692"/>
                </a:lnTo>
                <a:lnTo>
                  <a:pt x="592" y="698"/>
                </a:lnTo>
                <a:lnTo>
                  <a:pt x="592" y="700"/>
                </a:lnTo>
                <a:lnTo>
                  <a:pt x="598" y="704"/>
                </a:lnTo>
                <a:lnTo>
                  <a:pt x="600" y="702"/>
                </a:lnTo>
                <a:lnTo>
                  <a:pt x="616" y="676"/>
                </a:lnTo>
                <a:lnTo>
                  <a:pt x="628" y="658"/>
                </a:lnTo>
                <a:lnTo>
                  <a:pt x="638" y="646"/>
                </a:lnTo>
                <a:lnTo>
                  <a:pt x="648" y="640"/>
                </a:lnTo>
                <a:lnTo>
                  <a:pt x="654" y="638"/>
                </a:lnTo>
                <a:lnTo>
                  <a:pt x="660" y="638"/>
                </a:lnTo>
                <a:lnTo>
                  <a:pt x="676" y="644"/>
                </a:lnTo>
                <a:lnTo>
                  <a:pt x="698" y="654"/>
                </a:lnTo>
                <a:lnTo>
                  <a:pt x="724" y="670"/>
                </a:lnTo>
                <a:lnTo>
                  <a:pt x="772" y="678"/>
                </a:lnTo>
                <a:lnTo>
                  <a:pt x="772" y="680"/>
                </a:lnTo>
                <a:lnTo>
                  <a:pt x="772" y="682"/>
                </a:lnTo>
                <a:lnTo>
                  <a:pt x="768" y="704"/>
                </a:lnTo>
                <a:lnTo>
                  <a:pt x="792" y="708"/>
                </a:lnTo>
                <a:lnTo>
                  <a:pt x="792" y="738"/>
                </a:lnTo>
                <a:lnTo>
                  <a:pt x="802" y="754"/>
                </a:lnTo>
                <a:lnTo>
                  <a:pt x="808" y="762"/>
                </a:lnTo>
                <a:lnTo>
                  <a:pt x="816" y="764"/>
                </a:lnTo>
                <a:lnTo>
                  <a:pt x="830" y="764"/>
                </a:lnTo>
                <a:lnTo>
                  <a:pt x="880" y="762"/>
                </a:lnTo>
                <a:lnTo>
                  <a:pt x="904" y="748"/>
                </a:lnTo>
                <a:lnTo>
                  <a:pt x="928" y="716"/>
                </a:lnTo>
                <a:lnTo>
                  <a:pt x="956" y="714"/>
                </a:lnTo>
                <a:lnTo>
                  <a:pt x="970" y="710"/>
                </a:lnTo>
                <a:lnTo>
                  <a:pt x="1022" y="680"/>
                </a:lnTo>
                <a:lnTo>
                  <a:pt x="1024" y="680"/>
                </a:lnTo>
                <a:lnTo>
                  <a:pt x="1060" y="676"/>
                </a:lnTo>
                <a:lnTo>
                  <a:pt x="1070" y="678"/>
                </a:lnTo>
                <a:lnTo>
                  <a:pt x="1076" y="680"/>
                </a:lnTo>
                <a:lnTo>
                  <a:pt x="1112" y="708"/>
                </a:lnTo>
                <a:lnTo>
                  <a:pt x="1122" y="712"/>
                </a:lnTo>
                <a:lnTo>
                  <a:pt x="1124" y="714"/>
                </a:lnTo>
                <a:lnTo>
                  <a:pt x="1136" y="720"/>
                </a:lnTo>
                <a:lnTo>
                  <a:pt x="1138" y="720"/>
                </a:lnTo>
                <a:lnTo>
                  <a:pt x="1138" y="718"/>
                </a:lnTo>
                <a:lnTo>
                  <a:pt x="1138" y="716"/>
                </a:lnTo>
                <a:lnTo>
                  <a:pt x="1144" y="692"/>
                </a:lnTo>
                <a:lnTo>
                  <a:pt x="1142" y="682"/>
                </a:lnTo>
                <a:lnTo>
                  <a:pt x="1144" y="674"/>
                </a:lnTo>
                <a:lnTo>
                  <a:pt x="1148" y="668"/>
                </a:lnTo>
                <a:lnTo>
                  <a:pt x="1156" y="666"/>
                </a:lnTo>
                <a:lnTo>
                  <a:pt x="1164" y="666"/>
                </a:lnTo>
                <a:lnTo>
                  <a:pt x="1172" y="672"/>
                </a:lnTo>
                <a:lnTo>
                  <a:pt x="1182" y="682"/>
                </a:lnTo>
                <a:lnTo>
                  <a:pt x="1190" y="696"/>
                </a:lnTo>
                <a:lnTo>
                  <a:pt x="1192" y="696"/>
                </a:lnTo>
                <a:lnTo>
                  <a:pt x="1212" y="688"/>
                </a:lnTo>
                <a:lnTo>
                  <a:pt x="1214" y="686"/>
                </a:lnTo>
                <a:lnTo>
                  <a:pt x="1216" y="684"/>
                </a:lnTo>
                <a:lnTo>
                  <a:pt x="1218" y="680"/>
                </a:lnTo>
                <a:lnTo>
                  <a:pt x="1214" y="664"/>
                </a:lnTo>
                <a:lnTo>
                  <a:pt x="1214" y="660"/>
                </a:lnTo>
                <a:lnTo>
                  <a:pt x="1214" y="656"/>
                </a:lnTo>
                <a:lnTo>
                  <a:pt x="1216" y="652"/>
                </a:lnTo>
                <a:lnTo>
                  <a:pt x="1220" y="650"/>
                </a:lnTo>
                <a:lnTo>
                  <a:pt x="1228" y="644"/>
                </a:lnTo>
                <a:lnTo>
                  <a:pt x="1244" y="624"/>
                </a:lnTo>
                <a:lnTo>
                  <a:pt x="1256" y="598"/>
                </a:lnTo>
                <a:lnTo>
                  <a:pt x="1250" y="586"/>
                </a:lnTo>
                <a:lnTo>
                  <a:pt x="1246" y="576"/>
                </a:lnTo>
                <a:lnTo>
                  <a:pt x="1246" y="568"/>
                </a:lnTo>
                <a:lnTo>
                  <a:pt x="1246" y="562"/>
                </a:lnTo>
                <a:lnTo>
                  <a:pt x="1248" y="540"/>
                </a:lnTo>
                <a:lnTo>
                  <a:pt x="1244" y="528"/>
                </a:lnTo>
                <a:lnTo>
                  <a:pt x="1242" y="518"/>
                </a:lnTo>
                <a:lnTo>
                  <a:pt x="1240" y="510"/>
                </a:lnTo>
                <a:lnTo>
                  <a:pt x="1232" y="498"/>
                </a:lnTo>
                <a:lnTo>
                  <a:pt x="1232" y="496"/>
                </a:lnTo>
                <a:lnTo>
                  <a:pt x="1228" y="468"/>
                </a:lnTo>
                <a:lnTo>
                  <a:pt x="1228" y="458"/>
                </a:lnTo>
                <a:lnTo>
                  <a:pt x="1228" y="448"/>
                </a:lnTo>
                <a:lnTo>
                  <a:pt x="1220" y="440"/>
                </a:lnTo>
                <a:lnTo>
                  <a:pt x="1214" y="432"/>
                </a:lnTo>
                <a:lnTo>
                  <a:pt x="1202" y="416"/>
                </a:lnTo>
                <a:lnTo>
                  <a:pt x="1200" y="414"/>
                </a:lnTo>
                <a:lnTo>
                  <a:pt x="1200" y="412"/>
                </a:lnTo>
                <a:lnTo>
                  <a:pt x="1196" y="392"/>
                </a:lnTo>
                <a:lnTo>
                  <a:pt x="1184" y="382"/>
                </a:lnTo>
                <a:lnTo>
                  <a:pt x="1184" y="384"/>
                </a:lnTo>
                <a:lnTo>
                  <a:pt x="1162" y="364"/>
                </a:lnTo>
                <a:lnTo>
                  <a:pt x="1162" y="366"/>
                </a:lnTo>
                <a:lnTo>
                  <a:pt x="1164" y="392"/>
                </a:lnTo>
                <a:lnTo>
                  <a:pt x="1164" y="394"/>
                </a:lnTo>
                <a:lnTo>
                  <a:pt x="1152" y="400"/>
                </a:lnTo>
                <a:lnTo>
                  <a:pt x="1152" y="416"/>
                </a:lnTo>
                <a:lnTo>
                  <a:pt x="1152" y="418"/>
                </a:lnTo>
                <a:lnTo>
                  <a:pt x="1124" y="428"/>
                </a:lnTo>
                <a:lnTo>
                  <a:pt x="1114" y="406"/>
                </a:lnTo>
                <a:lnTo>
                  <a:pt x="1108" y="404"/>
                </a:lnTo>
                <a:lnTo>
                  <a:pt x="1100" y="414"/>
                </a:lnTo>
                <a:lnTo>
                  <a:pt x="1094" y="430"/>
                </a:lnTo>
                <a:lnTo>
                  <a:pt x="1074" y="436"/>
                </a:lnTo>
                <a:lnTo>
                  <a:pt x="1062" y="428"/>
                </a:lnTo>
                <a:lnTo>
                  <a:pt x="1046" y="422"/>
                </a:lnTo>
                <a:lnTo>
                  <a:pt x="1042" y="400"/>
                </a:lnTo>
                <a:lnTo>
                  <a:pt x="1036" y="386"/>
                </a:lnTo>
                <a:lnTo>
                  <a:pt x="1026" y="382"/>
                </a:lnTo>
                <a:lnTo>
                  <a:pt x="1024" y="380"/>
                </a:lnTo>
                <a:lnTo>
                  <a:pt x="1018" y="372"/>
                </a:lnTo>
                <a:lnTo>
                  <a:pt x="1010" y="360"/>
                </a:lnTo>
                <a:lnTo>
                  <a:pt x="1000" y="344"/>
                </a:lnTo>
                <a:lnTo>
                  <a:pt x="990" y="344"/>
                </a:lnTo>
                <a:lnTo>
                  <a:pt x="974" y="350"/>
                </a:lnTo>
                <a:lnTo>
                  <a:pt x="972" y="352"/>
                </a:lnTo>
                <a:lnTo>
                  <a:pt x="932" y="348"/>
                </a:lnTo>
                <a:lnTo>
                  <a:pt x="900" y="342"/>
                </a:lnTo>
                <a:lnTo>
                  <a:pt x="884" y="332"/>
                </a:lnTo>
                <a:lnTo>
                  <a:pt x="860" y="324"/>
                </a:lnTo>
                <a:lnTo>
                  <a:pt x="838" y="318"/>
                </a:lnTo>
                <a:lnTo>
                  <a:pt x="832" y="314"/>
                </a:lnTo>
                <a:lnTo>
                  <a:pt x="828" y="312"/>
                </a:lnTo>
                <a:lnTo>
                  <a:pt x="824" y="308"/>
                </a:lnTo>
                <a:lnTo>
                  <a:pt x="820" y="308"/>
                </a:lnTo>
                <a:lnTo>
                  <a:pt x="804" y="300"/>
                </a:lnTo>
                <a:lnTo>
                  <a:pt x="804" y="298"/>
                </a:lnTo>
                <a:lnTo>
                  <a:pt x="796" y="290"/>
                </a:lnTo>
                <a:lnTo>
                  <a:pt x="794" y="282"/>
                </a:lnTo>
                <a:lnTo>
                  <a:pt x="788" y="272"/>
                </a:lnTo>
                <a:lnTo>
                  <a:pt x="776" y="268"/>
                </a:lnTo>
                <a:lnTo>
                  <a:pt x="772" y="270"/>
                </a:lnTo>
                <a:lnTo>
                  <a:pt x="768" y="274"/>
                </a:lnTo>
                <a:lnTo>
                  <a:pt x="766" y="276"/>
                </a:lnTo>
                <a:lnTo>
                  <a:pt x="760" y="280"/>
                </a:lnTo>
                <a:lnTo>
                  <a:pt x="756" y="280"/>
                </a:lnTo>
                <a:lnTo>
                  <a:pt x="750" y="282"/>
                </a:lnTo>
                <a:lnTo>
                  <a:pt x="746" y="280"/>
                </a:lnTo>
                <a:lnTo>
                  <a:pt x="740" y="276"/>
                </a:lnTo>
                <a:lnTo>
                  <a:pt x="736" y="272"/>
                </a:lnTo>
                <a:lnTo>
                  <a:pt x="720" y="256"/>
                </a:lnTo>
                <a:lnTo>
                  <a:pt x="714" y="246"/>
                </a:lnTo>
                <a:lnTo>
                  <a:pt x="708" y="238"/>
                </a:lnTo>
                <a:lnTo>
                  <a:pt x="704" y="232"/>
                </a:lnTo>
                <a:lnTo>
                  <a:pt x="698" y="224"/>
                </a:lnTo>
                <a:lnTo>
                  <a:pt x="692" y="216"/>
                </a:lnTo>
                <a:lnTo>
                  <a:pt x="690" y="206"/>
                </a:lnTo>
                <a:lnTo>
                  <a:pt x="692" y="196"/>
                </a:lnTo>
                <a:lnTo>
                  <a:pt x="702" y="178"/>
                </a:lnTo>
                <a:lnTo>
                  <a:pt x="708" y="160"/>
                </a:lnTo>
                <a:lnTo>
                  <a:pt x="710" y="148"/>
                </a:lnTo>
                <a:lnTo>
                  <a:pt x="706" y="128"/>
                </a:lnTo>
                <a:lnTo>
                  <a:pt x="694" y="118"/>
                </a:lnTo>
                <a:lnTo>
                  <a:pt x="696" y="104"/>
                </a:lnTo>
                <a:lnTo>
                  <a:pt x="698" y="96"/>
                </a:lnTo>
                <a:lnTo>
                  <a:pt x="700" y="90"/>
                </a:lnTo>
                <a:lnTo>
                  <a:pt x="704" y="86"/>
                </a:lnTo>
                <a:lnTo>
                  <a:pt x="708" y="84"/>
                </a:lnTo>
                <a:lnTo>
                  <a:pt x="712" y="84"/>
                </a:lnTo>
                <a:lnTo>
                  <a:pt x="712" y="80"/>
                </a:lnTo>
                <a:lnTo>
                  <a:pt x="712" y="78"/>
                </a:lnTo>
                <a:lnTo>
                  <a:pt x="712" y="62"/>
                </a:lnTo>
                <a:lnTo>
                  <a:pt x="712" y="44"/>
                </a:lnTo>
                <a:lnTo>
                  <a:pt x="710" y="42"/>
                </a:lnTo>
                <a:lnTo>
                  <a:pt x="708" y="40"/>
                </a:lnTo>
                <a:lnTo>
                  <a:pt x="706" y="40"/>
                </a:lnTo>
                <a:lnTo>
                  <a:pt x="692" y="30"/>
                </a:lnTo>
                <a:lnTo>
                  <a:pt x="680" y="20"/>
                </a:lnTo>
                <a:lnTo>
                  <a:pt x="642" y="14"/>
                </a:lnTo>
                <a:lnTo>
                  <a:pt x="630" y="4"/>
                </a:lnTo>
                <a:lnTo>
                  <a:pt x="608" y="4"/>
                </a:lnTo>
                <a:lnTo>
                  <a:pt x="602" y="6"/>
                </a:lnTo>
                <a:lnTo>
                  <a:pt x="596" y="10"/>
                </a:lnTo>
                <a:lnTo>
                  <a:pt x="594" y="10"/>
                </a:lnTo>
                <a:lnTo>
                  <a:pt x="576" y="16"/>
                </a:lnTo>
                <a:lnTo>
                  <a:pt x="532" y="16"/>
                </a:lnTo>
                <a:lnTo>
                  <a:pt x="524" y="20"/>
                </a:lnTo>
                <a:lnTo>
                  <a:pt x="518" y="24"/>
                </a:lnTo>
                <a:lnTo>
                  <a:pt x="508" y="28"/>
                </a:lnTo>
                <a:lnTo>
                  <a:pt x="492" y="34"/>
                </a:lnTo>
                <a:lnTo>
                  <a:pt x="472" y="40"/>
                </a:lnTo>
                <a:lnTo>
                  <a:pt x="470" y="40"/>
                </a:lnTo>
                <a:lnTo>
                  <a:pt x="440" y="36"/>
                </a:lnTo>
                <a:lnTo>
                  <a:pt x="438" y="36"/>
                </a:lnTo>
                <a:lnTo>
                  <a:pt x="428" y="36"/>
                </a:lnTo>
                <a:lnTo>
                  <a:pt x="410" y="40"/>
                </a:lnTo>
                <a:lnTo>
                  <a:pt x="374" y="44"/>
                </a:lnTo>
                <a:lnTo>
                  <a:pt x="372" y="44"/>
                </a:lnTo>
                <a:lnTo>
                  <a:pt x="356" y="36"/>
                </a:lnTo>
                <a:lnTo>
                  <a:pt x="340" y="36"/>
                </a:lnTo>
                <a:lnTo>
                  <a:pt x="330" y="32"/>
                </a:lnTo>
                <a:lnTo>
                  <a:pt x="320" y="20"/>
                </a:lnTo>
                <a:lnTo>
                  <a:pt x="318" y="20"/>
                </a:lnTo>
                <a:lnTo>
                  <a:pt x="316" y="12"/>
                </a:lnTo>
                <a:lnTo>
                  <a:pt x="314" y="8"/>
                </a:lnTo>
                <a:lnTo>
                  <a:pt x="310" y="4"/>
                </a:lnTo>
                <a:lnTo>
                  <a:pt x="302" y="0"/>
                </a:lnTo>
                <a:lnTo>
                  <a:pt x="296" y="8"/>
                </a:lnTo>
                <a:lnTo>
                  <a:pt x="270" y="20"/>
                </a:lnTo>
                <a:lnTo>
                  <a:pt x="268" y="20"/>
                </a:lnTo>
                <a:lnTo>
                  <a:pt x="236" y="22"/>
                </a:lnTo>
                <a:lnTo>
                  <a:pt x="226" y="20"/>
                </a:lnTo>
                <a:lnTo>
                  <a:pt x="210" y="16"/>
                </a:lnTo>
                <a:lnTo>
                  <a:pt x="184" y="12"/>
                </a:lnTo>
                <a:lnTo>
                  <a:pt x="182" y="12"/>
                </a:lnTo>
                <a:lnTo>
                  <a:pt x="166" y="4"/>
                </a:lnTo>
                <a:lnTo>
                  <a:pt x="152" y="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7" name="云南"/>
          <p:cNvSpPr/>
          <p:nvPr/>
        </p:nvSpPr>
        <p:spPr bwMode="auto">
          <a:xfrm>
            <a:off x="2368436" y="3470314"/>
            <a:ext cx="655120" cy="683168"/>
          </a:xfrm>
          <a:custGeom>
            <a:avLst/>
            <a:gdLst>
              <a:gd name="T0" fmla="*/ 2147483646 w 568"/>
              <a:gd name="T1" fmla="*/ 2147483646 h 592"/>
              <a:gd name="T2" fmla="*/ 2147483646 w 568"/>
              <a:gd name="T3" fmla="*/ 2147483646 h 592"/>
              <a:gd name="T4" fmla="*/ 2147483646 w 568"/>
              <a:gd name="T5" fmla="*/ 2147483646 h 592"/>
              <a:gd name="T6" fmla="*/ 2147483646 w 568"/>
              <a:gd name="T7" fmla="*/ 2147483646 h 592"/>
              <a:gd name="T8" fmla="*/ 2147483646 w 568"/>
              <a:gd name="T9" fmla="*/ 2147483646 h 592"/>
              <a:gd name="T10" fmla="*/ 2147483646 w 568"/>
              <a:gd name="T11" fmla="*/ 2147483646 h 592"/>
              <a:gd name="T12" fmla="*/ 2147483646 w 568"/>
              <a:gd name="T13" fmla="*/ 2147483646 h 592"/>
              <a:gd name="T14" fmla="*/ 2147483646 w 568"/>
              <a:gd name="T15" fmla="*/ 2147483646 h 592"/>
              <a:gd name="T16" fmla="*/ 2147483646 w 568"/>
              <a:gd name="T17" fmla="*/ 2147483646 h 592"/>
              <a:gd name="T18" fmla="*/ 2147483646 w 568"/>
              <a:gd name="T19" fmla="*/ 2147483646 h 592"/>
              <a:gd name="T20" fmla="*/ 2147483646 w 568"/>
              <a:gd name="T21" fmla="*/ 2147483646 h 592"/>
              <a:gd name="T22" fmla="*/ 2147483646 w 568"/>
              <a:gd name="T23" fmla="*/ 2147483646 h 592"/>
              <a:gd name="T24" fmla="*/ 2147483646 w 568"/>
              <a:gd name="T25" fmla="*/ 2147483646 h 592"/>
              <a:gd name="T26" fmla="*/ 2147483646 w 568"/>
              <a:gd name="T27" fmla="*/ 2147483646 h 592"/>
              <a:gd name="T28" fmla="*/ 2147483646 w 568"/>
              <a:gd name="T29" fmla="*/ 2147483646 h 592"/>
              <a:gd name="T30" fmla="*/ 2147483646 w 568"/>
              <a:gd name="T31" fmla="*/ 2147483646 h 592"/>
              <a:gd name="T32" fmla="*/ 2147483646 w 568"/>
              <a:gd name="T33" fmla="*/ 2147483646 h 592"/>
              <a:gd name="T34" fmla="*/ 2147483646 w 568"/>
              <a:gd name="T35" fmla="*/ 2147483646 h 592"/>
              <a:gd name="T36" fmla="*/ 2147483646 w 568"/>
              <a:gd name="T37" fmla="*/ 2147483646 h 592"/>
              <a:gd name="T38" fmla="*/ 2147483646 w 568"/>
              <a:gd name="T39" fmla="*/ 2147483646 h 592"/>
              <a:gd name="T40" fmla="*/ 2147483646 w 568"/>
              <a:gd name="T41" fmla="*/ 2147483646 h 592"/>
              <a:gd name="T42" fmla="*/ 2147483646 w 568"/>
              <a:gd name="T43" fmla="*/ 2147483646 h 592"/>
              <a:gd name="T44" fmla="*/ 2147483646 w 568"/>
              <a:gd name="T45" fmla="*/ 2147483646 h 592"/>
              <a:gd name="T46" fmla="*/ 2147483646 w 568"/>
              <a:gd name="T47" fmla="*/ 2147483646 h 592"/>
              <a:gd name="T48" fmla="*/ 2147483646 w 568"/>
              <a:gd name="T49" fmla="*/ 2147483646 h 592"/>
              <a:gd name="T50" fmla="*/ 2147483646 w 568"/>
              <a:gd name="T51" fmla="*/ 2147483646 h 592"/>
              <a:gd name="T52" fmla="*/ 2147483646 w 568"/>
              <a:gd name="T53" fmla="*/ 2147483646 h 592"/>
              <a:gd name="T54" fmla="*/ 2147483646 w 568"/>
              <a:gd name="T55" fmla="*/ 2147483646 h 592"/>
              <a:gd name="T56" fmla="*/ 2147483646 w 568"/>
              <a:gd name="T57" fmla="*/ 2147483646 h 592"/>
              <a:gd name="T58" fmla="*/ 2147483646 w 568"/>
              <a:gd name="T59" fmla="*/ 2147483646 h 592"/>
              <a:gd name="T60" fmla="*/ 2147483646 w 568"/>
              <a:gd name="T61" fmla="*/ 2147483646 h 592"/>
              <a:gd name="T62" fmla="*/ 2147483646 w 568"/>
              <a:gd name="T63" fmla="*/ 2147483646 h 592"/>
              <a:gd name="T64" fmla="*/ 2147483646 w 568"/>
              <a:gd name="T65" fmla="*/ 2147483646 h 592"/>
              <a:gd name="T66" fmla="*/ 2147483646 w 568"/>
              <a:gd name="T67" fmla="*/ 2147483646 h 592"/>
              <a:gd name="T68" fmla="*/ 2147483646 w 568"/>
              <a:gd name="T69" fmla="*/ 2147483646 h 592"/>
              <a:gd name="T70" fmla="*/ 2147483646 w 568"/>
              <a:gd name="T71" fmla="*/ 2147483646 h 592"/>
              <a:gd name="T72" fmla="*/ 2147483646 w 568"/>
              <a:gd name="T73" fmla="*/ 2147483646 h 592"/>
              <a:gd name="T74" fmla="*/ 2147483646 w 568"/>
              <a:gd name="T75" fmla="*/ 2147483646 h 592"/>
              <a:gd name="T76" fmla="*/ 2147483646 w 568"/>
              <a:gd name="T77" fmla="*/ 2147483646 h 592"/>
              <a:gd name="T78" fmla="*/ 2147483646 w 568"/>
              <a:gd name="T79" fmla="*/ 2147483646 h 592"/>
              <a:gd name="T80" fmla="*/ 2147483646 w 568"/>
              <a:gd name="T81" fmla="*/ 2147483646 h 592"/>
              <a:gd name="T82" fmla="*/ 2147483646 w 568"/>
              <a:gd name="T83" fmla="*/ 2147483646 h 592"/>
              <a:gd name="T84" fmla="*/ 2147483646 w 568"/>
              <a:gd name="T85" fmla="*/ 2147483646 h 592"/>
              <a:gd name="T86" fmla="*/ 2147483646 w 568"/>
              <a:gd name="T87" fmla="*/ 2147483646 h 592"/>
              <a:gd name="T88" fmla="*/ 2147483646 w 568"/>
              <a:gd name="T89" fmla="*/ 2147483646 h 592"/>
              <a:gd name="T90" fmla="*/ 2147483646 w 568"/>
              <a:gd name="T91" fmla="*/ 2147483646 h 592"/>
              <a:gd name="T92" fmla="*/ 2147483646 w 568"/>
              <a:gd name="T93" fmla="*/ 2147483646 h 592"/>
              <a:gd name="T94" fmla="*/ 2147483646 w 568"/>
              <a:gd name="T95" fmla="*/ 2147483646 h 592"/>
              <a:gd name="T96" fmla="*/ 2147483646 w 568"/>
              <a:gd name="T97" fmla="*/ 2147483646 h 592"/>
              <a:gd name="T98" fmla="*/ 2147483646 w 568"/>
              <a:gd name="T99" fmla="*/ 2147483646 h 592"/>
              <a:gd name="T100" fmla="*/ 2147483646 w 568"/>
              <a:gd name="T101" fmla="*/ 2147483646 h 592"/>
              <a:gd name="T102" fmla="*/ 2147483646 w 568"/>
              <a:gd name="T103" fmla="*/ 2147483646 h 592"/>
              <a:gd name="T104" fmla="*/ 2147483646 w 568"/>
              <a:gd name="T105" fmla="*/ 2147483646 h 592"/>
              <a:gd name="T106" fmla="*/ 2147483646 w 568"/>
              <a:gd name="T107" fmla="*/ 2147483646 h 5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68" h="592">
                <a:moveTo>
                  <a:pt x="4" y="364"/>
                </a:moveTo>
                <a:lnTo>
                  <a:pt x="0" y="374"/>
                </a:lnTo>
                <a:lnTo>
                  <a:pt x="10" y="372"/>
                </a:lnTo>
                <a:lnTo>
                  <a:pt x="18" y="366"/>
                </a:lnTo>
                <a:lnTo>
                  <a:pt x="20" y="364"/>
                </a:lnTo>
                <a:lnTo>
                  <a:pt x="52" y="360"/>
                </a:lnTo>
                <a:lnTo>
                  <a:pt x="74" y="350"/>
                </a:lnTo>
                <a:lnTo>
                  <a:pt x="82" y="362"/>
                </a:lnTo>
                <a:lnTo>
                  <a:pt x="84" y="362"/>
                </a:lnTo>
                <a:lnTo>
                  <a:pt x="74" y="378"/>
                </a:lnTo>
                <a:lnTo>
                  <a:pt x="84" y="388"/>
                </a:lnTo>
                <a:lnTo>
                  <a:pt x="84" y="390"/>
                </a:lnTo>
                <a:lnTo>
                  <a:pt x="84" y="392"/>
                </a:lnTo>
                <a:lnTo>
                  <a:pt x="76" y="426"/>
                </a:lnTo>
                <a:lnTo>
                  <a:pt x="98" y="440"/>
                </a:lnTo>
                <a:lnTo>
                  <a:pt x="136" y="442"/>
                </a:lnTo>
                <a:lnTo>
                  <a:pt x="130" y="450"/>
                </a:lnTo>
                <a:lnTo>
                  <a:pt x="104" y="486"/>
                </a:lnTo>
                <a:lnTo>
                  <a:pt x="98" y="496"/>
                </a:lnTo>
                <a:lnTo>
                  <a:pt x="96" y="502"/>
                </a:lnTo>
                <a:lnTo>
                  <a:pt x="110" y="506"/>
                </a:lnTo>
                <a:lnTo>
                  <a:pt x="122" y="508"/>
                </a:lnTo>
                <a:lnTo>
                  <a:pt x="132" y="510"/>
                </a:lnTo>
                <a:lnTo>
                  <a:pt x="140" y="516"/>
                </a:lnTo>
                <a:lnTo>
                  <a:pt x="144" y="520"/>
                </a:lnTo>
                <a:lnTo>
                  <a:pt x="152" y="534"/>
                </a:lnTo>
                <a:lnTo>
                  <a:pt x="158" y="550"/>
                </a:lnTo>
                <a:lnTo>
                  <a:pt x="180" y="562"/>
                </a:lnTo>
                <a:lnTo>
                  <a:pt x="192" y="564"/>
                </a:lnTo>
                <a:lnTo>
                  <a:pt x="220" y="540"/>
                </a:lnTo>
                <a:lnTo>
                  <a:pt x="236" y="562"/>
                </a:lnTo>
                <a:lnTo>
                  <a:pt x="236" y="564"/>
                </a:lnTo>
                <a:lnTo>
                  <a:pt x="240" y="584"/>
                </a:lnTo>
                <a:lnTo>
                  <a:pt x="252" y="586"/>
                </a:lnTo>
                <a:lnTo>
                  <a:pt x="272" y="592"/>
                </a:lnTo>
                <a:lnTo>
                  <a:pt x="276" y="592"/>
                </a:lnTo>
                <a:lnTo>
                  <a:pt x="276" y="590"/>
                </a:lnTo>
                <a:lnTo>
                  <a:pt x="272" y="570"/>
                </a:lnTo>
                <a:lnTo>
                  <a:pt x="272" y="568"/>
                </a:lnTo>
                <a:lnTo>
                  <a:pt x="262" y="522"/>
                </a:lnTo>
                <a:lnTo>
                  <a:pt x="262" y="520"/>
                </a:lnTo>
                <a:lnTo>
                  <a:pt x="268" y="488"/>
                </a:lnTo>
                <a:lnTo>
                  <a:pt x="270" y="488"/>
                </a:lnTo>
                <a:lnTo>
                  <a:pt x="272" y="488"/>
                </a:lnTo>
                <a:lnTo>
                  <a:pt x="294" y="490"/>
                </a:lnTo>
                <a:lnTo>
                  <a:pt x="320" y="470"/>
                </a:lnTo>
                <a:lnTo>
                  <a:pt x="324" y="472"/>
                </a:lnTo>
                <a:lnTo>
                  <a:pt x="342" y="486"/>
                </a:lnTo>
                <a:lnTo>
                  <a:pt x="352" y="498"/>
                </a:lnTo>
                <a:lnTo>
                  <a:pt x="362" y="490"/>
                </a:lnTo>
                <a:lnTo>
                  <a:pt x="378" y="474"/>
                </a:lnTo>
                <a:lnTo>
                  <a:pt x="378" y="472"/>
                </a:lnTo>
                <a:lnTo>
                  <a:pt x="380" y="472"/>
                </a:lnTo>
                <a:lnTo>
                  <a:pt x="420" y="482"/>
                </a:lnTo>
                <a:lnTo>
                  <a:pt x="438" y="468"/>
                </a:lnTo>
                <a:lnTo>
                  <a:pt x="438" y="466"/>
                </a:lnTo>
                <a:lnTo>
                  <a:pt x="440" y="466"/>
                </a:lnTo>
                <a:lnTo>
                  <a:pt x="458" y="470"/>
                </a:lnTo>
                <a:lnTo>
                  <a:pt x="512" y="422"/>
                </a:lnTo>
                <a:lnTo>
                  <a:pt x="528" y="426"/>
                </a:lnTo>
                <a:lnTo>
                  <a:pt x="530" y="428"/>
                </a:lnTo>
                <a:lnTo>
                  <a:pt x="532" y="428"/>
                </a:lnTo>
                <a:lnTo>
                  <a:pt x="536" y="436"/>
                </a:lnTo>
                <a:lnTo>
                  <a:pt x="540" y="432"/>
                </a:lnTo>
                <a:lnTo>
                  <a:pt x="540" y="430"/>
                </a:lnTo>
                <a:lnTo>
                  <a:pt x="556" y="422"/>
                </a:lnTo>
                <a:lnTo>
                  <a:pt x="568" y="410"/>
                </a:lnTo>
                <a:lnTo>
                  <a:pt x="566" y="386"/>
                </a:lnTo>
                <a:lnTo>
                  <a:pt x="564" y="382"/>
                </a:lnTo>
                <a:lnTo>
                  <a:pt x="548" y="388"/>
                </a:lnTo>
                <a:lnTo>
                  <a:pt x="542" y="392"/>
                </a:lnTo>
                <a:lnTo>
                  <a:pt x="534" y="392"/>
                </a:lnTo>
                <a:lnTo>
                  <a:pt x="516" y="392"/>
                </a:lnTo>
                <a:lnTo>
                  <a:pt x="510" y="390"/>
                </a:lnTo>
                <a:lnTo>
                  <a:pt x="504" y="386"/>
                </a:lnTo>
                <a:lnTo>
                  <a:pt x="504" y="360"/>
                </a:lnTo>
                <a:lnTo>
                  <a:pt x="496" y="358"/>
                </a:lnTo>
                <a:lnTo>
                  <a:pt x="492" y="356"/>
                </a:lnTo>
                <a:lnTo>
                  <a:pt x="488" y="358"/>
                </a:lnTo>
                <a:lnTo>
                  <a:pt x="484" y="360"/>
                </a:lnTo>
                <a:lnTo>
                  <a:pt x="472" y="364"/>
                </a:lnTo>
                <a:lnTo>
                  <a:pt x="468" y="364"/>
                </a:lnTo>
                <a:lnTo>
                  <a:pt x="468" y="362"/>
                </a:lnTo>
                <a:lnTo>
                  <a:pt x="462" y="350"/>
                </a:lnTo>
                <a:lnTo>
                  <a:pt x="460" y="340"/>
                </a:lnTo>
                <a:lnTo>
                  <a:pt x="468" y="310"/>
                </a:lnTo>
                <a:lnTo>
                  <a:pt x="468" y="308"/>
                </a:lnTo>
                <a:lnTo>
                  <a:pt x="476" y="294"/>
                </a:lnTo>
                <a:lnTo>
                  <a:pt x="452" y="274"/>
                </a:lnTo>
                <a:lnTo>
                  <a:pt x="452" y="272"/>
                </a:lnTo>
                <a:lnTo>
                  <a:pt x="452" y="248"/>
                </a:lnTo>
                <a:lnTo>
                  <a:pt x="464" y="212"/>
                </a:lnTo>
                <a:lnTo>
                  <a:pt x="456" y="192"/>
                </a:lnTo>
                <a:lnTo>
                  <a:pt x="450" y="190"/>
                </a:lnTo>
                <a:lnTo>
                  <a:pt x="440" y="190"/>
                </a:lnTo>
                <a:lnTo>
                  <a:pt x="432" y="204"/>
                </a:lnTo>
                <a:lnTo>
                  <a:pt x="420" y="196"/>
                </a:lnTo>
                <a:lnTo>
                  <a:pt x="410" y="190"/>
                </a:lnTo>
                <a:lnTo>
                  <a:pt x="400" y="168"/>
                </a:lnTo>
                <a:lnTo>
                  <a:pt x="398" y="152"/>
                </a:lnTo>
                <a:lnTo>
                  <a:pt x="398" y="150"/>
                </a:lnTo>
                <a:lnTo>
                  <a:pt x="396" y="148"/>
                </a:lnTo>
                <a:lnTo>
                  <a:pt x="400" y="148"/>
                </a:lnTo>
                <a:lnTo>
                  <a:pt x="410" y="132"/>
                </a:lnTo>
                <a:lnTo>
                  <a:pt x="412" y="132"/>
                </a:lnTo>
                <a:lnTo>
                  <a:pt x="420" y="130"/>
                </a:lnTo>
                <a:lnTo>
                  <a:pt x="430" y="128"/>
                </a:lnTo>
                <a:lnTo>
                  <a:pt x="472" y="126"/>
                </a:lnTo>
                <a:lnTo>
                  <a:pt x="478" y="128"/>
                </a:lnTo>
                <a:lnTo>
                  <a:pt x="480" y="128"/>
                </a:lnTo>
                <a:lnTo>
                  <a:pt x="486" y="132"/>
                </a:lnTo>
                <a:lnTo>
                  <a:pt x="496" y="126"/>
                </a:lnTo>
                <a:lnTo>
                  <a:pt x="506" y="120"/>
                </a:lnTo>
                <a:lnTo>
                  <a:pt x="512" y="112"/>
                </a:lnTo>
                <a:lnTo>
                  <a:pt x="512" y="108"/>
                </a:lnTo>
                <a:lnTo>
                  <a:pt x="512" y="90"/>
                </a:lnTo>
                <a:lnTo>
                  <a:pt x="502" y="88"/>
                </a:lnTo>
                <a:lnTo>
                  <a:pt x="486" y="94"/>
                </a:lnTo>
                <a:lnTo>
                  <a:pt x="478" y="100"/>
                </a:lnTo>
                <a:lnTo>
                  <a:pt x="474" y="102"/>
                </a:lnTo>
                <a:lnTo>
                  <a:pt x="470" y="104"/>
                </a:lnTo>
                <a:lnTo>
                  <a:pt x="466" y="102"/>
                </a:lnTo>
                <a:lnTo>
                  <a:pt x="462" y="100"/>
                </a:lnTo>
                <a:lnTo>
                  <a:pt x="454" y="90"/>
                </a:lnTo>
                <a:lnTo>
                  <a:pt x="454" y="88"/>
                </a:lnTo>
                <a:lnTo>
                  <a:pt x="452" y="78"/>
                </a:lnTo>
                <a:lnTo>
                  <a:pt x="452" y="76"/>
                </a:lnTo>
                <a:lnTo>
                  <a:pt x="454" y="66"/>
                </a:lnTo>
                <a:lnTo>
                  <a:pt x="444" y="44"/>
                </a:lnTo>
                <a:lnTo>
                  <a:pt x="428" y="48"/>
                </a:lnTo>
                <a:lnTo>
                  <a:pt x="420" y="56"/>
                </a:lnTo>
                <a:lnTo>
                  <a:pt x="424" y="80"/>
                </a:lnTo>
                <a:lnTo>
                  <a:pt x="396" y="68"/>
                </a:lnTo>
                <a:lnTo>
                  <a:pt x="404" y="82"/>
                </a:lnTo>
                <a:lnTo>
                  <a:pt x="404" y="84"/>
                </a:lnTo>
                <a:lnTo>
                  <a:pt x="402" y="100"/>
                </a:lnTo>
                <a:lnTo>
                  <a:pt x="402" y="102"/>
                </a:lnTo>
                <a:lnTo>
                  <a:pt x="400" y="102"/>
                </a:lnTo>
                <a:lnTo>
                  <a:pt x="386" y="124"/>
                </a:lnTo>
                <a:lnTo>
                  <a:pt x="360" y="138"/>
                </a:lnTo>
                <a:lnTo>
                  <a:pt x="358" y="152"/>
                </a:lnTo>
                <a:lnTo>
                  <a:pt x="360" y="160"/>
                </a:lnTo>
                <a:lnTo>
                  <a:pt x="364" y="170"/>
                </a:lnTo>
                <a:lnTo>
                  <a:pt x="366" y="170"/>
                </a:lnTo>
                <a:lnTo>
                  <a:pt x="366" y="172"/>
                </a:lnTo>
                <a:lnTo>
                  <a:pt x="368" y="192"/>
                </a:lnTo>
                <a:lnTo>
                  <a:pt x="368" y="194"/>
                </a:lnTo>
                <a:lnTo>
                  <a:pt x="366" y="196"/>
                </a:lnTo>
                <a:lnTo>
                  <a:pt x="356" y="208"/>
                </a:lnTo>
                <a:lnTo>
                  <a:pt x="348" y="214"/>
                </a:lnTo>
                <a:lnTo>
                  <a:pt x="346" y="214"/>
                </a:lnTo>
                <a:lnTo>
                  <a:pt x="344" y="214"/>
                </a:lnTo>
                <a:lnTo>
                  <a:pt x="326" y="210"/>
                </a:lnTo>
                <a:lnTo>
                  <a:pt x="322" y="210"/>
                </a:lnTo>
                <a:lnTo>
                  <a:pt x="316" y="214"/>
                </a:lnTo>
                <a:lnTo>
                  <a:pt x="308" y="224"/>
                </a:lnTo>
                <a:lnTo>
                  <a:pt x="300" y="232"/>
                </a:lnTo>
                <a:lnTo>
                  <a:pt x="298" y="236"/>
                </a:lnTo>
                <a:lnTo>
                  <a:pt x="294" y="238"/>
                </a:lnTo>
                <a:lnTo>
                  <a:pt x="288" y="240"/>
                </a:lnTo>
                <a:lnTo>
                  <a:pt x="282" y="238"/>
                </a:lnTo>
                <a:lnTo>
                  <a:pt x="280" y="238"/>
                </a:lnTo>
                <a:lnTo>
                  <a:pt x="278" y="234"/>
                </a:lnTo>
                <a:lnTo>
                  <a:pt x="276" y="230"/>
                </a:lnTo>
                <a:lnTo>
                  <a:pt x="276" y="224"/>
                </a:lnTo>
                <a:lnTo>
                  <a:pt x="276" y="220"/>
                </a:lnTo>
                <a:lnTo>
                  <a:pt x="276" y="214"/>
                </a:lnTo>
                <a:lnTo>
                  <a:pt x="272" y="218"/>
                </a:lnTo>
                <a:lnTo>
                  <a:pt x="270" y="220"/>
                </a:lnTo>
                <a:lnTo>
                  <a:pt x="264" y="222"/>
                </a:lnTo>
                <a:lnTo>
                  <a:pt x="260" y="218"/>
                </a:lnTo>
                <a:lnTo>
                  <a:pt x="258" y="212"/>
                </a:lnTo>
                <a:lnTo>
                  <a:pt x="256" y="192"/>
                </a:lnTo>
                <a:lnTo>
                  <a:pt x="252" y="176"/>
                </a:lnTo>
                <a:lnTo>
                  <a:pt x="244" y="168"/>
                </a:lnTo>
                <a:lnTo>
                  <a:pt x="244" y="166"/>
                </a:lnTo>
                <a:lnTo>
                  <a:pt x="226" y="128"/>
                </a:lnTo>
                <a:lnTo>
                  <a:pt x="220" y="116"/>
                </a:lnTo>
                <a:lnTo>
                  <a:pt x="220" y="114"/>
                </a:lnTo>
                <a:lnTo>
                  <a:pt x="216" y="94"/>
                </a:lnTo>
                <a:lnTo>
                  <a:pt x="214" y="90"/>
                </a:lnTo>
                <a:lnTo>
                  <a:pt x="212" y="92"/>
                </a:lnTo>
                <a:lnTo>
                  <a:pt x="204" y="100"/>
                </a:lnTo>
                <a:lnTo>
                  <a:pt x="200" y="104"/>
                </a:lnTo>
                <a:lnTo>
                  <a:pt x="196" y="102"/>
                </a:lnTo>
                <a:lnTo>
                  <a:pt x="188" y="96"/>
                </a:lnTo>
                <a:lnTo>
                  <a:pt x="176" y="90"/>
                </a:lnTo>
                <a:lnTo>
                  <a:pt x="174" y="88"/>
                </a:lnTo>
                <a:lnTo>
                  <a:pt x="172" y="88"/>
                </a:lnTo>
                <a:lnTo>
                  <a:pt x="172" y="86"/>
                </a:lnTo>
                <a:lnTo>
                  <a:pt x="172" y="70"/>
                </a:lnTo>
                <a:lnTo>
                  <a:pt x="168" y="58"/>
                </a:lnTo>
                <a:lnTo>
                  <a:pt x="162" y="42"/>
                </a:lnTo>
                <a:lnTo>
                  <a:pt x="156" y="42"/>
                </a:lnTo>
                <a:lnTo>
                  <a:pt x="156" y="50"/>
                </a:lnTo>
                <a:lnTo>
                  <a:pt x="154" y="58"/>
                </a:lnTo>
                <a:lnTo>
                  <a:pt x="150" y="64"/>
                </a:lnTo>
                <a:lnTo>
                  <a:pt x="144" y="70"/>
                </a:lnTo>
                <a:lnTo>
                  <a:pt x="142" y="78"/>
                </a:lnTo>
                <a:lnTo>
                  <a:pt x="138" y="82"/>
                </a:lnTo>
                <a:lnTo>
                  <a:pt x="134" y="86"/>
                </a:lnTo>
                <a:lnTo>
                  <a:pt x="130" y="86"/>
                </a:lnTo>
                <a:lnTo>
                  <a:pt x="128" y="86"/>
                </a:lnTo>
                <a:lnTo>
                  <a:pt x="124" y="84"/>
                </a:lnTo>
                <a:lnTo>
                  <a:pt x="122" y="84"/>
                </a:lnTo>
                <a:lnTo>
                  <a:pt x="118" y="82"/>
                </a:lnTo>
                <a:lnTo>
                  <a:pt x="118" y="78"/>
                </a:lnTo>
                <a:lnTo>
                  <a:pt x="116" y="66"/>
                </a:lnTo>
                <a:lnTo>
                  <a:pt x="116" y="62"/>
                </a:lnTo>
                <a:lnTo>
                  <a:pt x="106" y="56"/>
                </a:lnTo>
                <a:lnTo>
                  <a:pt x="104" y="54"/>
                </a:lnTo>
                <a:lnTo>
                  <a:pt x="102" y="50"/>
                </a:lnTo>
                <a:lnTo>
                  <a:pt x="100" y="42"/>
                </a:lnTo>
                <a:lnTo>
                  <a:pt x="104" y="6"/>
                </a:lnTo>
                <a:lnTo>
                  <a:pt x="102" y="0"/>
                </a:lnTo>
                <a:lnTo>
                  <a:pt x="88" y="14"/>
                </a:lnTo>
                <a:lnTo>
                  <a:pt x="80" y="20"/>
                </a:lnTo>
                <a:lnTo>
                  <a:pt x="78" y="26"/>
                </a:lnTo>
                <a:lnTo>
                  <a:pt x="82" y="36"/>
                </a:lnTo>
                <a:lnTo>
                  <a:pt x="82" y="44"/>
                </a:lnTo>
                <a:lnTo>
                  <a:pt x="82" y="48"/>
                </a:lnTo>
                <a:lnTo>
                  <a:pt x="80" y="54"/>
                </a:lnTo>
                <a:lnTo>
                  <a:pt x="76" y="58"/>
                </a:lnTo>
                <a:lnTo>
                  <a:pt x="72" y="60"/>
                </a:lnTo>
                <a:lnTo>
                  <a:pt x="56" y="66"/>
                </a:lnTo>
                <a:lnTo>
                  <a:pt x="52" y="68"/>
                </a:lnTo>
                <a:lnTo>
                  <a:pt x="52" y="74"/>
                </a:lnTo>
                <a:lnTo>
                  <a:pt x="52" y="96"/>
                </a:lnTo>
                <a:lnTo>
                  <a:pt x="54" y="104"/>
                </a:lnTo>
                <a:lnTo>
                  <a:pt x="54" y="106"/>
                </a:lnTo>
                <a:lnTo>
                  <a:pt x="56" y="108"/>
                </a:lnTo>
                <a:lnTo>
                  <a:pt x="64" y="108"/>
                </a:lnTo>
                <a:lnTo>
                  <a:pt x="68" y="108"/>
                </a:lnTo>
                <a:lnTo>
                  <a:pt x="72" y="106"/>
                </a:lnTo>
                <a:lnTo>
                  <a:pt x="76" y="104"/>
                </a:lnTo>
                <a:lnTo>
                  <a:pt x="92" y="138"/>
                </a:lnTo>
                <a:lnTo>
                  <a:pt x="92" y="140"/>
                </a:lnTo>
                <a:lnTo>
                  <a:pt x="88" y="184"/>
                </a:lnTo>
                <a:lnTo>
                  <a:pt x="82" y="216"/>
                </a:lnTo>
                <a:lnTo>
                  <a:pt x="78" y="238"/>
                </a:lnTo>
                <a:lnTo>
                  <a:pt x="72" y="250"/>
                </a:lnTo>
                <a:lnTo>
                  <a:pt x="68" y="254"/>
                </a:lnTo>
                <a:lnTo>
                  <a:pt x="62" y="256"/>
                </a:lnTo>
                <a:lnTo>
                  <a:pt x="54" y="254"/>
                </a:lnTo>
                <a:lnTo>
                  <a:pt x="48" y="252"/>
                </a:lnTo>
                <a:lnTo>
                  <a:pt x="22" y="298"/>
                </a:lnTo>
                <a:lnTo>
                  <a:pt x="12" y="312"/>
                </a:lnTo>
                <a:lnTo>
                  <a:pt x="6" y="318"/>
                </a:lnTo>
                <a:lnTo>
                  <a:pt x="8" y="318"/>
                </a:lnTo>
                <a:lnTo>
                  <a:pt x="6" y="320"/>
                </a:lnTo>
                <a:lnTo>
                  <a:pt x="4" y="326"/>
                </a:lnTo>
                <a:lnTo>
                  <a:pt x="4" y="348"/>
                </a:lnTo>
                <a:lnTo>
                  <a:pt x="8" y="352"/>
                </a:lnTo>
                <a:lnTo>
                  <a:pt x="10" y="352"/>
                </a:lnTo>
                <a:lnTo>
                  <a:pt x="12" y="354"/>
                </a:lnTo>
                <a:lnTo>
                  <a:pt x="4" y="36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" name="贵州"/>
          <p:cNvSpPr/>
          <p:nvPr/>
        </p:nvSpPr>
        <p:spPr bwMode="auto">
          <a:xfrm>
            <a:off x="2838239" y="3461299"/>
            <a:ext cx="442757" cy="383656"/>
          </a:xfrm>
          <a:custGeom>
            <a:avLst/>
            <a:gdLst>
              <a:gd name="T0" fmla="*/ 2147483646 w 384"/>
              <a:gd name="T1" fmla="*/ 2147483646 h 332"/>
              <a:gd name="T2" fmla="*/ 2147483646 w 384"/>
              <a:gd name="T3" fmla="*/ 2147483646 h 332"/>
              <a:gd name="T4" fmla="*/ 2147483646 w 384"/>
              <a:gd name="T5" fmla="*/ 2147483646 h 332"/>
              <a:gd name="T6" fmla="*/ 2147483646 w 384"/>
              <a:gd name="T7" fmla="*/ 2147483646 h 332"/>
              <a:gd name="T8" fmla="*/ 2147483646 w 384"/>
              <a:gd name="T9" fmla="*/ 2147483646 h 332"/>
              <a:gd name="T10" fmla="*/ 2147483646 w 384"/>
              <a:gd name="T11" fmla="*/ 2147483646 h 332"/>
              <a:gd name="T12" fmla="*/ 2147483646 w 384"/>
              <a:gd name="T13" fmla="*/ 2147483646 h 332"/>
              <a:gd name="T14" fmla="*/ 2147483646 w 384"/>
              <a:gd name="T15" fmla="*/ 2147483646 h 332"/>
              <a:gd name="T16" fmla="*/ 2147483646 w 384"/>
              <a:gd name="T17" fmla="*/ 2147483646 h 332"/>
              <a:gd name="T18" fmla="*/ 2147483646 w 384"/>
              <a:gd name="T19" fmla="*/ 2147483646 h 332"/>
              <a:gd name="T20" fmla="*/ 2147483646 w 384"/>
              <a:gd name="T21" fmla="*/ 2147483646 h 332"/>
              <a:gd name="T22" fmla="*/ 2147483646 w 384"/>
              <a:gd name="T23" fmla="*/ 2147483646 h 332"/>
              <a:gd name="T24" fmla="*/ 2147483646 w 384"/>
              <a:gd name="T25" fmla="*/ 2147483646 h 332"/>
              <a:gd name="T26" fmla="*/ 2147483646 w 384"/>
              <a:gd name="T27" fmla="*/ 2147483646 h 332"/>
              <a:gd name="T28" fmla="*/ 2147483646 w 384"/>
              <a:gd name="T29" fmla="*/ 2147483646 h 332"/>
              <a:gd name="T30" fmla="*/ 2147483646 w 384"/>
              <a:gd name="T31" fmla="*/ 2147483646 h 332"/>
              <a:gd name="T32" fmla="*/ 2147483646 w 384"/>
              <a:gd name="T33" fmla="*/ 2147483646 h 332"/>
              <a:gd name="T34" fmla="*/ 2147483646 w 384"/>
              <a:gd name="T35" fmla="*/ 2147483646 h 332"/>
              <a:gd name="T36" fmla="*/ 2147483646 w 384"/>
              <a:gd name="T37" fmla="*/ 2147483646 h 332"/>
              <a:gd name="T38" fmla="*/ 2147483646 w 384"/>
              <a:gd name="T39" fmla="*/ 2147483646 h 332"/>
              <a:gd name="T40" fmla="*/ 2147483646 w 384"/>
              <a:gd name="T41" fmla="*/ 2147483646 h 332"/>
              <a:gd name="T42" fmla="*/ 0 w 384"/>
              <a:gd name="T43" fmla="*/ 2147483646 h 332"/>
              <a:gd name="T44" fmla="*/ 2147483646 w 384"/>
              <a:gd name="T45" fmla="*/ 2147483646 h 332"/>
              <a:gd name="T46" fmla="*/ 2147483646 w 384"/>
              <a:gd name="T47" fmla="*/ 2147483646 h 332"/>
              <a:gd name="T48" fmla="*/ 2147483646 w 384"/>
              <a:gd name="T49" fmla="*/ 2147483646 h 332"/>
              <a:gd name="T50" fmla="*/ 2147483646 w 384"/>
              <a:gd name="T51" fmla="*/ 2147483646 h 332"/>
              <a:gd name="T52" fmla="*/ 2147483646 w 384"/>
              <a:gd name="T53" fmla="*/ 2147483646 h 332"/>
              <a:gd name="T54" fmla="*/ 2147483646 w 384"/>
              <a:gd name="T55" fmla="*/ 2147483646 h 332"/>
              <a:gd name="T56" fmla="*/ 2147483646 w 384"/>
              <a:gd name="T57" fmla="*/ 2147483646 h 332"/>
              <a:gd name="T58" fmla="*/ 2147483646 w 384"/>
              <a:gd name="T59" fmla="*/ 2147483646 h 332"/>
              <a:gd name="T60" fmla="*/ 2147483646 w 384"/>
              <a:gd name="T61" fmla="*/ 2147483646 h 332"/>
              <a:gd name="T62" fmla="*/ 2147483646 w 384"/>
              <a:gd name="T63" fmla="*/ 2147483646 h 332"/>
              <a:gd name="T64" fmla="*/ 2147483646 w 384"/>
              <a:gd name="T65" fmla="*/ 2147483646 h 332"/>
              <a:gd name="T66" fmla="*/ 2147483646 w 384"/>
              <a:gd name="T67" fmla="*/ 2147483646 h 332"/>
              <a:gd name="T68" fmla="*/ 2147483646 w 384"/>
              <a:gd name="T69" fmla="*/ 2147483646 h 332"/>
              <a:gd name="T70" fmla="*/ 2147483646 w 384"/>
              <a:gd name="T71" fmla="*/ 2147483646 h 332"/>
              <a:gd name="T72" fmla="*/ 2147483646 w 384"/>
              <a:gd name="T73" fmla="*/ 2147483646 h 332"/>
              <a:gd name="T74" fmla="*/ 2147483646 w 384"/>
              <a:gd name="T75" fmla="*/ 2147483646 h 332"/>
              <a:gd name="T76" fmla="*/ 2147483646 w 384"/>
              <a:gd name="T77" fmla="*/ 2147483646 h 332"/>
              <a:gd name="T78" fmla="*/ 2147483646 w 384"/>
              <a:gd name="T79" fmla="*/ 2147483646 h 332"/>
              <a:gd name="T80" fmla="*/ 2147483646 w 384"/>
              <a:gd name="T81" fmla="*/ 2147483646 h 332"/>
              <a:gd name="T82" fmla="*/ 2147483646 w 384"/>
              <a:gd name="T83" fmla="*/ 2147483646 h 332"/>
              <a:gd name="T84" fmla="*/ 2147483646 w 384"/>
              <a:gd name="T85" fmla="*/ 2147483646 h 332"/>
              <a:gd name="T86" fmla="*/ 2147483646 w 384"/>
              <a:gd name="T87" fmla="*/ 2147483646 h 332"/>
              <a:gd name="T88" fmla="*/ 2147483646 w 384"/>
              <a:gd name="T89" fmla="*/ 2147483646 h 332"/>
              <a:gd name="T90" fmla="*/ 2147483646 w 384"/>
              <a:gd name="T91" fmla="*/ 2147483646 h 332"/>
              <a:gd name="T92" fmla="*/ 2147483646 w 384"/>
              <a:gd name="T93" fmla="*/ 2147483646 h 332"/>
              <a:gd name="T94" fmla="*/ 2147483646 w 384"/>
              <a:gd name="T95" fmla="*/ 2147483646 h 332"/>
              <a:gd name="T96" fmla="*/ 2147483646 w 384"/>
              <a:gd name="T97" fmla="*/ 2147483646 h 332"/>
              <a:gd name="T98" fmla="*/ 2147483646 w 384"/>
              <a:gd name="T99" fmla="*/ 2147483646 h 332"/>
              <a:gd name="T100" fmla="*/ 2147483646 w 384"/>
              <a:gd name="T101" fmla="*/ 2147483646 h 332"/>
              <a:gd name="T102" fmla="*/ 2147483646 w 384"/>
              <a:gd name="T103" fmla="*/ 2147483646 h 332"/>
              <a:gd name="T104" fmla="*/ 2147483646 w 384"/>
              <a:gd name="T105" fmla="*/ 2147483646 h 332"/>
              <a:gd name="T106" fmla="*/ 2147483646 w 384"/>
              <a:gd name="T107" fmla="*/ 2147483646 h 332"/>
              <a:gd name="T108" fmla="*/ 2147483646 w 384"/>
              <a:gd name="T109" fmla="*/ 2147483646 h 332"/>
              <a:gd name="T110" fmla="*/ 2147483646 w 384"/>
              <a:gd name="T111" fmla="*/ 2147483646 h 332"/>
              <a:gd name="T112" fmla="*/ 2147483646 w 384"/>
              <a:gd name="T113" fmla="*/ 2147483646 h 332"/>
              <a:gd name="T114" fmla="*/ 2147483646 w 384"/>
              <a:gd name="T115" fmla="*/ 2147483646 h 332"/>
              <a:gd name="T116" fmla="*/ 2147483646 w 384"/>
              <a:gd name="T117" fmla="*/ 2147483646 h 3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84" h="332">
                <a:moveTo>
                  <a:pt x="300" y="6"/>
                </a:moveTo>
                <a:lnTo>
                  <a:pt x="296" y="4"/>
                </a:lnTo>
                <a:lnTo>
                  <a:pt x="288" y="8"/>
                </a:lnTo>
                <a:lnTo>
                  <a:pt x="284" y="14"/>
                </a:lnTo>
                <a:lnTo>
                  <a:pt x="280" y="22"/>
                </a:lnTo>
                <a:lnTo>
                  <a:pt x="276" y="24"/>
                </a:lnTo>
                <a:lnTo>
                  <a:pt x="272" y="26"/>
                </a:lnTo>
                <a:lnTo>
                  <a:pt x="268" y="24"/>
                </a:lnTo>
                <a:lnTo>
                  <a:pt x="264" y="20"/>
                </a:lnTo>
                <a:lnTo>
                  <a:pt x="262" y="20"/>
                </a:lnTo>
                <a:lnTo>
                  <a:pt x="260" y="12"/>
                </a:lnTo>
                <a:lnTo>
                  <a:pt x="260" y="10"/>
                </a:lnTo>
                <a:lnTo>
                  <a:pt x="258" y="0"/>
                </a:lnTo>
                <a:lnTo>
                  <a:pt x="254" y="0"/>
                </a:lnTo>
                <a:lnTo>
                  <a:pt x="252" y="0"/>
                </a:lnTo>
                <a:lnTo>
                  <a:pt x="250" y="8"/>
                </a:lnTo>
                <a:lnTo>
                  <a:pt x="250" y="20"/>
                </a:lnTo>
                <a:lnTo>
                  <a:pt x="248" y="20"/>
                </a:lnTo>
                <a:lnTo>
                  <a:pt x="240" y="34"/>
                </a:lnTo>
                <a:lnTo>
                  <a:pt x="238" y="36"/>
                </a:lnTo>
                <a:lnTo>
                  <a:pt x="236" y="36"/>
                </a:lnTo>
                <a:lnTo>
                  <a:pt x="216" y="34"/>
                </a:lnTo>
                <a:lnTo>
                  <a:pt x="216" y="36"/>
                </a:lnTo>
                <a:lnTo>
                  <a:pt x="208" y="44"/>
                </a:lnTo>
                <a:lnTo>
                  <a:pt x="212" y="50"/>
                </a:lnTo>
                <a:lnTo>
                  <a:pt x="206" y="58"/>
                </a:lnTo>
                <a:lnTo>
                  <a:pt x="188" y="58"/>
                </a:lnTo>
                <a:lnTo>
                  <a:pt x="188" y="56"/>
                </a:lnTo>
                <a:lnTo>
                  <a:pt x="188" y="54"/>
                </a:lnTo>
                <a:lnTo>
                  <a:pt x="184" y="52"/>
                </a:lnTo>
                <a:lnTo>
                  <a:pt x="182" y="58"/>
                </a:lnTo>
                <a:lnTo>
                  <a:pt x="180" y="60"/>
                </a:lnTo>
                <a:lnTo>
                  <a:pt x="168" y="60"/>
                </a:lnTo>
                <a:lnTo>
                  <a:pt x="160" y="54"/>
                </a:lnTo>
                <a:lnTo>
                  <a:pt x="160" y="52"/>
                </a:lnTo>
                <a:lnTo>
                  <a:pt x="160" y="50"/>
                </a:lnTo>
                <a:lnTo>
                  <a:pt x="146" y="48"/>
                </a:lnTo>
                <a:lnTo>
                  <a:pt x="136" y="52"/>
                </a:lnTo>
                <a:lnTo>
                  <a:pt x="132" y="56"/>
                </a:lnTo>
                <a:lnTo>
                  <a:pt x="148" y="74"/>
                </a:lnTo>
                <a:lnTo>
                  <a:pt x="168" y="80"/>
                </a:lnTo>
                <a:lnTo>
                  <a:pt x="170" y="82"/>
                </a:lnTo>
                <a:lnTo>
                  <a:pt x="180" y="92"/>
                </a:lnTo>
                <a:lnTo>
                  <a:pt x="176" y="108"/>
                </a:lnTo>
                <a:lnTo>
                  <a:pt x="176" y="110"/>
                </a:lnTo>
                <a:lnTo>
                  <a:pt x="162" y="120"/>
                </a:lnTo>
                <a:lnTo>
                  <a:pt x="162" y="122"/>
                </a:lnTo>
                <a:lnTo>
                  <a:pt x="160" y="122"/>
                </a:lnTo>
                <a:lnTo>
                  <a:pt x="138" y="128"/>
                </a:lnTo>
                <a:lnTo>
                  <a:pt x="124" y="130"/>
                </a:lnTo>
                <a:lnTo>
                  <a:pt x="114" y="126"/>
                </a:lnTo>
                <a:lnTo>
                  <a:pt x="110" y="126"/>
                </a:lnTo>
                <a:lnTo>
                  <a:pt x="104" y="134"/>
                </a:lnTo>
                <a:lnTo>
                  <a:pt x="94" y="142"/>
                </a:lnTo>
                <a:lnTo>
                  <a:pt x="92" y="142"/>
                </a:lnTo>
                <a:lnTo>
                  <a:pt x="78" y="148"/>
                </a:lnTo>
                <a:lnTo>
                  <a:pt x="60" y="142"/>
                </a:lnTo>
                <a:lnTo>
                  <a:pt x="24" y="144"/>
                </a:lnTo>
                <a:lnTo>
                  <a:pt x="16" y="146"/>
                </a:lnTo>
                <a:lnTo>
                  <a:pt x="16" y="148"/>
                </a:lnTo>
                <a:lnTo>
                  <a:pt x="8" y="148"/>
                </a:lnTo>
                <a:lnTo>
                  <a:pt x="0" y="160"/>
                </a:lnTo>
                <a:lnTo>
                  <a:pt x="0" y="172"/>
                </a:lnTo>
                <a:lnTo>
                  <a:pt x="8" y="192"/>
                </a:lnTo>
                <a:lnTo>
                  <a:pt x="18" y="196"/>
                </a:lnTo>
                <a:lnTo>
                  <a:pt x="22" y="200"/>
                </a:lnTo>
                <a:lnTo>
                  <a:pt x="28" y="192"/>
                </a:lnTo>
                <a:lnTo>
                  <a:pt x="28" y="190"/>
                </a:lnTo>
                <a:lnTo>
                  <a:pt x="30" y="190"/>
                </a:lnTo>
                <a:lnTo>
                  <a:pt x="42" y="188"/>
                </a:lnTo>
                <a:lnTo>
                  <a:pt x="44" y="188"/>
                </a:lnTo>
                <a:lnTo>
                  <a:pt x="56" y="192"/>
                </a:lnTo>
                <a:lnTo>
                  <a:pt x="68" y="220"/>
                </a:lnTo>
                <a:lnTo>
                  <a:pt x="66" y="220"/>
                </a:lnTo>
                <a:lnTo>
                  <a:pt x="62" y="236"/>
                </a:lnTo>
                <a:lnTo>
                  <a:pt x="58" y="244"/>
                </a:lnTo>
                <a:lnTo>
                  <a:pt x="58" y="246"/>
                </a:lnTo>
                <a:lnTo>
                  <a:pt x="52" y="260"/>
                </a:lnTo>
                <a:lnTo>
                  <a:pt x="52" y="276"/>
                </a:lnTo>
                <a:lnTo>
                  <a:pt x="62" y="286"/>
                </a:lnTo>
                <a:lnTo>
                  <a:pt x="76" y="296"/>
                </a:lnTo>
                <a:lnTo>
                  <a:pt x="76" y="298"/>
                </a:lnTo>
                <a:lnTo>
                  <a:pt x="78" y="298"/>
                </a:lnTo>
                <a:lnTo>
                  <a:pt x="68" y="320"/>
                </a:lnTo>
                <a:lnTo>
                  <a:pt x="66" y="332"/>
                </a:lnTo>
                <a:lnTo>
                  <a:pt x="68" y="330"/>
                </a:lnTo>
                <a:lnTo>
                  <a:pt x="70" y="330"/>
                </a:lnTo>
                <a:lnTo>
                  <a:pt x="78" y="326"/>
                </a:lnTo>
                <a:lnTo>
                  <a:pt x="92" y="318"/>
                </a:lnTo>
                <a:lnTo>
                  <a:pt x="108" y="320"/>
                </a:lnTo>
                <a:lnTo>
                  <a:pt x="110" y="320"/>
                </a:lnTo>
                <a:lnTo>
                  <a:pt x="134" y="330"/>
                </a:lnTo>
                <a:lnTo>
                  <a:pt x="160" y="330"/>
                </a:lnTo>
                <a:lnTo>
                  <a:pt x="168" y="320"/>
                </a:lnTo>
                <a:lnTo>
                  <a:pt x="182" y="312"/>
                </a:lnTo>
                <a:lnTo>
                  <a:pt x="196" y="302"/>
                </a:lnTo>
                <a:lnTo>
                  <a:pt x="196" y="300"/>
                </a:lnTo>
                <a:lnTo>
                  <a:pt x="206" y="298"/>
                </a:lnTo>
                <a:lnTo>
                  <a:pt x="216" y="290"/>
                </a:lnTo>
                <a:lnTo>
                  <a:pt x="228" y="274"/>
                </a:lnTo>
                <a:lnTo>
                  <a:pt x="246" y="280"/>
                </a:lnTo>
                <a:lnTo>
                  <a:pt x="248" y="280"/>
                </a:lnTo>
                <a:lnTo>
                  <a:pt x="248" y="282"/>
                </a:lnTo>
                <a:lnTo>
                  <a:pt x="252" y="290"/>
                </a:lnTo>
                <a:lnTo>
                  <a:pt x="256" y="292"/>
                </a:lnTo>
                <a:lnTo>
                  <a:pt x="266" y="292"/>
                </a:lnTo>
                <a:lnTo>
                  <a:pt x="268" y="292"/>
                </a:lnTo>
                <a:lnTo>
                  <a:pt x="274" y="292"/>
                </a:lnTo>
                <a:lnTo>
                  <a:pt x="276" y="292"/>
                </a:lnTo>
                <a:lnTo>
                  <a:pt x="276" y="294"/>
                </a:lnTo>
                <a:lnTo>
                  <a:pt x="288" y="298"/>
                </a:lnTo>
                <a:lnTo>
                  <a:pt x="292" y="298"/>
                </a:lnTo>
                <a:lnTo>
                  <a:pt x="294" y="296"/>
                </a:lnTo>
                <a:lnTo>
                  <a:pt x="296" y="290"/>
                </a:lnTo>
                <a:lnTo>
                  <a:pt x="296" y="288"/>
                </a:lnTo>
                <a:lnTo>
                  <a:pt x="302" y="284"/>
                </a:lnTo>
                <a:lnTo>
                  <a:pt x="312" y="276"/>
                </a:lnTo>
                <a:lnTo>
                  <a:pt x="314" y="276"/>
                </a:lnTo>
                <a:lnTo>
                  <a:pt x="322" y="276"/>
                </a:lnTo>
                <a:lnTo>
                  <a:pt x="324" y="268"/>
                </a:lnTo>
                <a:lnTo>
                  <a:pt x="330" y="262"/>
                </a:lnTo>
                <a:lnTo>
                  <a:pt x="336" y="258"/>
                </a:lnTo>
                <a:lnTo>
                  <a:pt x="342" y="256"/>
                </a:lnTo>
                <a:lnTo>
                  <a:pt x="346" y="252"/>
                </a:lnTo>
                <a:lnTo>
                  <a:pt x="348" y="252"/>
                </a:lnTo>
                <a:lnTo>
                  <a:pt x="352" y="248"/>
                </a:lnTo>
                <a:lnTo>
                  <a:pt x="352" y="246"/>
                </a:lnTo>
                <a:lnTo>
                  <a:pt x="354" y="246"/>
                </a:lnTo>
                <a:lnTo>
                  <a:pt x="366" y="244"/>
                </a:lnTo>
                <a:lnTo>
                  <a:pt x="374" y="244"/>
                </a:lnTo>
                <a:lnTo>
                  <a:pt x="376" y="240"/>
                </a:lnTo>
                <a:lnTo>
                  <a:pt x="380" y="236"/>
                </a:lnTo>
                <a:lnTo>
                  <a:pt x="384" y="228"/>
                </a:lnTo>
                <a:lnTo>
                  <a:pt x="382" y="228"/>
                </a:lnTo>
                <a:lnTo>
                  <a:pt x="376" y="218"/>
                </a:lnTo>
                <a:lnTo>
                  <a:pt x="372" y="206"/>
                </a:lnTo>
                <a:lnTo>
                  <a:pt x="372" y="204"/>
                </a:lnTo>
                <a:lnTo>
                  <a:pt x="376" y="188"/>
                </a:lnTo>
                <a:lnTo>
                  <a:pt x="376" y="180"/>
                </a:lnTo>
                <a:lnTo>
                  <a:pt x="380" y="174"/>
                </a:lnTo>
                <a:lnTo>
                  <a:pt x="380" y="160"/>
                </a:lnTo>
                <a:lnTo>
                  <a:pt x="378" y="158"/>
                </a:lnTo>
                <a:lnTo>
                  <a:pt x="372" y="156"/>
                </a:lnTo>
                <a:lnTo>
                  <a:pt x="348" y="166"/>
                </a:lnTo>
                <a:lnTo>
                  <a:pt x="348" y="140"/>
                </a:lnTo>
                <a:lnTo>
                  <a:pt x="350" y="136"/>
                </a:lnTo>
                <a:lnTo>
                  <a:pt x="356" y="132"/>
                </a:lnTo>
                <a:lnTo>
                  <a:pt x="372" y="120"/>
                </a:lnTo>
                <a:lnTo>
                  <a:pt x="366" y="92"/>
                </a:lnTo>
                <a:lnTo>
                  <a:pt x="366" y="84"/>
                </a:lnTo>
                <a:lnTo>
                  <a:pt x="366" y="78"/>
                </a:lnTo>
                <a:lnTo>
                  <a:pt x="368" y="74"/>
                </a:lnTo>
                <a:lnTo>
                  <a:pt x="372" y="68"/>
                </a:lnTo>
                <a:lnTo>
                  <a:pt x="372" y="64"/>
                </a:lnTo>
                <a:lnTo>
                  <a:pt x="364" y="64"/>
                </a:lnTo>
                <a:lnTo>
                  <a:pt x="360" y="64"/>
                </a:lnTo>
                <a:lnTo>
                  <a:pt x="356" y="76"/>
                </a:lnTo>
                <a:lnTo>
                  <a:pt x="352" y="80"/>
                </a:lnTo>
                <a:lnTo>
                  <a:pt x="348" y="82"/>
                </a:lnTo>
                <a:lnTo>
                  <a:pt x="346" y="82"/>
                </a:lnTo>
                <a:lnTo>
                  <a:pt x="338" y="76"/>
                </a:lnTo>
                <a:lnTo>
                  <a:pt x="336" y="76"/>
                </a:lnTo>
                <a:lnTo>
                  <a:pt x="336" y="74"/>
                </a:lnTo>
                <a:lnTo>
                  <a:pt x="334" y="68"/>
                </a:lnTo>
                <a:lnTo>
                  <a:pt x="332" y="60"/>
                </a:lnTo>
                <a:lnTo>
                  <a:pt x="332" y="64"/>
                </a:lnTo>
                <a:lnTo>
                  <a:pt x="316" y="64"/>
                </a:lnTo>
                <a:lnTo>
                  <a:pt x="316" y="60"/>
                </a:lnTo>
                <a:lnTo>
                  <a:pt x="312" y="52"/>
                </a:lnTo>
                <a:lnTo>
                  <a:pt x="312" y="40"/>
                </a:lnTo>
                <a:lnTo>
                  <a:pt x="304" y="24"/>
                </a:lnTo>
                <a:lnTo>
                  <a:pt x="304" y="12"/>
                </a:lnTo>
                <a:lnTo>
                  <a:pt x="300" y="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9" name="广西"/>
          <p:cNvSpPr/>
          <p:nvPr/>
        </p:nvSpPr>
        <p:spPr bwMode="auto">
          <a:xfrm>
            <a:off x="2910362" y="3696701"/>
            <a:ext cx="578990" cy="440753"/>
          </a:xfrm>
          <a:custGeom>
            <a:avLst/>
            <a:gdLst>
              <a:gd name="T0" fmla="*/ 2147483646 w 502"/>
              <a:gd name="T1" fmla="*/ 2147483646 h 382"/>
              <a:gd name="T2" fmla="*/ 2147483646 w 502"/>
              <a:gd name="T3" fmla="*/ 2147483646 h 382"/>
              <a:gd name="T4" fmla="*/ 2147483646 w 502"/>
              <a:gd name="T5" fmla="*/ 2147483646 h 382"/>
              <a:gd name="T6" fmla="*/ 2147483646 w 502"/>
              <a:gd name="T7" fmla="*/ 2147483646 h 382"/>
              <a:gd name="T8" fmla="*/ 2147483646 w 502"/>
              <a:gd name="T9" fmla="*/ 2147483646 h 382"/>
              <a:gd name="T10" fmla="*/ 2147483646 w 502"/>
              <a:gd name="T11" fmla="*/ 2147483646 h 382"/>
              <a:gd name="T12" fmla="*/ 2147483646 w 502"/>
              <a:gd name="T13" fmla="*/ 2147483646 h 382"/>
              <a:gd name="T14" fmla="*/ 2147483646 w 502"/>
              <a:gd name="T15" fmla="*/ 2147483646 h 382"/>
              <a:gd name="T16" fmla="*/ 2147483646 w 502"/>
              <a:gd name="T17" fmla="*/ 2147483646 h 382"/>
              <a:gd name="T18" fmla="*/ 2147483646 w 502"/>
              <a:gd name="T19" fmla="*/ 2147483646 h 382"/>
              <a:gd name="T20" fmla="*/ 2147483646 w 502"/>
              <a:gd name="T21" fmla="*/ 2147483646 h 382"/>
              <a:gd name="T22" fmla="*/ 2147483646 w 502"/>
              <a:gd name="T23" fmla="*/ 2147483646 h 382"/>
              <a:gd name="T24" fmla="*/ 2147483646 w 502"/>
              <a:gd name="T25" fmla="*/ 2147483646 h 382"/>
              <a:gd name="T26" fmla="*/ 2147483646 w 502"/>
              <a:gd name="T27" fmla="*/ 2147483646 h 382"/>
              <a:gd name="T28" fmla="*/ 2147483646 w 502"/>
              <a:gd name="T29" fmla="*/ 2147483646 h 382"/>
              <a:gd name="T30" fmla="*/ 2147483646 w 502"/>
              <a:gd name="T31" fmla="*/ 2147483646 h 382"/>
              <a:gd name="T32" fmla="*/ 2147483646 w 502"/>
              <a:gd name="T33" fmla="*/ 2147483646 h 382"/>
              <a:gd name="T34" fmla="*/ 2147483646 w 502"/>
              <a:gd name="T35" fmla="*/ 2147483646 h 382"/>
              <a:gd name="T36" fmla="*/ 2147483646 w 502"/>
              <a:gd name="T37" fmla="*/ 2147483646 h 382"/>
              <a:gd name="T38" fmla="*/ 2147483646 w 502"/>
              <a:gd name="T39" fmla="*/ 2147483646 h 382"/>
              <a:gd name="T40" fmla="*/ 2147483646 w 502"/>
              <a:gd name="T41" fmla="*/ 2147483646 h 382"/>
              <a:gd name="T42" fmla="*/ 2147483646 w 502"/>
              <a:gd name="T43" fmla="*/ 2147483646 h 382"/>
              <a:gd name="T44" fmla="*/ 2147483646 w 502"/>
              <a:gd name="T45" fmla="*/ 2147483646 h 382"/>
              <a:gd name="T46" fmla="*/ 2147483646 w 502"/>
              <a:gd name="T47" fmla="*/ 2147483646 h 382"/>
              <a:gd name="T48" fmla="*/ 2147483646 w 502"/>
              <a:gd name="T49" fmla="*/ 2147483646 h 382"/>
              <a:gd name="T50" fmla="*/ 2147483646 w 502"/>
              <a:gd name="T51" fmla="*/ 2147483646 h 382"/>
              <a:gd name="T52" fmla="*/ 2147483646 w 502"/>
              <a:gd name="T53" fmla="*/ 2147483646 h 382"/>
              <a:gd name="T54" fmla="*/ 2147483646 w 502"/>
              <a:gd name="T55" fmla="*/ 2147483646 h 382"/>
              <a:gd name="T56" fmla="*/ 2147483646 w 502"/>
              <a:gd name="T57" fmla="*/ 2147483646 h 382"/>
              <a:gd name="T58" fmla="*/ 2147483646 w 502"/>
              <a:gd name="T59" fmla="*/ 2147483646 h 382"/>
              <a:gd name="T60" fmla="*/ 2147483646 w 502"/>
              <a:gd name="T61" fmla="*/ 2147483646 h 382"/>
              <a:gd name="T62" fmla="*/ 2147483646 w 502"/>
              <a:gd name="T63" fmla="*/ 2147483646 h 382"/>
              <a:gd name="T64" fmla="*/ 2147483646 w 502"/>
              <a:gd name="T65" fmla="*/ 2147483646 h 382"/>
              <a:gd name="T66" fmla="*/ 2147483646 w 502"/>
              <a:gd name="T67" fmla="*/ 2147483646 h 382"/>
              <a:gd name="T68" fmla="*/ 2147483646 w 502"/>
              <a:gd name="T69" fmla="*/ 2147483646 h 382"/>
              <a:gd name="T70" fmla="*/ 2147483646 w 502"/>
              <a:gd name="T71" fmla="*/ 2147483646 h 382"/>
              <a:gd name="T72" fmla="*/ 2147483646 w 502"/>
              <a:gd name="T73" fmla="*/ 2147483646 h 382"/>
              <a:gd name="T74" fmla="*/ 2147483646 w 502"/>
              <a:gd name="T75" fmla="*/ 2147483646 h 382"/>
              <a:gd name="T76" fmla="*/ 2147483646 w 502"/>
              <a:gd name="T77" fmla="*/ 2147483646 h 382"/>
              <a:gd name="T78" fmla="*/ 2147483646 w 502"/>
              <a:gd name="T79" fmla="*/ 2147483646 h 382"/>
              <a:gd name="T80" fmla="*/ 2147483646 w 502"/>
              <a:gd name="T81" fmla="*/ 2147483646 h 382"/>
              <a:gd name="T82" fmla="*/ 2147483646 w 502"/>
              <a:gd name="T83" fmla="*/ 2147483646 h 382"/>
              <a:gd name="T84" fmla="*/ 2147483646 w 502"/>
              <a:gd name="T85" fmla="*/ 2147483646 h 382"/>
              <a:gd name="T86" fmla="*/ 2147483646 w 502"/>
              <a:gd name="T87" fmla="*/ 2147483646 h 382"/>
              <a:gd name="T88" fmla="*/ 2147483646 w 502"/>
              <a:gd name="T89" fmla="*/ 2147483646 h 382"/>
              <a:gd name="T90" fmla="*/ 2147483646 w 502"/>
              <a:gd name="T91" fmla="*/ 2147483646 h 382"/>
              <a:gd name="T92" fmla="*/ 2147483646 w 502"/>
              <a:gd name="T93" fmla="*/ 2147483646 h 382"/>
              <a:gd name="T94" fmla="*/ 2147483646 w 502"/>
              <a:gd name="T95" fmla="*/ 2147483646 h 382"/>
              <a:gd name="T96" fmla="*/ 2147483646 w 502"/>
              <a:gd name="T97" fmla="*/ 2147483646 h 382"/>
              <a:gd name="T98" fmla="*/ 2147483646 w 502"/>
              <a:gd name="T99" fmla="*/ 2147483646 h 382"/>
              <a:gd name="T100" fmla="*/ 2147483646 w 502"/>
              <a:gd name="T101" fmla="*/ 2147483646 h 382"/>
              <a:gd name="T102" fmla="*/ 2147483646 w 502"/>
              <a:gd name="T103" fmla="*/ 2147483646 h 382"/>
              <a:gd name="T104" fmla="*/ 2147483646 w 502"/>
              <a:gd name="T105" fmla="*/ 2147483646 h 382"/>
              <a:gd name="T106" fmla="*/ 2147483646 w 502"/>
              <a:gd name="T107" fmla="*/ 2147483646 h 382"/>
              <a:gd name="T108" fmla="*/ 2147483646 w 502"/>
              <a:gd name="T109" fmla="*/ 2147483646 h 382"/>
              <a:gd name="T110" fmla="*/ 2147483646 w 502"/>
              <a:gd name="T111" fmla="*/ 2147483646 h 3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02" h="382">
                <a:moveTo>
                  <a:pt x="402" y="8"/>
                </a:moveTo>
                <a:lnTo>
                  <a:pt x="402" y="10"/>
                </a:lnTo>
                <a:lnTo>
                  <a:pt x="404" y="12"/>
                </a:lnTo>
                <a:lnTo>
                  <a:pt x="394" y="28"/>
                </a:lnTo>
                <a:lnTo>
                  <a:pt x="386" y="34"/>
                </a:lnTo>
                <a:lnTo>
                  <a:pt x="378" y="36"/>
                </a:lnTo>
                <a:lnTo>
                  <a:pt x="376" y="36"/>
                </a:lnTo>
                <a:lnTo>
                  <a:pt x="368" y="30"/>
                </a:lnTo>
                <a:lnTo>
                  <a:pt x="360" y="32"/>
                </a:lnTo>
                <a:lnTo>
                  <a:pt x="344" y="44"/>
                </a:lnTo>
                <a:lnTo>
                  <a:pt x="340" y="44"/>
                </a:lnTo>
                <a:lnTo>
                  <a:pt x="336" y="42"/>
                </a:lnTo>
                <a:lnTo>
                  <a:pt x="328" y="32"/>
                </a:lnTo>
                <a:lnTo>
                  <a:pt x="322" y="42"/>
                </a:lnTo>
                <a:lnTo>
                  <a:pt x="316" y="48"/>
                </a:lnTo>
                <a:lnTo>
                  <a:pt x="306" y="48"/>
                </a:lnTo>
                <a:lnTo>
                  <a:pt x="294" y="52"/>
                </a:lnTo>
                <a:lnTo>
                  <a:pt x="282" y="60"/>
                </a:lnTo>
                <a:lnTo>
                  <a:pt x="278" y="60"/>
                </a:lnTo>
                <a:lnTo>
                  <a:pt x="274" y="64"/>
                </a:lnTo>
                <a:lnTo>
                  <a:pt x="270" y="70"/>
                </a:lnTo>
                <a:lnTo>
                  <a:pt x="270" y="72"/>
                </a:lnTo>
                <a:lnTo>
                  <a:pt x="270" y="74"/>
                </a:lnTo>
                <a:lnTo>
                  <a:pt x="276" y="82"/>
                </a:lnTo>
                <a:lnTo>
                  <a:pt x="254" y="80"/>
                </a:lnTo>
                <a:lnTo>
                  <a:pt x="242" y="90"/>
                </a:lnTo>
                <a:lnTo>
                  <a:pt x="240" y="94"/>
                </a:lnTo>
                <a:lnTo>
                  <a:pt x="238" y="100"/>
                </a:lnTo>
                <a:lnTo>
                  <a:pt x="236" y="102"/>
                </a:lnTo>
                <a:lnTo>
                  <a:pt x="224" y="102"/>
                </a:lnTo>
                <a:lnTo>
                  <a:pt x="210" y="96"/>
                </a:lnTo>
                <a:lnTo>
                  <a:pt x="206" y="96"/>
                </a:lnTo>
                <a:lnTo>
                  <a:pt x="194" y="98"/>
                </a:lnTo>
                <a:lnTo>
                  <a:pt x="190" y="96"/>
                </a:lnTo>
                <a:lnTo>
                  <a:pt x="186" y="94"/>
                </a:lnTo>
                <a:lnTo>
                  <a:pt x="178" y="84"/>
                </a:lnTo>
                <a:lnTo>
                  <a:pt x="170" y="80"/>
                </a:lnTo>
                <a:lnTo>
                  <a:pt x="162" y="92"/>
                </a:lnTo>
                <a:lnTo>
                  <a:pt x="160" y="92"/>
                </a:lnTo>
                <a:lnTo>
                  <a:pt x="150" y="100"/>
                </a:lnTo>
                <a:lnTo>
                  <a:pt x="148" y="100"/>
                </a:lnTo>
                <a:lnTo>
                  <a:pt x="148" y="102"/>
                </a:lnTo>
                <a:lnTo>
                  <a:pt x="146" y="102"/>
                </a:lnTo>
                <a:lnTo>
                  <a:pt x="138" y="104"/>
                </a:lnTo>
                <a:lnTo>
                  <a:pt x="126" y="116"/>
                </a:lnTo>
                <a:lnTo>
                  <a:pt x="112" y="122"/>
                </a:lnTo>
                <a:lnTo>
                  <a:pt x="102" y="134"/>
                </a:lnTo>
                <a:lnTo>
                  <a:pt x="70" y="134"/>
                </a:lnTo>
                <a:lnTo>
                  <a:pt x="46" y="124"/>
                </a:lnTo>
                <a:lnTo>
                  <a:pt x="32" y="124"/>
                </a:lnTo>
                <a:lnTo>
                  <a:pt x="20" y="130"/>
                </a:lnTo>
                <a:lnTo>
                  <a:pt x="18" y="130"/>
                </a:lnTo>
                <a:lnTo>
                  <a:pt x="10" y="132"/>
                </a:lnTo>
                <a:lnTo>
                  <a:pt x="2" y="138"/>
                </a:lnTo>
                <a:lnTo>
                  <a:pt x="0" y="142"/>
                </a:lnTo>
                <a:lnTo>
                  <a:pt x="0" y="152"/>
                </a:lnTo>
                <a:lnTo>
                  <a:pt x="4" y="158"/>
                </a:lnTo>
                <a:lnTo>
                  <a:pt x="22" y="152"/>
                </a:lnTo>
                <a:lnTo>
                  <a:pt x="30" y="154"/>
                </a:lnTo>
                <a:lnTo>
                  <a:pt x="40" y="158"/>
                </a:lnTo>
                <a:lnTo>
                  <a:pt x="42" y="158"/>
                </a:lnTo>
                <a:lnTo>
                  <a:pt x="42" y="160"/>
                </a:lnTo>
                <a:lnTo>
                  <a:pt x="42" y="186"/>
                </a:lnTo>
                <a:lnTo>
                  <a:pt x="46" y="188"/>
                </a:lnTo>
                <a:lnTo>
                  <a:pt x="64" y="188"/>
                </a:lnTo>
                <a:lnTo>
                  <a:pt x="74" y="184"/>
                </a:lnTo>
                <a:lnTo>
                  <a:pt x="76" y="184"/>
                </a:lnTo>
                <a:lnTo>
                  <a:pt x="86" y="180"/>
                </a:lnTo>
                <a:lnTo>
                  <a:pt x="94" y="176"/>
                </a:lnTo>
                <a:lnTo>
                  <a:pt x="98" y="176"/>
                </a:lnTo>
                <a:lnTo>
                  <a:pt x="100" y="178"/>
                </a:lnTo>
                <a:lnTo>
                  <a:pt x="104" y="188"/>
                </a:lnTo>
                <a:lnTo>
                  <a:pt x="106" y="216"/>
                </a:lnTo>
                <a:lnTo>
                  <a:pt x="106" y="218"/>
                </a:lnTo>
                <a:lnTo>
                  <a:pt x="92" y="232"/>
                </a:lnTo>
                <a:lnTo>
                  <a:pt x="92" y="234"/>
                </a:lnTo>
                <a:lnTo>
                  <a:pt x="74" y="242"/>
                </a:lnTo>
                <a:lnTo>
                  <a:pt x="70" y="248"/>
                </a:lnTo>
                <a:lnTo>
                  <a:pt x="72" y="252"/>
                </a:lnTo>
                <a:lnTo>
                  <a:pt x="106" y="256"/>
                </a:lnTo>
                <a:lnTo>
                  <a:pt x="108" y="258"/>
                </a:lnTo>
                <a:lnTo>
                  <a:pt x="122" y="266"/>
                </a:lnTo>
                <a:lnTo>
                  <a:pt x="152" y="264"/>
                </a:lnTo>
                <a:lnTo>
                  <a:pt x="152" y="268"/>
                </a:lnTo>
                <a:lnTo>
                  <a:pt x="154" y="284"/>
                </a:lnTo>
                <a:lnTo>
                  <a:pt x="154" y="286"/>
                </a:lnTo>
                <a:lnTo>
                  <a:pt x="140" y="300"/>
                </a:lnTo>
                <a:lnTo>
                  <a:pt x="140" y="312"/>
                </a:lnTo>
                <a:lnTo>
                  <a:pt x="142" y="320"/>
                </a:lnTo>
                <a:lnTo>
                  <a:pt x="144" y="326"/>
                </a:lnTo>
                <a:lnTo>
                  <a:pt x="150" y="330"/>
                </a:lnTo>
                <a:lnTo>
                  <a:pt x="174" y="344"/>
                </a:lnTo>
                <a:lnTo>
                  <a:pt x="194" y="356"/>
                </a:lnTo>
                <a:lnTo>
                  <a:pt x="212" y="348"/>
                </a:lnTo>
                <a:lnTo>
                  <a:pt x="214" y="348"/>
                </a:lnTo>
                <a:lnTo>
                  <a:pt x="216" y="348"/>
                </a:lnTo>
                <a:lnTo>
                  <a:pt x="242" y="368"/>
                </a:lnTo>
                <a:lnTo>
                  <a:pt x="246" y="368"/>
                </a:lnTo>
                <a:lnTo>
                  <a:pt x="252" y="360"/>
                </a:lnTo>
                <a:lnTo>
                  <a:pt x="254" y="360"/>
                </a:lnTo>
                <a:lnTo>
                  <a:pt x="254" y="358"/>
                </a:lnTo>
                <a:lnTo>
                  <a:pt x="256" y="358"/>
                </a:lnTo>
                <a:lnTo>
                  <a:pt x="270" y="360"/>
                </a:lnTo>
                <a:lnTo>
                  <a:pt x="274" y="334"/>
                </a:lnTo>
                <a:lnTo>
                  <a:pt x="294" y="368"/>
                </a:lnTo>
                <a:lnTo>
                  <a:pt x="310" y="370"/>
                </a:lnTo>
                <a:lnTo>
                  <a:pt x="312" y="370"/>
                </a:lnTo>
                <a:lnTo>
                  <a:pt x="314" y="370"/>
                </a:lnTo>
                <a:lnTo>
                  <a:pt x="314" y="372"/>
                </a:lnTo>
                <a:lnTo>
                  <a:pt x="314" y="382"/>
                </a:lnTo>
                <a:lnTo>
                  <a:pt x="320" y="380"/>
                </a:lnTo>
                <a:lnTo>
                  <a:pt x="346" y="346"/>
                </a:lnTo>
                <a:lnTo>
                  <a:pt x="358" y="362"/>
                </a:lnTo>
                <a:lnTo>
                  <a:pt x="358" y="356"/>
                </a:lnTo>
                <a:lnTo>
                  <a:pt x="366" y="340"/>
                </a:lnTo>
                <a:lnTo>
                  <a:pt x="372" y="328"/>
                </a:lnTo>
                <a:lnTo>
                  <a:pt x="392" y="328"/>
                </a:lnTo>
                <a:lnTo>
                  <a:pt x="396" y="304"/>
                </a:lnTo>
                <a:lnTo>
                  <a:pt x="398" y="304"/>
                </a:lnTo>
                <a:lnTo>
                  <a:pt x="400" y="306"/>
                </a:lnTo>
                <a:lnTo>
                  <a:pt x="414" y="308"/>
                </a:lnTo>
                <a:lnTo>
                  <a:pt x="416" y="300"/>
                </a:lnTo>
                <a:lnTo>
                  <a:pt x="410" y="288"/>
                </a:lnTo>
                <a:lnTo>
                  <a:pt x="410" y="286"/>
                </a:lnTo>
                <a:lnTo>
                  <a:pt x="414" y="276"/>
                </a:lnTo>
                <a:lnTo>
                  <a:pt x="414" y="274"/>
                </a:lnTo>
                <a:lnTo>
                  <a:pt x="416" y="274"/>
                </a:lnTo>
                <a:lnTo>
                  <a:pt x="458" y="252"/>
                </a:lnTo>
                <a:lnTo>
                  <a:pt x="456" y="230"/>
                </a:lnTo>
                <a:lnTo>
                  <a:pt x="456" y="228"/>
                </a:lnTo>
                <a:lnTo>
                  <a:pt x="464" y="212"/>
                </a:lnTo>
                <a:lnTo>
                  <a:pt x="466" y="210"/>
                </a:lnTo>
                <a:lnTo>
                  <a:pt x="478" y="180"/>
                </a:lnTo>
                <a:lnTo>
                  <a:pt x="490" y="168"/>
                </a:lnTo>
                <a:lnTo>
                  <a:pt x="496" y="156"/>
                </a:lnTo>
                <a:lnTo>
                  <a:pt x="502" y="146"/>
                </a:lnTo>
                <a:lnTo>
                  <a:pt x="496" y="134"/>
                </a:lnTo>
                <a:lnTo>
                  <a:pt x="496" y="132"/>
                </a:lnTo>
                <a:lnTo>
                  <a:pt x="496" y="120"/>
                </a:lnTo>
                <a:lnTo>
                  <a:pt x="490" y="120"/>
                </a:lnTo>
                <a:lnTo>
                  <a:pt x="478" y="126"/>
                </a:lnTo>
                <a:lnTo>
                  <a:pt x="472" y="128"/>
                </a:lnTo>
                <a:lnTo>
                  <a:pt x="468" y="128"/>
                </a:lnTo>
                <a:lnTo>
                  <a:pt x="460" y="126"/>
                </a:lnTo>
                <a:lnTo>
                  <a:pt x="454" y="122"/>
                </a:lnTo>
                <a:lnTo>
                  <a:pt x="452" y="118"/>
                </a:lnTo>
                <a:lnTo>
                  <a:pt x="450" y="114"/>
                </a:lnTo>
                <a:lnTo>
                  <a:pt x="452" y="98"/>
                </a:lnTo>
                <a:lnTo>
                  <a:pt x="446" y="98"/>
                </a:lnTo>
                <a:lnTo>
                  <a:pt x="442" y="102"/>
                </a:lnTo>
                <a:lnTo>
                  <a:pt x="432" y="112"/>
                </a:lnTo>
                <a:lnTo>
                  <a:pt x="428" y="114"/>
                </a:lnTo>
                <a:lnTo>
                  <a:pt x="424" y="114"/>
                </a:lnTo>
                <a:lnTo>
                  <a:pt x="422" y="108"/>
                </a:lnTo>
                <a:lnTo>
                  <a:pt x="422" y="100"/>
                </a:lnTo>
                <a:lnTo>
                  <a:pt x="422" y="92"/>
                </a:lnTo>
                <a:lnTo>
                  <a:pt x="424" y="88"/>
                </a:lnTo>
                <a:lnTo>
                  <a:pt x="426" y="86"/>
                </a:lnTo>
                <a:lnTo>
                  <a:pt x="428" y="86"/>
                </a:lnTo>
                <a:lnTo>
                  <a:pt x="444" y="58"/>
                </a:lnTo>
                <a:lnTo>
                  <a:pt x="448" y="48"/>
                </a:lnTo>
                <a:lnTo>
                  <a:pt x="450" y="36"/>
                </a:lnTo>
                <a:lnTo>
                  <a:pt x="442" y="28"/>
                </a:lnTo>
                <a:lnTo>
                  <a:pt x="440" y="22"/>
                </a:lnTo>
                <a:lnTo>
                  <a:pt x="440" y="12"/>
                </a:lnTo>
                <a:lnTo>
                  <a:pt x="440" y="8"/>
                </a:lnTo>
                <a:lnTo>
                  <a:pt x="438" y="4"/>
                </a:lnTo>
                <a:lnTo>
                  <a:pt x="434" y="0"/>
                </a:lnTo>
                <a:lnTo>
                  <a:pt x="432" y="2"/>
                </a:lnTo>
                <a:lnTo>
                  <a:pt x="430" y="6"/>
                </a:lnTo>
                <a:lnTo>
                  <a:pt x="426" y="8"/>
                </a:lnTo>
                <a:lnTo>
                  <a:pt x="422" y="10"/>
                </a:lnTo>
                <a:lnTo>
                  <a:pt x="416" y="8"/>
                </a:lnTo>
                <a:lnTo>
                  <a:pt x="410" y="8"/>
                </a:lnTo>
                <a:lnTo>
                  <a:pt x="402" y="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0" name="重庆"/>
          <p:cNvSpPr/>
          <p:nvPr/>
        </p:nvSpPr>
        <p:spPr bwMode="auto">
          <a:xfrm>
            <a:off x="2990499" y="3211872"/>
            <a:ext cx="327560" cy="332569"/>
          </a:xfrm>
          <a:custGeom>
            <a:avLst/>
            <a:gdLst>
              <a:gd name="T0" fmla="*/ 2147483646 w 284"/>
              <a:gd name="T1" fmla="*/ 2147483646 h 288"/>
              <a:gd name="T2" fmla="*/ 2147483646 w 284"/>
              <a:gd name="T3" fmla="*/ 2147483646 h 288"/>
              <a:gd name="T4" fmla="*/ 2147483646 w 284"/>
              <a:gd name="T5" fmla="*/ 2147483646 h 288"/>
              <a:gd name="T6" fmla="*/ 2147483646 w 284"/>
              <a:gd name="T7" fmla="*/ 2147483646 h 288"/>
              <a:gd name="T8" fmla="*/ 2147483646 w 284"/>
              <a:gd name="T9" fmla="*/ 2147483646 h 288"/>
              <a:gd name="T10" fmla="*/ 2147483646 w 284"/>
              <a:gd name="T11" fmla="*/ 2147483646 h 288"/>
              <a:gd name="T12" fmla="*/ 2147483646 w 284"/>
              <a:gd name="T13" fmla="*/ 2147483646 h 288"/>
              <a:gd name="T14" fmla="*/ 2147483646 w 284"/>
              <a:gd name="T15" fmla="*/ 2147483646 h 288"/>
              <a:gd name="T16" fmla="*/ 2147483646 w 284"/>
              <a:gd name="T17" fmla="*/ 2147483646 h 288"/>
              <a:gd name="T18" fmla="*/ 2147483646 w 284"/>
              <a:gd name="T19" fmla="*/ 2147483646 h 288"/>
              <a:gd name="T20" fmla="*/ 2147483646 w 284"/>
              <a:gd name="T21" fmla="*/ 2147483646 h 288"/>
              <a:gd name="T22" fmla="*/ 2147483646 w 284"/>
              <a:gd name="T23" fmla="*/ 2147483646 h 288"/>
              <a:gd name="T24" fmla="*/ 2147483646 w 284"/>
              <a:gd name="T25" fmla="*/ 2147483646 h 288"/>
              <a:gd name="T26" fmla="*/ 2147483646 w 284"/>
              <a:gd name="T27" fmla="*/ 2147483646 h 288"/>
              <a:gd name="T28" fmla="*/ 2147483646 w 284"/>
              <a:gd name="T29" fmla="*/ 2147483646 h 288"/>
              <a:gd name="T30" fmla="*/ 2147483646 w 284"/>
              <a:gd name="T31" fmla="*/ 2147483646 h 288"/>
              <a:gd name="T32" fmla="*/ 2147483646 w 284"/>
              <a:gd name="T33" fmla="*/ 2147483646 h 288"/>
              <a:gd name="T34" fmla="*/ 2147483646 w 284"/>
              <a:gd name="T35" fmla="*/ 2147483646 h 288"/>
              <a:gd name="T36" fmla="*/ 2147483646 w 284"/>
              <a:gd name="T37" fmla="*/ 2147483646 h 288"/>
              <a:gd name="T38" fmla="*/ 2147483646 w 284"/>
              <a:gd name="T39" fmla="*/ 2147483646 h 288"/>
              <a:gd name="T40" fmla="*/ 2147483646 w 284"/>
              <a:gd name="T41" fmla="*/ 2147483646 h 288"/>
              <a:gd name="T42" fmla="*/ 2147483646 w 284"/>
              <a:gd name="T43" fmla="*/ 2147483646 h 288"/>
              <a:gd name="T44" fmla="*/ 2147483646 w 284"/>
              <a:gd name="T45" fmla="*/ 2147483646 h 288"/>
              <a:gd name="T46" fmla="*/ 2147483646 w 284"/>
              <a:gd name="T47" fmla="*/ 2147483646 h 288"/>
              <a:gd name="T48" fmla="*/ 2147483646 w 284"/>
              <a:gd name="T49" fmla="*/ 2147483646 h 288"/>
              <a:gd name="T50" fmla="*/ 2147483646 w 284"/>
              <a:gd name="T51" fmla="*/ 2147483646 h 288"/>
              <a:gd name="T52" fmla="*/ 2147483646 w 284"/>
              <a:gd name="T53" fmla="*/ 2147483646 h 288"/>
              <a:gd name="T54" fmla="*/ 2147483646 w 284"/>
              <a:gd name="T55" fmla="*/ 2147483646 h 288"/>
              <a:gd name="T56" fmla="*/ 2147483646 w 284"/>
              <a:gd name="T57" fmla="*/ 2147483646 h 288"/>
              <a:gd name="T58" fmla="*/ 2147483646 w 284"/>
              <a:gd name="T59" fmla="*/ 2147483646 h 288"/>
              <a:gd name="T60" fmla="*/ 2147483646 w 284"/>
              <a:gd name="T61" fmla="*/ 2147483646 h 288"/>
              <a:gd name="T62" fmla="*/ 2147483646 w 284"/>
              <a:gd name="T63" fmla="*/ 2147483646 h 288"/>
              <a:gd name="T64" fmla="*/ 2147483646 w 284"/>
              <a:gd name="T65" fmla="*/ 2147483646 h 288"/>
              <a:gd name="T66" fmla="*/ 2147483646 w 284"/>
              <a:gd name="T67" fmla="*/ 2147483646 h 288"/>
              <a:gd name="T68" fmla="*/ 2147483646 w 284"/>
              <a:gd name="T69" fmla="*/ 2147483646 h 288"/>
              <a:gd name="T70" fmla="*/ 2147483646 w 284"/>
              <a:gd name="T71" fmla="*/ 2147483646 h 288"/>
              <a:gd name="T72" fmla="*/ 2147483646 w 284"/>
              <a:gd name="T73" fmla="*/ 2147483646 h 288"/>
              <a:gd name="T74" fmla="*/ 2147483646 w 284"/>
              <a:gd name="T75" fmla="*/ 2147483646 h 288"/>
              <a:gd name="T76" fmla="*/ 2147483646 w 284"/>
              <a:gd name="T77" fmla="*/ 2147483646 h 288"/>
              <a:gd name="T78" fmla="*/ 2147483646 w 284"/>
              <a:gd name="T79" fmla="*/ 2147483646 h 288"/>
              <a:gd name="T80" fmla="*/ 2147483646 w 284"/>
              <a:gd name="T81" fmla="*/ 2147483646 h 288"/>
              <a:gd name="T82" fmla="*/ 2147483646 w 284"/>
              <a:gd name="T83" fmla="*/ 2147483646 h 288"/>
              <a:gd name="T84" fmla="*/ 2147483646 w 284"/>
              <a:gd name="T85" fmla="*/ 2147483646 h 288"/>
              <a:gd name="T86" fmla="*/ 2147483646 w 284"/>
              <a:gd name="T87" fmla="*/ 2147483646 h 288"/>
              <a:gd name="T88" fmla="*/ 2147483646 w 284"/>
              <a:gd name="T89" fmla="*/ 2147483646 h 288"/>
              <a:gd name="T90" fmla="*/ 2147483646 w 284"/>
              <a:gd name="T91" fmla="*/ 2147483646 h 288"/>
              <a:gd name="T92" fmla="*/ 2147483646 w 284"/>
              <a:gd name="T93" fmla="*/ 2147483646 h 288"/>
              <a:gd name="T94" fmla="*/ 2147483646 w 284"/>
              <a:gd name="T95" fmla="*/ 2147483646 h 288"/>
              <a:gd name="T96" fmla="*/ 2147483646 w 284"/>
              <a:gd name="T97" fmla="*/ 2147483646 h 288"/>
              <a:gd name="T98" fmla="*/ 2147483646 w 284"/>
              <a:gd name="T99" fmla="*/ 2147483646 h 288"/>
              <a:gd name="T100" fmla="*/ 2147483646 w 284"/>
              <a:gd name="T101" fmla="*/ 2147483646 h 288"/>
              <a:gd name="T102" fmla="*/ 2147483646 w 284"/>
              <a:gd name="T103" fmla="*/ 2147483646 h 2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4" h="288">
                <a:moveTo>
                  <a:pt x="284" y="58"/>
                </a:moveTo>
                <a:lnTo>
                  <a:pt x="278" y="44"/>
                </a:lnTo>
                <a:lnTo>
                  <a:pt x="268" y="32"/>
                </a:lnTo>
                <a:lnTo>
                  <a:pt x="260" y="30"/>
                </a:lnTo>
                <a:lnTo>
                  <a:pt x="258" y="30"/>
                </a:lnTo>
                <a:lnTo>
                  <a:pt x="258" y="28"/>
                </a:lnTo>
                <a:lnTo>
                  <a:pt x="250" y="24"/>
                </a:lnTo>
                <a:lnTo>
                  <a:pt x="248" y="24"/>
                </a:lnTo>
                <a:lnTo>
                  <a:pt x="244" y="26"/>
                </a:lnTo>
                <a:lnTo>
                  <a:pt x="234" y="28"/>
                </a:lnTo>
                <a:lnTo>
                  <a:pt x="232" y="26"/>
                </a:lnTo>
                <a:lnTo>
                  <a:pt x="222" y="22"/>
                </a:lnTo>
                <a:lnTo>
                  <a:pt x="220" y="22"/>
                </a:lnTo>
                <a:lnTo>
                  <a:pt x="220" y="20"/>
                </a:lnTo>
                <a:lnTo>
                  <a:pt x="212" y="12"/>
                </a:lnTo>
                <a:lnTo>
                  <a:pt x="204" y="4"/>
                </a:lnTo>
                <a:lnTo>
                  <a:pt x="196" y="0"/>
                </a:lnTo>
                <a:lnTo>
                  <a:pt x="188" y="8"/>
                </a:lnTo>
                <a:lnTo>
                  <a:pt x="176" y="16"/>
                </a:lnTo>
                <a:lnTo>
                  <a:pt x="172" y="40"/>
                </a:lnTo>
                <a:lnTo>
                  <a:pt x="162" y="58"/>
                </a:lnTo>
                <a:lnTo>
                  <a:pt x="162" y="60"/>
                </a:lnTo>
                <a:lnTo>
                  <a:pt x="154" y="68"/>
                </a:lnTo>
                <a:lnTo>
                  <a:pt x="144" y="86"/>
                </a:lnTo>
                <a:lnTo>
                  <a:pt x="144" y="88"/>
                </a:lnTo>
                <a:lnTo>
                  <a:pt x="124" y="104"/>
                </a:lnTo>
                <a:lnTo>
                  <a:pt x="116" y="118"/>
                </a:lnTo>
                <a:lnTo>
                  <a:pt x="114" y="120"/>
                </a:lnTo>
                <a:lnTo>
                  <a:pt x="110" y="124"/>
                </a:lnTo>
                <a:lnTo>
                  <a:pt x="96" y="132"/>
                </a:lnTo>
                <a:lnTo>
                  <a:pt x="88" y="144"/>
                </a:lnTo>
                <a:lnTo>
                  <a:pt x="74" y="164"/>
                </a:lnTo>
                <a:lnTo>
                  <a:pt x="72" y="164"/>
                </a:lnTo>
                <a:lnTo>
                  <a:pt x="8" y="160"/>
                </a:lnTo>
                <a:lnTo>
                  <a:pt x="0" y="168"/>
                </a:lnTo>
                <a:lnTo>
                  <a:pt x="0" y="180"/>
                </a:lnTo>
                <a:lnTo>
                  <a:pt x="6" y="208"/>
                </a:lnTo>
                <a:lnTo>
                  <a:pt x="20" y="226"/>
                </a:lnTo>
                <a:lnTo>
                  <a:pt x="32" y="232"/>
                </a:lnTo>
                <a:lnTo>
                  <a:pt x="32" y="234"/>
                </a:lnTo>
                <a:lnTo>
                  <a:pt x="40" y="244"/>
                </a:lnTo>
                <a:lnTo>
                  <a:pt x="42" y="252"/>
                </a:lnTo>
                <a:lnTo>
                  <a:pt x="42" y="262"/>
                </a:lnTo>
                <a:lnTo>
                  <a:pt x="38" y="266"/>
                </a:lnTo>
                <a:lnTo>
                  <a:pt x="40" y="268"/>
                </a:lnTo>
                <a:lnTo>
                  <a:pt x="44" y="268"/>
                </a:lnTo>
                <a:lnTo>
                  <a:pt x="48" y="258"/>
                </a:lnTo>
                <a:lnTo>
                  <a:pt x="50" y="258"/>
                </a:lnTo>
                <a:lnTo>
                  <a:pt x="62" y="262"/>
                </a:lnTo>
                <a:lnTo>
                  <a:pt x="64" y="266"/>
                </a:lnTo>
                <a:lnTo>
                  <a:pt x="70" y="266"/>
                </a:lnTo>
                <a:lnTo>
                  <a:pt x="68" y="260"/>
                </a:lnTo>
                <a:lnTo>
                  <a:pt x="76" y="246"/>
                </a:lnTo>
                <a:lnTo>
                  <a:pt x="78" y="244"/>
                </a:lnTo>
                <a:lnTo>
                  <a:pt x="80" y="242"/>
                </a:lnTo>
                <a:lnTo>
                  <a:pt x="88" y="242"/>
                </a:lnTo>
                <a:lnTo>
                  <a:pt x="102" y="242"/>
                </a:lnTo>
                <a:lnTo>
                  <a:pt x="110" y="232"/>
                </a:lnTo>
                <a:lnTo>
                  <a:pt x="110" y="222"/>
                </a:lnTo>
                <a:lnTo>
                  <a:pt x="112" y="212"/>
                </a:lnTo>
                <a:lnTo>
                  <a:pt x="114" y="210"/>
                </a:lnTo>
                <a:lnTo>
                  <a:pt x="120" y="206"/>
                </a:lnTo>
                <a:lnTo>
                  <a:pt x="122" y="206"/>
                </a:lnTo>
                <a:lnTo>
                  <a:pt x="134" y="208"/>
                </a:lnTo>
                <a:lnTo>
                  <a:pt x="134" y="210"/>
                </a:lnTo>
                <a:lnTo>
                  <a:pt x="136" y="220"/>
                </a:lnTo>
                <a:lnTo>
                  <a:pt x="136" y="224"/>
                </a:lnTo>
                <a:lnTo>
                  <a:pt x="138" y="232"/>
                </a:lnTo>
                <a:lnTo>
                  <a:pt x="140" y="232"/>
                </a:lnTo>
                <a:lnTo>
                  <a:pt x="144" y="226"/>
                </a:lnTo>
                <a:lnTo>
                  <a:pt x="152" y="216"/>
                </a:lnTo>
                <a:lnTo>
                  <a:pt x="160" y="212"/>
                </a:lnTo>
                <a:lnTo>
                  <a:pt x="162" y="212"/>
                </a:lnTo>
                <a:lnTo>
                  <a:pt x="162" y="210"/>
                </a:lnTo>
                <a:lnTo>
                  <a:pt x="172" y="214"/>
                </a:lnTo>
                <a:lnTo>
                  <a:pt x="174" y="214"/>
                </a:lnTo>
                <a:lnTo>
                  <a:pt x="176" y="214"/>
                </a:lnTo>
                <a:lnTo>
                  <a:pt x="180" y="226"/>
                </a:lnTo>
                <a:lnTo>
                  <a:pt x="180" y="236"/>
                </a:lnTo>
                <a:lnTo>
                  <a:pt x="188" y="252"/>
                </a:lnTo>
                <a:lnTo>
                  <a:pt x="188" y="254"/>
                </a:lnTo>
                <a:lnTo>
                  <a:pt x="188" y="264"/>
                </a:lnTo>
                <a:lnTo>
                  <a:pt x="192" y="270"/>
                </a:lnTo>
                <a:lnTo>
                  <a:pt x="194" y="270"/>
                </a:lnTo>
                <a:lnTo>
                  <a:pt x="196" y="266"/>
                </a:lnTo>
                <a:lnTo>
                  <a:pt x="198" y="264"/>
                </a:lnTo>
                <a:lnTo>
                  <a:pt x="208" y="270"/>
                </a:lnTo>
                <a:lnTo>
                  <a:pt x="208" y="272"/>
                </a:lnTo>
                <a:lnTo>
                  <a:pt x="212" y="286"/>
                </a:lnTo>
                <a:lnTo>
                  <a:pt x="216" y="288"/>
                </a:lnTo>
                <a:lnTo>
                  <a:pt x="216" y="286"/>
                </a:lnTo>
                <a:lnTo>
                  <a:pt x="220" y="276"/>
                </a:lnTo>
                <a:lnTo>
                  <a:pt x="222" y="274"/>
                </a:lnTo>
                <a:lnTo>
                  <a:pt x="224" y="274"/>
                </a:lnTo>
                <a:lnTo>
                  <a:pt x="228" y="270"/>
                </a:lnTo>
                <a:lnTo>
                  <a:pt x="230" y="270"/>
                </a:lnTo>
                <a:lnTo>
                  <a:pt x="236" y="270"/>
                </a:lnTo>
                <a:lnTo>
                  <a:pt x="236" y="266"/>
                </a:lnTo>
                <a:lnTo>
                  <a:pt x="236" y="264"/>
                </a:lnTo>
                <a:lnTo>
                  <a:pt x="232" y="226"/>
                </a:lnTo>
                <a:lnTo>
                  <a:pt x="216" y="202"/>
                </a:lnTo>
                <a:lnTo>
                  <a:pt x="188" y="168"/>
                </a:lnTo>
                <a:lnTo>
                  <a:pt x="186" y="168"/>
                </a:lnTo>
                <a:lnTo>
                  <a:pt x="184" y="146"/>
                </a:lnTo>
                <a:lnTo>
                  <a:pt x="176" y="128"/>
                </a:lnTo>
                <a:lnTo>
                  <a:pt x="174" y="128"/>
                </a:lnTo>
                <a:lnTo>
                  <a:pt x="176" y="126"/>
                </a:lnTo>
                <a:lnTo>
                  <a:pt x="180" y="104"/>
                </a:lnTo>
                <a:lnTo>
                  <a:pt x="182" y="104"/>
                </a:lnTo>
                <a:lnTo>
                  <a:pt x="184" y="104"/>
                </a:lnTo>
                <a:lnTo>
                  <a:pt x="234" y="102"/>
                </a:lnTo>
                <a:lnTo>
                  <a:pt x="260" y="88"/>
                </a:lnTo>
                <a:lnTo>
                  <a:pt x="262" y="86"/>
                </a:lnTo>
                <a:lnTo>
                  <a:pt x="274" y="82"/>
                </a:lnTo>
                <a:lnTo>
                  <a:pt x="278" y="78"/>
                </a:lnTo>
                <a:lnTo>
                  <a:pt x="280" y="76"/>
                </a:lnTo>
                <a:lnTo>
                  <a:pt x="282" y="68"/>
                </a:lnTo>
                <a:lnTo>
                  <a:pt x="284" y="5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1" name="陕西"/>
          <p:cNvSpPr/>
          <p:nvPr/>
        </p:nvSpPr>
        <p:spPr bwMode="auto">
          <a:xfrm>
            <a:off x="2990499" y="2566769"/>
            <a:ext cx="373639" cy="666139"/>
          </a:xfrm>
          <a:custGeom>
            <a:avLst/>
            <a:gdLst>
              <a:gd name="T0" fmla="*/ 2147483646 w 324"/>
              <a:gd name="T1" fmla="*/ 2147483646 h 578"/>
              <a:gd name="T2" fmla="*/ 2147483646 w 324"/>
              <a:gd name="T3" fmla="*/ 2147483646 h 578"/>
              <a:gd name="T4" fmla="*/ 2147483646 w 324"/>
              <a:gd name="T5" fmla="*/ 2147483646 h 578"/>
              <a:gd name="T6" fmla="*/ 2147483646 w 324"/>
              <a:gd name="T7" fmla="*/ 2147483646 h 578"/>
              <a:gd name="T8" fmla="*/ 2147483646 w 324"/>
              <a:gd name="T9" fmla="*/ 2147483646 h 578"/>
              <a:gd name="T10" fmla="*/ 2147483646 w 324"/>
              <a:gd name="T11" fmla="*/ 2147483646 h 578"/>
              <a:gd name="T12" fmla="*/ 2147483646 w 324"/>
              <a:gd name="T13" fmla="*/ 2147483646 h 578"/>
              <a:gd name="T14" fmla="*/ 2147483646 w 324"/>
              <a:gd name="T15" fmla="*/ 2147483646 h 578"/>
              <a:gd name="T16" fmla="*/ 2147483646 w 324"/>
              <a:gd name="T17" fmla="*/ 2147483646 h 578"/>
              <a:gd name="T18" fmla="*/ 2147483646 w 324"/>
              <a:gd name="T19" fmla="*/ 2147483646 h 578"/>
              <a:gd name="T20" fmla="*/ 2147483646 w 324"/>
              <a:gd name="T21" fmla="*/ 2147483646 h 578"/>
              <a:gd name="T22" fmla="*/ 2147483646 w 324"/>
              <a:gd name="T23" fmla="*/ 2147483646 h 578"/>
              <a:gd name="T24" fmla="*/ 2147483646 w 324"/>
              <a:gd name="T25" fmla="*/ 2147483646 h 578"/>
              <a:gd name="T26" fmla="*/ 2147483646 w 324"/>
              <a:gd name="T27" fmla="*/ 2147483646 h 578"/>
              <a:gd name="T28" fmla="*/ 2147483646 w 324"/>
              <a:gd name="T29" fmla="*/ 2147483646 h 578"/>
              <a:gd name="T30" fmla="*/ 2147483646 w 324"/>
              <a:gd name="T31" fmla="*/ 2147483646 h 578"/>
              <a:gd name="T32" fmla="*/ 2147483646 w 324"/>
              <a:gd name="T33" fmla="*/ 2147483646 h 578"/>
              <a:gd name="T34" fmla="*/ 2147483646 w 324"/>
              <a:gd name="T35" fmla="*/ 2147483646 h 578"/>
              <a:gd name="T36" fmla="*/ 2147483646 w 324"/>
              <a:gd name="T37" fmla="*/ 2147483646 h 578"/>
              <a:gd name="T38" fmla="*/ 2147483646 w 324"/>
              <a:gd name="T39" fmla="*/ 2147483646 h 578"/>
              <a:gd name="T40" fmla="*/ 2147483646 w 324"/>
              <a:gd name="T41" fmla="*/ 2147483646 h 578"/>
              <a:gd name="T42" fmla="*/ 2147483646 w 324"/>
              <a:gd name="T43" fmla="*/ 2147483646 h 578"/>
              <a:gd name="T44" fmla="*/ 2147483646 w 324"/>
              <a:gd name="T45" fmla="*/ 2147483646 h 578"/>
              <a:gd name="T46" fmla="*/ 2147483646 w 324"/>
              <a:gd name="T47" fmla="*/ 2147483646 h 578"/>
              <a:gd name="T48" fmla="*/ 2147483646 w 324"/>
              <a:gd name="T49" fmla="*/ 2147483646 h 578"/>
              <a:gd name="T50" fmla="*/ 2147483646 w 324"/>
              <a:gd name="T51" fmla="*/ 2147483646 h 578"/>
              <a:gd name="T52" fmla="*/ 2147483646 w 324"/>
              <a:gd name="T53" fmla="*/ 2147483646 h 578"/>
              <a:gd name="T54" fmla="*/ 2147483646 w 324"/>
              <a:gd name="T55" fmla="*/ 2147483646 h 578"/>
              <a:gd name="T56" fmla="*/ 2147483646 w 324"/>
              <a:gd name="T57" fmla="*/ 2147483646 h 578"/>
              <a:gd name="T58" fmla="*/ 2147483646 w 324"/>
              <a:gd name="T59" fmla="*/ 2147483646 h 578"/>
              <a:gd name="T60" fmla="*/ 2147483646 w 324"/>
              <a:gd name="T61" fmla="*/ 2147483646 h 578"/>
              <a:gd name="T62" fmla="*/ 2147483646 w 324"/>
              <a:gd name="T63" fmla="*/ 2147483646 h 578"/>
              <a:gd name="T64" fmla="*/ 2147483646 w 324"/>
              <a:gd name="T65" fmla="*/ 2147483646 h 578"/>
              <a:gd name="T66" fmla="*/ 2147483646 w 324"/>
              <a:gd name="T67" fmla="*/ 2147483646 h 578"/>
              <a:gd name="T68" fmla="*/ 2147483646 w 324"/>
              <a:gd name="T69" fmla="*/ 2147483646 h 578"/>
              <a:gd name="T70" fmla="*/ 2147483646 w 324"/>
              <a:gd name="T71" fmla="*/ 2147483646 h 578"/>
              <a:gd name="T72" fmla="*/ 2147483646 w 324"/>
              <a:gd name="T73" fmla="*/ 2147483646 h 578"/>
              <a:gd name="T74" fmla="*/ 2147483646 w 324"/>
              <a:gd name="T75" fmla="*/ 2147483646 h 578"/>
              <a:gd name="T76" fmla="*/ 2147483646 w 324"/>
              <a:gd name="T77" fmla="*/ 2147483646 h 578"/>
              <a:gd name="T78" fmla="*/ 2147483646 w 324"/>
              <a:gd name="T79" fmla="*/ 2147483646 h 578"/>
              <a:gd name="T80" fmla="*/ 2147483646 w 324"/>
              <a:gd name="T81" fmla="*/ 2147483646 h 578"/>
              <a:gd name="T82" fmla="*/ 2147483646 w 324"/>
              <a:gd name="T83" fmla="*/ 2147483646 h 578"/>
              <a:gd name="T84" fmla="*/ 2147483646 w 324"/>
              <a:gd name="T85" fmla="*/ 2147483646 h 578"/>
              <a:gd name="T86" fmla="*/ 2147483646 w 324"/>
              <a:gd name="T87" fmla="*/ 2147483646 h 578"/>
              <a:gd name="T88" fmla="*/ 2147483646 w 324"/>
              <a:gd name="T89" fmla="*/ 2147483646 h 578"/>
              <a:gd name="T90" fmla="*/ 2147483646 w 324"/>
              <a:gd name="T91" fmla="*/ 2147483646 h 578"/>
              <a:gd name="T92" fmla="*/ 2147483646 w 324"/>
              <a:gd name="T93" fmla="*/ 2147483646 h 578"/>
              <a:gd name="T94" fmla="*/ 2147483646 w 324"/>
              <a:gd name="T95" fmla="*/ 2147483646 h 578"/>
              <a:gd name="T96" fmla="*/ 2147483646 w 324"/>
              <a:gd name="T97" fmla="*/ 2147483646 h 578"/>
              <a:gd name="T98" fmla="*/ 2147483646 w 324"/>
              <a:gd name="T99" fmla="*/ 2147483646 h 578"/>
              <a:gd name="T100" fmla="*/ 2147483646 w 324"/>
              <a:gd name="T101" fmla="*/ 2147483646 h 57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24" h="578">
                <a:moveTo>
                  <a:pt x="108" y="132"/>
                </a:moveTo>
                <a:lnTo>
                  <a:pt x="104" y="130"/>
                </a:lnTo>
                <a:lnTo>
                  <a:pt x="96" y="180"/>
                </a:lnTo>
                <a:lnTo>
                  <a:pt x="108" y="196"/>
                </a:lnTo>
                <a:lnTo>
                  <a:pt x="122" y="200"/>
                </a:lnTo>
                <a:lnTo>
                  <a:pt x="124" y="202"/>
                </a:lnTo>
                <a:lnTo>
                  <a:pt x="140" y="216"/>
                </a:lnTo>
                <a:lnTo>
                  <a:pt x="164" y="220"/>
                </a:lnTo>
                <a:lnTo>
                  <a:pt x="176" y="228"/>
                </a:lnTo>
                <a:lnTo>
                  <a:pt x="176" y="230"/>
                </a:lnTo>
                <a:lnTo>
                  <a:pt x="186" y="244"/>
                </a:lnTo>
                <a:lnTo>
                  <a:pt x="188" y="244"/>
                </a:lnTo>
                <a:lnTo>
                  <a:pt x="186" y="246"/>
                </a:lnTo>
                <a:lnTo>
                  <a:pt x="178" y="260"/>
                </a:lnTo>
                <a:lnTo>
                  <a:pt x="178" y="264"/>
                </a:lnTo>
                <a:lnTo>
                  <a:pt x="176" y="272"/>
                </a:lnTo>
                <a:lnTo>
                  <a:pt x="178" y="272"/>
                </a:lnTo>
                <a:lnTo>
                  <a:pt x="178" y="286"/>
                </a:lnTo>
                <a:lnTo>
                  <a:pt x="176" y="288"/>
                </a:lnTo>
                <a:lnTo>
                  <a:pt x="170" y="312"/>
                </a:lnTo>
                <a:lnTo>
                  <a:pt x="168" y="316"/>
                </a:lnTo>
                <a:lnTo>
                  <a:pt x="164" y="314"/>
                </a:lnTo>
                <a:lnTo>
                  <a:pt x="154" y="312"/>
                </a:lnTo>
                <a:lnTo>
                  <a:pt x="140" y="312"/>
                </a:lnTo>
                <a:lnTo>
                  <a:pt x="128" y="316"/>
                </a:lnTo>
                <a:lnTo>
                  <a:pt x="116" y="328"/>
                </a:lnTo>
                <a:lnTo>
                  <a:pt x="112" y="332"/>
                </a:lnTo>
                <a:lnTo>
                  <a:pt x="130" y="340"/>
                </a:lnTo>
                <a:lnTo>
                  <a:pt x="128" y="344"/>
                </a:lnTo>
                <a:lnTo>
                  <a:pt x="124" y="350"/>
                </a:lnTo>
                <a:lnTo>
                  <a:pt x="116" y="354"/>
                </a:lnTo>
                <a:lnTo>
                  <a:pt x="106" y="354"/>
                </a:lnTo>
                <a:lnTo>
                  <a:pt x="88" y="348"/>
                </a:lnTo>
                <a:lnTo>
                  <a:pt x="70" y="338"/>
                </a:lnTo>
                <a:lnTo>
                  <a:pt x="64" y="338"/>
                </a:lnTo>
                <a:lnTo>
                  <a:pt x="44" y="366"/>
                </a:lnTo>
                <a:lnTo>
                  <a:pt x="40" y="376"/>
                </a:lnTo>
                <a:lnTo>
                  <a:pt x="40" y="392"/>
                </a:lnTo>
                <a:lnTo>
                  <a:pt x="48" y="406"/>
                </a:lnTo>
                <a:lnTo>
                  <a:pt x="48" y="408"/>
                </a:lnTo>
                <a:lnTo>
                  <a:pt x="52" y="420"/>
                </a:lnTo>
                <a:lnTo>
                  <a:pt x="52" y="422"/>
                </a:lnTo>
                <a:lnTo>
                  <a:pt x="52" y="440"/>
                </a:lnTo>
                <a:lnTo>
                  <a:pt x="52" y="442"/>
                </a:lnTo>
                <a:lnTo>
                  <a:pt x="54" y="444"/>
                </a:lnTo>
                <a:lnTo>
                  <a:pt x="40" y="446"/>
                </a:lnTo>
                <a:lnTo>
                  <a:pt x="16" y="446"/>
                </a:lnTo>
                <a:lnTo>
                  <a:pt x="6" y="454"/>
                </a:lnTo>
                <a:lnTo>
                  <a:pt x="0" y="462"/>
                </a:lnTo>
                <a:lnTo>
                  <a:pt x="2" y="462"/>
                </a:lnTo>
                <a:lnTo>
                  <a:pt x="6" y="486"/>
                </a:lnTo>
                <a:lnTo>
                  <a:pt x="8" y="486"/>
                </a:lnTo>
                <a:lnTo>
                  <a:pt x="8" y="496"/>
                </a:lnTo>
                <a:lnTo>
                  <a:pt x="12" y="508"/>
                </a:lnTo>
                <a:lnTo>
                  <a:pt x="30" y="518"/>
                </a:lnTo>
                <a:lnTo>
                  <a:pt x="54" y="512"/>
                </a:lnTo>
                <a:lnTo>
                  <a:pt x="66" y="504"/>
                </a:lnTo>
                <a:lnTo>
                  <a:pt x="68" y="504"/>
                </a:lnTo>
                <a:lnTo>
                  <a:pt x="80" y="504"/>
                </a:lnTo>
                <a:lnTo>
                  <a:pt x="86" y="520"/>
                </a:lnTo>
                <a:lnTo>
                  <a:pt x="92" y="526"/>
                </a:lnTo>
                <a:lnTo>
                  <a:pt x="94" y="532"/>
                </a:lnTo>
                <a:lnTo>
                  <a:pt x="100" y="532"/>
                </a:lnTo>
                <a:lnTo>
                  <a:pt x="102" y="532"/>
                </a:lnTo>
                <a:lnTo>
                  <a:pt x="104" y="532"/>
                </a:lnTo>
                <a:lnTo>
                  <a:pt x="104" y="530"/>
                </a:lnTo>
                <a:lnTo>
                  <a:pt x="116" y="520"/>
                </a:lnTo>
                <a:lnTo>
                  <a:pt x="126" y="540"/>
                </a:lnTo>
                <a:lnTo>
                  <a:pt x="136" y="546"/>
                </a:lnTo>
                <a:lnTo>
                  <a:pt x="152" y="546"/>
                </a:lnTo>
                <a:lnTo>
                  <a:pt x="164" y="544"/>
                </a:lnTo>
                <a:lnTo>
                  <a:pt x="168" y="544"/>
                </a:lnTo>
                <a:lnTo>
                  <a:pt x="196" y="548"/>
                </a:lnTo>
                <a:lnTo>
                  <a:pt x="196" y="550"/>
                </a:lnTo>
                <a:lnTo>
                  <a:pt x="208" y="556"/>
                </a:lnTo>
                <a:lnTo>
                  <a:pt x="208" y="558"/>
                </a:lnTo>
                <a:lnTo>
                  <a:pt x="220" y="566"/>
                </a:lnTo>
                <a:lnTo>
                  <a:pt x="226" y="574"/>
                </a:lnTo>
                <a:lnTo>
                  <a:pt x="234" y="578"/>
                </a:lnTo>
                <a:lnTo>
                  <a:pt x="248" y="576"/>
                </a:lnTo>
                <a:lnTo>
                  <a:pt x="248" y="560"/>
                </a:lnTo>
                <a:lnTo>
                  <a:pt x="240" y="548"/>
                </a:lnTo>
                <a:lnTo>
                  <a:pt x="236" y="526"/>
                </a:lnTo>
                <a:lnTo>
                  <a:pt x="246" y="516"/>
                </a:lnTo>
                <a:lnTo>
                  <a:pt x="248" y="514"/>
                </a:lnTo>
                <a:lnTo>
                  <a:pt x="258" y="512"/>
                </a:lnTo>
                <a:lnTo>
                  <a:pt x="268" y="512"/>
                </a:lnTo>
                <a:lnTo>
                  <a:pt x="272" y="508"/>
                </a:lnTo>
                <a:lnTo>
                  <a:pt x="264" y="500"/>
                </a:lnTo>
                <a:lnTo>
                  <a:pt x="242" y="484"/>
                </a:lnTo>
                <a:lnTo>
                  <a:pt x="236" y="476"/>
                </a:lnTo>
                <a:lnTo>
                  <a:pt x="234" y="474"/>
                </a:lnTo>
                <a:lnTo>
                  <a:pt x="236" y="472"/>
                </a:lnTo>
                <a:lnTo>
                  <a:pt x="242" y="460"/>
                </a:lnTo>
                <a:lnTo>
                  <a:pt x="244" y="462"/>
                </a:lnTo>
                <a:lnTo>
                  <a:pt x="260" y="466"/>
                </a:lnTo>
                <a:lnTo>
                  <a:pt x="302" y="464"/>
                </a:lnTo>
                <a:lnTo>
                  <a:pt x="302" y="466"/>
                </a:lnTo>
                <a:lnTo>
                  <a:pt x="304" y="466"/>
                </a:lnTo>
                <a:lnTo>
                  <a:pt x="316" y="470"/>
                </a:lnTo>
                <a:lnTo>
                  <a:pt x="324" y="462"/>
                </a:lnTo>
                <a:lnTo>
                  <a:pt x="320" y="438"/>
                </a:lnTo>
                <a:lnTo>
                  <a:pt x="304" y="428"/>
                </a:lnTo>
                <a:lnTo>
                  <a:pt x="300" y="424"/>
                </a:lnTo>
                <a:lnTo>
                  <a:pt x="296" y="420"/>
                </a:lnTo>
                <a:lnTo>
                  <a:pt x="292" y="410"/>
                </a:lnTo>
                <a:lnTo>
                  <a:pt x="290" y="394"/>
                </a:lnTo>
                <a:lnTo>
                  <a:pt x="290" y="374"/>
                </a:lnTo>
                <a:lnTo>
                  <a:pt x="276" y="368"/>
                </a:lnTo>
                <a:lnTo>
                  <a:pt x="274" y="368"/>
                </a:lnTo>
                <a:lnTo>
                  <a:pt x="274" y="366"/>
                </a:lnTo>
                <a:lnTo>
                  <a:pt x="274" y="364"/>
                </a:lnTo>
                <a:lnTo>
                  <a:pt x="272" y="344"/>
                </a:lnTo>
                <a:lnTo>
                  <a:pt x="288" y="262"/>
                </a:lnTo>
                <a:lnTo>
                  <a:pt x="280" y="232"/>
                </a:lnTo>
                <a:lnTo>
                  <a:pt x="278" y="214"/>
                </a:lnTo>
                <a:lnTo>
                  <a:pt x="276" y="190"/>
                </a:lnTo>
                <a:lnTo>
                  <a:pt x="278" y="164"/>
                </a:lnTo>
                <a:lnTo>
                  <a:pt x="278" y="162"/>
                </a:lnTo>
                <a:lnTo>
                  <a:pt x="280" y="160"/>
                </a:lnTo>
                <a:lnTo>
                  <a:pt x="296" y="148"/>
                </a:lnTo>
                <a:lnTo>
                  <a:pt x="296" y="136"/>
                </a:lnTo>
                <a:lnTo>
                  <a:pt x="294" y="130"/>
                </a:lnTo>
                <a:lnTo>
                  <a:pt x="290" y="122"/>
                </a:lnTo>
                <a:lnTo>
                  <a:pt x="280" y="110"/>
                </a:lnTo>
                <a:lnTo>
                  <a:pt x="278" y="110"/>
                </a:lnTo>
                <a:lnTo>
                  <a:pt x="278" y="108"/>
                </a:lnTo>
                <a:lnTo>
                  <a:pt x="276" y="88"/>
                </a:lnTo>
                <a:lnTo>
                  <a:pt x="276" y="86"/>
                </a:lnTo>
                <a:lnTo>
                  <a:pt x="298" y="60"/>
                </a:lnTo>
                <a:lnTo>
                  <a:pt x="298" y="48"/>
                </a:lnTo>
                <a:lnTo>
                  <a:pt x="292" y="36"/>
                </a:lnTo>
                <a:lnTo>
                  <a:pt x="290" y="34"/>
                </a:lnTo>
                <a:lnTo>
                  <a:pt x="300" y="20"/>
                </a:lnTo>
                <a:lnTo>
                  <a:pt x="302" y="20"/>
                </a:lnTo>
                <a:lnTo>
                  <a:pt x="312" y="12"/>
                </a:lnTo>
                <a:lnTo>
                  <a:pt x="312" y="0"/>
                </a:lnTo>
                <a:lnTo>
                  <a:pt x="306" y="0"/>
                </a:lnTo>
                <a:lnTo>
                  <a:pt x="296" y="0"/>
                </a:lnTo>
                <a:lnTo>
                  <a:pt x="292" y="18"/>
                </a:lnTo>
                <a:lnTo>
                  <a:pt x="290" y="18"/>
                </a:lnTo>
                <a:lnTo>
                  <a:pt x="268" y="10"/>
                </a:lnTo>
                <a:lnTo>
                  <a:pt x="256" y="8"/>
                </a:lnTo>
                <a:lnTo>
                  <a:pt x="260" y="28"/>
                </a:lnTo>
                <a:lnTo>
                  <a:pt x="244" y="32"/>
                </a:lnTo>
                <a:lnTo>
                  <a:pt x="218" y="46"/>
                </a:lnTo>
                <a:lnTo>
                  <a:pt x="210" y="56"/>
                </a:lnTo>
                <a:lnTo>
                  <a:pt x="210" y="58"/>
                </a:lnTo>
                <a:lnTo>
                  <a:pt x="208" y="58"/>
                </a:lnTo>
                <a:lnTo>
                  <a:pt x="196" y="70"/>
                </a:lnTo>
                <a:lnTo>
                  <a:pt x="192" y="88"/>
                </a:lnTo>
                <a:lnTo>
                  <a:pt x="192" y="90"/>
                </a:lnTo>
                <a:lnTo>
                  <a:pt x="186" y="118"/>
                </a:lnTo>
                <a:lnTo>
                  <a:pt x="184" y="130"/>
                </a:lnTo>
                <a:lnTo>
                  <a:pt x="184" y="132"/>
                </a:lnTo>
                <a:lnTo>
                  <a:pt x="182" y="132"/>
                </a:lnTo>
                <a:lnTo>
                  <a:pt x="174" y="144"/>
                </a:lnTo>
                <a:lnTo>
                  <a:pt x="172" y="144"/>
                </a:lnTo>
                <a:lnTo>
                  <a:pt x="172" y="146"/>
                </a:lnTo>
                <a:lnTo>
                  <a:pt x="152" y="148"/>
                </a:lnTo>
                <a:lnTo>
                  <a:pt x="122" y="138"/>
                </a:lnTo>
                <a:lnTo>
                  <a:pt x="108" y="13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2" name="山西"/>
          <p:cNvSpPr/>
          <p:nvPr/>
        </p:nvSpPr>
        <p:spPr bwMode="auto">
          <a:xfrm>
            <a:off x="3314052" y="2441556"/>
            <a:ext cx="248425" cy="546935"/>
          </a:xfrm>
          <a:custGeom>
            <a:avLst/>
            <a:gdLst>
              <a:gd name="T0" fmla="*/ 2147483646 w 216"/>
              <a:gd name="T1" fmla="*/ 2147483646 h 474"/>
              <a:gd name="T2" fmla="*/ 2147483646 w 216"/>
              <a:gd name="T3" fmla="*/ 2147483646 h 474"/>
              <a:gd name="T4" fmla="*/ 2147483646 w 216"/>
              <a:gd name="T5" fmla="*/ 2147483646 h 474"/>
              <a:gd name="T6" fmla="*/ 2147483646 w 216"/>
              <a:gd name="T7" fmla="*/ 2147483646 h 474"/>
              <a:gd name="T8" fmla="*/ 2147483646 w 216"/>
              <a:gd name="T9" fmla="*/ 2147483646 h 474"/>
              <a:gd name="T10" fmla="*/ 2147483646 w 216"/>
              <a:gd name="T11" fmla="*/ 2147483646 h 474"/>
              <a:gd name="T12" fmla="*/ 2147483646 w 216"/>
              <a:gd name="T13" fmla="*/ 2147483646 h 474"/>
              <a:gd name="T14" fmla="*/ 2147483646 w 216"/>
              <a:gd name="T15" fmla="*/ 2147483646 h 474"/>
              <a:gd name="T16" fmla="*/ 2147483646 w 216"/>
              <a:gd name="T17" fmla="*/ 2147483646 h 474"/>
              <a:gd name="T18" fmla="*/ 2147483646 w 216"/>
              <a:gd name="T19" fmla="*/ 2147483646 h 474"/>
              <a:gd name="T20" fmla="*/ 2147483646 w 216"/>
              <a:gd name="T21" fmla="*/ 2147483646 h 474"/>
              <a:gd name="T22" fmla="*/ 2147483646 w 216"/>
              <a:gd name="T23" fmla="*/ 2147483646 h 474"/>
              <a:gd name="T24" fmla="*/ 2147483646 w 216"/>
              <a:gd name="T25" fmla="*/ 2147483646 h 474"/>
              <a:gd name="T26" fmla="*/ 2147483646 w 216"/>
              <a:gd name="T27" fmla="*/ 2147483646 h 474"/>
              <a:gd name="T28" fmla="*/ 2147483646 w 216"/>
              <a:gd name="T29" fmla="*/ 2147483646 h 474"/>
              <a:gd name="T30" fmla="*/ 2147483646 w 216"/>
              <a:gd name="T31" fmla="*/ 2147483646 h 474"/>
              <a:gd name="T32" fmla="*/ 2147483646 w 216"/>
              <a:gd name="T33" fmla="*/ 2147483646 h 474"/>
              <a:gd name="T34" fmla="*/ 2147483646 w 216"/>
              <a:gd name="T35" fmla="*/ 2147483646 h 474"/>
              <a:gd name="T36" fmla="*/ 2147483646 w 216"/>
              <a:gd name="T37" fmla="*/ 2147483646 h 474"/>
              <a:gd name="T38" fmla="*/ 2147483646 w 216"/>
              <a:gd name="T39" fmla="*/ 2147483646 h 474"/>
              <a:gd name="T40" fmla="*/ 2147483646 w 216"/>
              <a:gd name="T41" fmla="*/ 2147483646 h 474"/>
              <a:gd name="T42" fmla="*/ 2147483646 w 216"/>
              <a:gd name="T43" fmla="*/ 2147483646 h 474"/>
              <a:gd name="T44" fmla="*/ 2147483646 w 216"/>
              <a:gd name="T45" fmla="*/ 2147483646 h 474"/>
              <a:gd name="T46" fmla="*/ 2147483646 w 216"/>
              <a:gd name="T47" fmla="*/ 2147483646 h 474"/>
              <a:gd name="T48" fmla="*/ 2147483646 w 216"/>
              <a:gd name="T49" fmla="*/ 2147483646 h 474"/>
              <a:gd name="T50" fmla="*/ 2147483646 w 216"/>
              <a:gd name="T51" fmla="*/ 2147483646 h 474"/>
              <a:gd name="T52" fmla="*/ 2147483646 w 216"/>
              <a:gd name="T53" fmla="*/ 2147483646 h 474"/>
              <a:gd name="T54" fmla="*/ 2147483646 w 216"/>
              <a:gd name="T55" fmla="*/ 2147483646 h 474"/>
              <a:gd name="T56" fmla="*/ 2147483646 w 216"/>
              <a:gd name="T57" fmla="*/ 2147483646 h 474"/>
              <a:gd name="T58" fmla="*/ 2147483646 w 216"/>
              <a:gd name="T59" fmla="*/ 2147483646 h 474"/>
              <a:gd name="T60" fmla="*/ 2147483646 w 216"/>
              <a:gd name="T61" fmla="*/ 2147483646 h 474"/>
              <a:gd name="T62" fmla="*/ 2147483646 w 216"/>
              <a:gd name="T63" fmla="*/ 2147483646 h 474"/>
              <a:gd name="T64" fmla="*/ 2147483646 w 216"/>
              <a:gd name="T65" fmla="*/ 2147483646 h 474"/>
              <a:gd name="T66" fmla="*/ 2147483646 w 216"/>
              <a:gd name="T67" fmla="*/ 2147483646 h 474"/>
              <a:gd name="T68" fmla="*/ 2147483646 w 216"/>
              <a:gd name="T69" fmla="*/ 2147483646 h 474"/>
              <a:gd name="T70" fmla="*/ 2147483646 w 216"/>
              <a:gd name="T71" fmla="*/ 2147483646 h 474"/>
              <a:gd name="T72" fmla="*/ 2147483646 w 216"/>
              <a:gd name="T73" fmla="*/ 2147483646 h 474"/>
              <a:gd name="T74" fmla="*/ 2147483646 w 216"/>
              <a:gd name="T75" fmla="*/ 2147483646 h 474"/>
              <a:gd name="T76" fmla="*/ 2147483646 w 216"/>
              <a:gd name="T77" fmla="*/ 2147483646 h 474"/>
              <a:gd name="T78" fmla="*/ 2147483646 w 216"/>
              <a:gd name="T79" fmla="*/ 2147483646 h 474"/>
              <a:gd name="T80" fmla="*/ 2147483646 w 216"/>
              <a:gd name="T81" fmla="*/ 2147483646 h 474"/>
              <a:gd name="T82" fmla="*/ 2147483646 w 216"/>
              <a:gd name="T83" fmla="*/ 2147483646 h 474"/>
              <a:gd name="T84" fmla="*/ 2147483646 w 216"/>
              <a:gd name="T85" fmla="*/ 2147483646 h 474"/>
              <a:gd name="T86" fmla="*/ 2147483646 w 216"/>
              <a:gd name="T87" fmla="*/ 2147483646 h 474"/>
              <a:gd name="T88" fmla="*/ 2147483646 w 216"/>
              <a:gd name="T89" fmla="*/ 2147483646 h 474"/>
              <a:gd name="T90" fmla="*/ 2147483646 w 216"/>
              <a:gd name="T91" fmla="*/ 2147483646 h 474"/>
              <a:gd name="T92" fmla="*/ 2147483646 w 216"/>
              <a:gd name="T93" fmla="*/ 2147483646 h 474"/>
              <a:gd name="T94" fmla="*/ 2147483646 w 216"/>
              <a:gd name="T95" fmla="*/ 2147483646 h 474"/>
              <a:gd name="T96" fmla="*/ 2147483646 w 216"/>
              <a:gd name="T97" fmla="*/ 2147483646 h 47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6" h="474">
                <a:moveTo>
                  <a:pt x="202" y="24"/>
                </a:moveTo>
                <a:lnTo>
                  <a:pt x="204" y="20"/>
                </a:lnTo>
                <a:lnTo>
                  <a:pt x="200" y="8"/>
                </a:lnTo>
                <a:lnTo>
                  <a:pt x="194" y="0"/>
                </a:lnTo>
                <a:lnTo>
                  <a:pt x="188" y="12"/>
                </a:lnTo>
                <a:lnTo>
                  <a:pt x="176" y="24"/>
                </a:lnTo>
                <a:lnTo>
                  <a:pt x="174" y="24"/>
                </a:lnTo>
                <a:lnTo>
                  <a:pt x="156" y="30"/>
                </a:lnTo>
                <a:lnTo>
                  <a:pt x="154" y="30"/>
                </a:lnTo>
                <a:lnTo>
                  <a:pt x="136" y="28"/>
                </a:lnTo>
                <a:lnTo>
                  <a:pt x="124" y="30"/>
                </a:lnTo>
                <a:lnTo>
                  <a:pt x="122" y="40"/>
                </a:lnTo>
                <a:lnTo>
                  <a:pt x="112" y="46"/>
                </a:lnTo>
                <a:lnTo>
                  <a:pt x="112" y="48"/>
                </a:lnTo>
                <a:lnTo>
                  <a:pt x="110" y="48"/>
                </a:lnTo>
                <a:lnTo>
                  <a:pt x="94" y="46"/>
                </a:lnTo>
                <a:lnTo>
                  <a:pt x="92" y="48"/>
                </a:lnTo>
                <a:lnTo>
                  <a:pt x="92" y="64"/>
                </a:lnTo>
                <a:lnTo>
                  <a:pt x="84" y="76"/>
                </a:lnTo>
                <a:lnTo>
                  <a:pt x="82" y="76"/>
                </a:lnTo>
                <a:lnTo>
                  <a:pt x="68" y="92"/>
                </a:lnTo>
                <a:lnTo>
                  <a:pt x="66" y="92"/>
                </a:lnTo>
                <a:lnTo>
                  <a:pt x="50" y="96"/>
                </a:lnTo>
                <a:lnTo>
                  <a:pt x="40" y="106"/>
                </a:lnTo>
                <a:lnTo>
                  <a:pt x="42" y="120"/>
                </a:lnTo>
                <a:lnTo>
                  <a:pt x="42" y="124"/>
                </a:lnTo>
                <a:lnTo>
                  <a:pt x="40" y="124"/>
                </a:lnTo>
                <a:lnTo>
                  <a:pt x="28" y="136"/>
                </a:lnTo>
                <a:lnTo>
                  <a:pt x="20" y="144"/>
                </a:lnTo>
                <a:lnTo>
                  <a:pt x="26" y="154"/>
                </a:lnTo>
                <a:lnTo>
                  <a:pt x="26" y="156"/>
                </a:lnTo>
                <a:lnTo>
                  <a:pt x="26" y="170"/>
                </a:lnTo>
                <a:lnTo>
                  <a:pt x="26" y="172"/>
                </a:lnTo>
                <a:lnTo>
                  <a:pt x="16" y="184"/>
                </a:lnTo>
                <a:lnTo>
                  <a:pt x="4" y="198"/>
                </a:lnTo>
                <a:lnTo>
                  <a:pt x="6" y="214"/>
                </a:lnTo>
                <a:lnTo>
                  <a:pt x="16" y="224"/>
                </a:lnTo>
                <a:lnTo>
                  <a:pt x="22" y="236"/>
                </a:lnTo>
                <a:lnTo>
                  <a:pt x="24" y="244"/>
                </a:lnTo>
                <a:lnTo>
                  <a:pt x="24" y="262"/>
                </a:lnTo>
                <a:lnTo>
                  <a:pt x="22" y="264"/>
                </a:lnTo>
                <a:lnTo>
                  <a:pt x="6" y="276"/>
                </a:lnTo>
                <a:lnTo>
                  <a:pt x="4" y="300"/>
                </a:lnTo>
                <a:lnTo>
                  <a:pt x="6" y="324"/>
                </a:lnTo>
                <a:lnTo>
                  <a:pt x="10" y="340"/>
                </a:lnTo>
                <a:lnTo>
                  <a:pt x="18" y="368"/>
                </a:lnTo>
                <a:lnTo>
                  <a:pt x="18" y="370"/>
                </a:lnTo>
                <a:lnTo>
                  <a:pt x="18" y="372"/>
                </a:lnTo>
                <a:lnTo>
                  <a:pt x="0" y="452"/>
                </a:lnTo>
                <a:lnTo>
                  <a:pt x="2" y="468"/>
                </a:lnTo>
                <a:lnTo>
                  <a:pt x="14" y="474"/>
                </a:lnTo>
                <a:lnTo>
                  <a:pt x="32" y="456"/>
                </a:lnTo>
                <a:lnTo>
                  <a:pt x="34" y="456"/>
                </a:lnTo>
                <a:lnTo>
                  <a:pt x="96" y="432"/>
                </a:lnTo>
                <a:lnTo>
                  <a:pt x="112" y="416"/>
                </a:lnTo>
                <a:lnTo>
                  <a:pt x="114" y="416"/>
                </a:lnTo>
                <a:lnTo>
                  <a:pt x="116" y="416"/>
                </a:lnTo>
                <a:lnTo>
                  <a:pt x="150" y="420"/>
                </a:lnTo>
                <a:lnTo>
                  <a:pt x="162" y="416"/>
                </a:lnTo>
                <a:lnTo>
                  <a:pt x="180" y="408"/>
                </a:lnTo>
                <a:lnTo>
                  <a:pt x="180" y="392"/>
                </a:lnTo>
                <a:lnTo>
                  <a:pt x="182" y="392"/>
                </a:lnTo>
                <a:lnTo>
                  <a:pt x="192" y="382"/>
                </a:lnTo>
                <a:lnTo>
                  <a:pt x="190" y="372"/>
                </a:lnTo>
                <a:lnTo>
                  <a:pt x="190" y="370"/>
                </a:lnTo>
                <a:lnTo>
                  <a:pt x="190" y="368"/>
                </a:lnTo>
                <a:lnTo>
                  <a:pt x="194" y="364"/>
                </a:lnTo>
                <a:lnTo>
                  <a:pt x="192" y="360"/>
                </a:lnTo>
                <a:lnTo>
                  <a:pt x="190" y="356"/>
                </a:lnTo>
                <a:lnTo>
                  <a:pt x="190" y="352"/>
                </a:lnTo>
                <a:lnTo>
                  <a:pt x="194" y="340"/>
                </a:lnTo>
                <a:lnTo>
                  <a:pt x="198" y="336"/>
                </a:lnTo>
                <a:lnTo>
                  <a:pt x="196" y="324"/>
                </a:lnTo>
                <a:lnTo>
                  <a:pt x="184" y="310"/>
                </a:lnTo>
                <a:lnTo>
                  <a:pt x="182" y="306"/>
                </a:lnTo>
                <a:lnTo>
                  <a:pt x="180" y="302"/>
                </a:lnTo>
                <a:lnTo>
                  <a:pt x="180" y="298"/>
                </a:lnTo>
                <a:lnTo>
                  <a:pt x="182" y="294"/>
                </a:lnTo>
                <a:lnTo>
                  <a:pt x="184" y="288"/>
                </a:lnTo>
                <a:lnTo>
                  <a:pt x="190" y="280"/>
                </a:lnTo>
                <a:lnTo>
                  <a:pt x="192" y="268"/>
                </a:lnTo>
                <a:lnTo>
                  <a:pt x="202" y="248"/>
                </a:lnTo>
                <a:lnTo>
                  <a:pt x="204" y="240"/>
                </a:lnTo>
                <a:lnTo>
                  <a:pt x="216" y="216"/>
                </a:lnTo>
                <a:lnTo>
                  <a:pt x="208" y="200"/>
                </a:lnTo>
                <a:lnTo>
                  <a:pt x="184" y="184"/>
                </a:lnTo>
                <a:lnTo>
                  <a:pt x="182" y="184"/>
                </a:lnTo>
                <a:lnTo>
                  <a:pt x="176" y="170"/>
                </a:lnTo>
                <a:lnTo>
                  <a:pt x="176" y="168"/>
                </a:lnTo>
                <a:lnTo>
                  <a:pt x="180" y="146"/>
                </a:lnTo>
                <a:lnTo>
                  <a:pt x="184" y="130"/>
                </a:lnTo>
                <a:lnTo>
                  <a:pt x="184" y="122"/>
                </a:lnTo>
                <a:lnTo>
                  <a:pt x="188" y="116"/>
                </a:lnTo>
                <a:lnTo>
                  <a:pt x="190" y="114"/>
                </a:lnTo>
                <a:lnTo>
                  <a:pt x="194" y="114"/>
                </a:lnTo>
                <a:lnTo>
                  <a:pt x="208" y="112"/>
                </a:lnTo>
                <a:lnTo>
                  <a:pt x="212" y="102"/>
                </a:lnTo>
                <a:lnTo>
                  <a:pt x="216" y="76"/>
                </a:lnTo>
                <a:lnTo>
                  <a:pt x="214" y="66"/>
                </a:lnTo>
                <a:lnTo>
                  <a:pt x="200" y="64"/>
                </a:lnTo>
                <a:lnTo>
                  <a:pt x="184" y="56"/>
                </a:lnTo>
                <a:lnTo>
                  <a:pt x="182" y="54"/>
                </a:lnTo>
                <a:lnTo>
                  <a:pt x="182" y="52"/>
                </a:lnTo>
                <a:lnTo>
                  <a:pt x="180" y="32"/>
                </a:lnTo>
                <a:lnTo>
                  <a:pt x="180" y="28"/>
                </a:lnTo>
                <a:lnTo>
                  <a:pt x="202" y="2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3" name="湖南"/>
          <p:cNvSpPr/>
          <p:nvPr/>
        </p:nvSpPr>
        <p:spPr bwMode="auto">
          <a:xfrm>
            <a:off x="3248942" y="3374150"/>
            <a:ext cx="396678" cy="460788"/>
          </a:xfrm>
          <a:custGeom>
            <a:avLst/>
            <a:gdLst>
              <a:gd name="T0" fmla="*/ 2147483646 w 344"/>
              <a:gd name="T1" fmla="*/ 2147483646 h 400"/>
              <a:gd name="T2" fmla="*/ 2147483646 w 344"/>
              <a:gd name="T3" fmla="*/ 2147483646 h 400"/>
              <a:gd name="T4" fmla="*/ 2147483646 w 344"/>
              <a:gd name="T5" fmla="*/ 2147483646 h 400"/>
              <a:gd name="T6" fmla="*/ 2147483646 w 344"/>
              <a:gd name="T7" fmla="*/ 2147483646 h 400"/>
              <a:gd name="T8" fmla="*/ 2147483646 w 344"/>
              <a:gd name="T9" fmla="*/ 2147483646 h 400"/>
              <a:gd name="T10" fmla="*/ 2147483646 w 344"/>
              <a:gd name="T11" fmla="*/ 2147483646 h 400"/>
              <a:gd name="T12" fmla="*/ 2147483646 w 344"/>
              <a:gd name="T13" fmla="*/ 2147483646 h 400"/>
              <a:gd name="T14" fmla="*/ 2147483646 w 344"/>
              <a:gd name="T15" fmla="*/ 2147483646 h 400"/>
              <a:gd name="T16" fmla="*/ 2147483646 w 344"/>
              <a:gd name="T17" fmla="*/ 2147483646 h 400"/>
              <a:gd name="T18" fmla="*/ 2147483646 w 344"/>
              <a:gd name="T19" fmla="*/ 2147483646 h 400"/>
              <a:gd name="T20" fmla="*/ 2147483646 w 344"/>
              <a:gd name="T21" fmla="*/ 0 h 400"/>
              <a:gd name="T22" fmla="*/ 2147483646 w 344"/>
              <a:gd name="T23" fmla="*/ 2147483646 h 400"/>
              <a:gd name="T24" fmla="*/ 2147483646 w 344"/>
              <a:gd name="T25" fmla="*/ 2147483646 h 400"/>
              <a:gd name="T26" fmla="*/ 2147483646 w 344"/>
              <a:gd name="T27" fmla="*/ 2147483646 h 400"/>
              <a:gd name="T28" fmla="*/ 2147483646 w 344"/>
              <a:gd name="T29" fmla="*/ 2147483646 h 400"/>
              <a:gd name="T30" fmla="*/ 2147483646 w 344"/>
              <a:gd name="T31" fmla="*/ 2147483646 h 400"/>
              <a:gd name="T32" fmla="*/ 2147483646 w 344"/>
              <a:gd name="T33" fmla="*/ 2147483646 h 400"/>
              <a:gd name="T34" fmla="*/ 2147483646 w 344"/>
              <a:gd name="T35" fmla="*/ 2147483646 h 400"/>
              <a:gd name="T36" fmla="*/ 2147483646 w 344"/>
              <a:gd name="T37" fmla="*/ 2147483646 h 400"/>
              <a:gd name="T38" fmla="*/ 2147483646 w 344"/>
              <a:gd name="T39" fmla="*/ 2147483646 h 400"/>
              <a:gd name="T40" fmla="*/ 2147483646 w 344"/>
              <a:gd name="T41" fmla="*/ 2147483646 h 400"/>
              <a:gd name="T42" fmla="*/ 2147483646 w 344"/>
              <a:gd name="T43" fmla="*/ 2147483646 h 400"/>
              <a:gd name="T44" fmla="*/ 2147483646 w 344"/>
              <a:gd name="T45" fmla="*/ 2147483646 h 400"/>
              <a:gd name="T46" fmla="*/ 2147483646 w 344"/>
              <a:gd name="T47" fmla="*/ 2147483646 h 400"/>
              <a:gd name="T48" fmla="*/ 2147483646 w 344"/>
              <a:gd name="T49" fmla="*/ 2147483646 h 400"/>
              <a:gd name="T50" fmla="*/ 2147483646 w 344"/>
              <a:gd name="T51" fmla="*/ 2147483646 h 400"/>
              <a:gd name="T52" fmla="*/ 2147483646 w 344"/>
              <a:gd name="T53" fmla="*/ 2147483646 h 400"/>
              <a:gd name="T54" fmla="*/ 2147483646 w 344"/>
              <a:gd name="T55" fmla="*/ 2147483646 h 400"/>
              <a:gd name="T56" fmla="*/ 2147483646 w 344"/>
              <a:gd name="T57" fmla="*/ 2147483646 h 400"/>
              <a:gd name="T58" fmla="*/ 2147483646 w 344"/>
              <a:gd name="T59" fmla="*/ 2147483646 h 400"/>
              <a:gd name="T60" fmla="*/ 2147483646 w 344"/>
              <a:gd name="T61" fmla="*/ 2147483646 h 400"/>
              <a:gd name="T62" fmla="*/ 2147483646 w 344"/>
              <a:gd name="T63" fmla="*/ 2147483646 h 400"/>
              <a:gd name="T64" fmla="*/ 2147483646 w 344"/>
              <a:gd name="T65" fmla="*/ 2147483646 h 400"/>
              <a:gd name="T66" fmla="*/ 2147483646 w 344"/>
              <a:gd name="T67" fmla="*/ 2147483646 h 400"/>
              <a:gd name="T68" fmla="*/ 2147483646 w 344"/>
              <a:gd name="T69" fmla="*/ 2147483646 h 400"/>
              <a:gd name="T70" fmla="*/ 2147483646 w 344"/>
              <a:gd name="T71" fmla="*/ 2147483646 h 400"/>
              <a:gd name="T72" fmla="*/ 2147483646 w 344"/>
              <a:gd name="T73" fmla="*/ 2147483646 h 400"/>
              <a:gd name="T74" fmla="*/ 2147483646 w 344"/>
              <a:gd name="T75" fmla="*/ 2147483646 h 400"/>
              <a:gd name="T76" fmla="*/ 2147483646 w 344"/>
              <a:gd name="T77" fmla="*/ 2147483646 h 400"/>
              <a:gd name="T78" fmla="*/ 2147483646 w 344"/>
              <a:gd name="T79" fmla="*/ 2147483646 h 400"/>
              <a:gd name="T80" fmla="*/ 2147483646 w 344"/>
              <a:gd name="T81" fmla="*/ 2147483646 h 400"/>
              <a:gd name="T82" fmla="*/ 2147483646 w 344"/>
              <a:gd name="T83" fmla="*/ 2147483646 h 400"/>
              <a:gd name="T84" fmla="*/ 2147483646 w 344"/>
              <a:gd name="T85" fmla="*/ 2147483646 h 400"/>
              <a:gd name="T86" fmla="*/ 2147483646 w 344"/>
              <a:gd name="T87" fmla="*/ 2147483646 h 400"/>
              <a:gd name="T88" fmla="*/ 2147483646 w 344"/>
              <a:gd name="T89" fmla="*/ 2147483646 h 400"/>
              <a:gd name="T90" fmla="*/ 2147483646 w 344"/>
              <a:gd name="T91" fmla="*/ 2147483646 h 400"/>
              <a:gd name="T92" fmla="*/ 2147483646 w 344"/>
              <a:gd name="T93" fmla="*/ 2147483646 h 400"/>
              <a:gd name="T94" fmla="*/ 2147483646 w 344"/>
              <a:gd name="T95" fmla="*/ 2147483646 h 400"/>
              <a:gd name="T96" fmla="*/ 2147483646 w 344"/>
              <a:gd name="T97" fmla="*/ 2147483646 h 400"/>
              <a:gd name="T98" fmla="*/ 2147483646 w 344"/>
              <a:gd name="T99" fmla="*/ 2147483646 h 400"/>
              <a:gd name="T100" fmla="*/ 2147483646 w 344"/>
              <a:gd name="T101" fmla="*/ 2147483646 h 400"/>
              <a:gd name="T102" fmla="*/ 2147483646 w 344"/>
              <a:gd name="T103" fmla="*/ 2147483646 h 400"/>
              <a:gd name="T104" fmla="*/ 2147483646 w 344"/>
              <a:gd name="T105" fmla="*/ 2147483646 h 4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44" h="400">
                <a:moveTo>
                  <a:pt x="300" y="68"/>
                </a:moveTo>
                <a:lnTo>
                  <a:pt x="300" y="68"/>
                </a:lnTo>
                <a:lnTo>
                  <a:pt x="300" y="66"/>
                </a:lnTo>
                <a:lnTo>
                  <a:pt x="292" y="54"/>
                </a:lnTo>
                <a:lnTo>
                  <a:pt x="292" y="52"/>
                </a:lnTo>
                <a:lnTo>
                  <a:pt x="294" y="32"/>
                </a:lnTo>
                <a:lnTo>
                  <a:pt x="292" y="28"/>
                </a:lnTo>
                <a:lnTo>
                  <a:pt x="286" y="24"/>
                </a:lnTo>
                <a:lnTo>
                  <a:pt x="282" y="24"/>
                </a:lnTo>
                <a:lnTo>
                  <a:pt x="274" y="34"/>
                </a:lnTo>
                <a:lnTo>
                  <a:pt x="272" y="34"/>
                </a:lnTo>
                <a:lnTo>
                  <a:pt x="252" y="44"/>
                </a:lnTo>
                <a:lnTo>
                  <a:pt x="250" y="30"/>
                </a:lnTo>
                <a:lnTo>
                  <a:pt x="250" y="28"/>
                </a:lnTo>
                <a:lnTo>
                  <a:pt x="252" y="22"/>
                </a:lnTo>
                <a:lnTo>
                  <a:pt x="250" y="14"/>
                </a:lnTo>
                <a:lnTo>
                  <a:pt x="248" y="12"/>
                </a:lnTo>
                <a:lnTo>
                  <a:pt x="244" y="20"/>
                </a:lnTo>
                <a:lnTo>
                  <a:pt x="218" y="42"/>
                </a:lnTo>
                <a:lnTo>
                  <a:pt x="218" y="44"/>
                </a:lnTo>
                <a:lnTo>
                  <a:pt x="216" y="44"/>
                </a:lnTo>
                <a:lnTo>
                  <a:pt x="214" y="44"/>
                </a:lnTo>
                <a:lnTo>
                  <a:pt x="206" y="40"/>
                </a:lnTo>
                <a:lnTo>
                  <a:pt x="198" y="32"/>
                </a:lnTo>
                <a:lnTo>
                  <a:pt x="184" y="28"/>
                </a:lnTo>
                <a:lnTo>
                  <a:pt x="184" y="26"/>
                </a:lnTo>
                <a:lnTo>
                  <a:pt x="176" y="20"/>
                </a:lnTo>
                <a:lnTo>
                  <a:pt x="150" y="16"/>
                </a:lnTo>
                <a:lnTo>
                  <a:pt x="148" y="16"/>
                </a:lnTo>
                <a:lnTo>
                  <a:pt x="132" y="6"/>
                </a:lnTo>
                <a:lnTo>
                  <a:pt x="132" y="8"/>
                </a:lnTo>
                <a:lnTo>
                  <a:pt x="118" y="0"/>
                </a:lnTo>
                <a:lnTo>
                  <a:pt x="100" y="0"/>
                </a:lnTo>
                <a:lnTo>
                  <a:pt x="94" y="0"/>
                </a:lnTo>
                <a:lnTo>
                  <a:pt x="100" y="30"/>
                </a:lnTo>
                <a:lnTo>
                  <a:pt x="96" y="30"/>
                </a:lnTo>
                <a:lnTo>
                  <a:pt x="80" y="32"/>
                </a:lnTo>
                <a:lnTo>
                  <a:pt x="70" y="32"/>
                </a:lnTo>
                <a:lnTo>
                  <a:pt x="68" y="32"/>
                </a:lnTo>
                <a:lnTo>
                  <a:pt x="60" y="24"/>
                </a:lnTo>
                <a:lnTo>
                  <a:pt x="44" y="32"/>
                </a:lnTo>
                <a:lnTo>
                  <a:pt x="28" y="52"/>
                </a:lnTo>
                <a:lnTo>
                  <a:pt x="16" y="86"/>
                </a:lnTo>
                <a:lnTo>
                  <a:pt x="20" y="124"/>
                </a:lnTo>
                <a:lnTo>
                  <a:pt x="26" y="144"/>
                </a:lnTo>
                <a:lnTo>
                  <a:pt x="26" y="148"/>
                </a:lnTo>
                <a:lnTo>
                  <a:pt x="24" y="150"/>
                </a:lnTo>
                <a:lnTo>
                  <a:pt x="20" y="152"/>
                </a:lnTo>
                <a:lnTo>
                  <a:pt x="20" y="156"/>
                </a:lnTo>
                <a:lnTo>
                  <a:pt x="18" y="166"/>
                </a:lnTo>
                <a:lnTo>
                  <a:pt x="26" y="198"/>
                </a:lnTo>
                <a:lnTo>
                  <a:pt x="24" y="200"/>
                </a:lnTo>
                <a:lnTo>
                  <a:pt x="8" y="210"/>
                </a:lnTo>
                <a:lnTo>
                  <a:pt x="4" y="214"/>
                </a:lnTo>
                <a:lnTo>
                  <a:pt x="2" y="218"/>
                </a:lnTo>
                <a:lnTo>
                  <a:pt x="0" y="228"/>
                </a:lnTo>
                <a:lnTo>
                  <a:pt x="14" y="224"/>
                </a:lnTo>
                <a:lnTo>
                  <a:pt x="14" y="222"/>
                </a:lnTo>
                <a:lnTo>
                  <a:pt x="16" y="222"/>
                </a:lnTo>
                <a:lnTo>
                  <a:pt x="22" y="224"/>
                </a:lnTo>
                <a:lnTo>
                  <a:pt x="26" y="226"/>
                </a:lnTo>
                <a:lnTo>
                  <a:pt x="30" y="228"/>
                </a:lnTo>
                <a:lnTo>
                  <a:pt x="32" y="234"/>
                </a:lnTo>
                <a:lnTo>
                  <a:pt x="34" y="252"/>
                </a:lnTo>
                <a:lnTo>
                  <a:pt x="32" y="254"/>
                </a:lnTo>
                <a:lnTo>
                  <a:pt x="32" y="256"/>
                </a:lnTo>
                <a:lnTo>
                  <a:pt x="28" y="260"/>
                </a:lnTo>
                <a:lnTo>
                  <a:pt x="28" y="264"/>
                </a:lnTo>
                <a:lnTo>
                  <a:pt x="24" y="282"/>
                </a:lnTo>
                <a:lnTo>
                  <a:pt x="28" y="290"/>
                </a:lnTo>
                <a:lnTo>
                  <a:pt x="32" y="296"/>
                </a:lnTo>
                <a:lnTo>
                  <a:pt x="48" y="316"/>
                </a:lnTo>
                <a:lnTo>
                  <a:pt x="64" y="304"/>
                </a:lnTo>
                <a:lnTo>
                  <a:pt x="76" y="302"/>
                </a:lnTo>
                <a:lnTo>
                  <a:pt x="76" y="304"/>
                </a:lnTo>
                <a:lnTo>
                  <a:pt x="84" y="306"/>
                </a:lnTo>
                <a:lnTo>
                  <a:pt x="88" y="306"/>
                </a:lnTo>
                <a:lnTo>
                  <a:pt x="92" y="302"/>
                </a:lnTo>
                <a:lnTo>
                  <a:pt x="100" y="292"/>
                </a:lnTo>
                <a:lnTo>
                  <a:pt x="98" y="286"/>
                </a:lnTo>
                <a:lnTo>
                  <a:pt x="100" y="282"/>
                </a:lnTo>
                <a:lnTo>
                  <a:pt x="104" y="280"/>
                </a:lnTo>
                <a:lnTo>
                  <a:pt x="124" y="280"/>
                </a:lnTo>
                <a:lnTo>
                  <a:pt x="128" y="280"/>
                </a:lnTo>
                <a:lnTo>
                  <a:pt x="130" y="280"/>
                </a:lnTo>
                <a:lnTo>
                  <a:pt x="134" y="274"/>
                </a:lnTo>
                <a:lnTo>
                  <a:pt x="136" y="270"/>
                </a:lnTo>
                <a:lnTo>
                  <a:pt x="142" y="270"/>
                </a:lnTo>
                <a:lnTo>
                  <a:pt x="146" y="272"/>
                </a:lnTo>
                <a:lnTo>
                  <a:pt x="152" y="280"/>
                </a:lnTo>
                <a:lnTo>
                  <a:pt x="154" y="284"/>
                </a:lnTo>
                <a:lnTo>
                  <a:pt x="156" y="288"/>
                </a:lnTo>
                <a:lnTo>
                  <a:pt x="154" y="302"/>
                </a:lnTo>
                <a:lnTo>
                  <a:pt x="156" y="304"/>
                </a:lnTo>
                <a:lnTo>
                  <a:pt x="162" y="310"/>
                </a:lnTo>
                <a:lnTo>
                  <a:pt x="164" y="316"/>
                </a:lnTo>
                <a:lnTo>
                  <a:pt x="162" y="330"/>
                </a:lnTo>
                <a:lnTo>
                  <a:pt x="158" y="340"/>
                </a:lnTo>
                <a:lnTo>
                  <a:pt x="154" y="344"/>
                </a:lnTo>
                <a:lnTo>
                  <a:pt x="142" y="370"/>
                </a:lnTo>
                <a:lnTo>
                  <a:pt x="146" y="372"/>
                </a:lnTo>
                <a:lnTo>
                  <a:pt x="164" y="372"/>
                </a:lnTo>
                <a:lnTo>
                  <a:pt x="168" y="374"/>
                </a:lnTo>
                <a:lnTo>
                  <a:pt x="168" y="376"/>
                </a:lnTo>
                <a:lnTo>
                  <a:pt x="164" y="388"/>
                </a:lnTo>
                <a:lnTo>
                  <a:pt x="164" y="394"/>
                </a:lnTo>
                <a:lnTo>
                  <a:pt x="172" y="398"/>
                </a:lnTo>
                <a:lnTo>
                  <a:pt x="176" y="400"/>
                </a:lnTo>
                <a:lnTo>
                  <a:pt x="178" y="398"/>
                </a:lnTo>
                <a:lnTo>
                  <a:pt x="188" y="394"/>
                </a:lnTo>
                <a:lnTo>
                  <a:pt x="194" y="392"/>
                </a:lnTo>
                <a:lnTo>
                  <a:pt x="204" y="392"/>
                </a:lnTo>
                <a:lnTo>
                  <a:pt x="216" y="380"/>
                </a:lnTo>
                <a:lnTo>
                  <a:pt x="216" y="366"/>
                </a:lnTo>
                <a:lnTo>
                  <a:pt x="216" y="360"/>
                </a:lnTo>
                <a:lnTo>
                  <a:pt x="216" y="356"/>
                </a:lnTo>
                <a:lnTo>
                  <a:pt x="220" y="354"/>
                </a:lnTo>
                <a:lnTo>
                  <a:pt x="224" y="354"/>
                </a:lnTo>
                <a:lnTo>
                  <a:pt x="230" y="356"/>
                </a:lnTo>
                <a:lnTo>
                  <a:pt x="236" y="360"/>
                </a:lnTo>
                <a:lnTo>
                  <a:pt x="256" y="372"/>
                </a:lnTo>
                <a:lnTo>
                  <a:pt x="264" y="376"/>
                </a:lnTo>
                <a:lnTo>
                  <a:pt x="270" y="378"/>
                </a:lnTo>
                <a:lnTo>
                  <a:pt x="270" y="376"/>
                </a:lnTo>
                <a:lnTo>
                  <a:pt x="270" y="370"/>
                </a:lnTo>
                <a:lnTo>
                  <a:pt x="266" y="360"/>
                </a:lnTo>
                <a:lnTo>
                  <a:pt x="256" y="344"/>
                </a:lnTo>
                <a:lnTo>
                  <a:pt x="256" y="342"/>
                </a:lnTo>
                <a:lnTo>
                  <a:pt x="256" y="340"/>
                </a:lnTo>
                <a:lnTo>
                  <a:pt x="264" y="332"/>
                </a:lnTo>
                <a:lnTo>
                  <a:pt x="274" y="326"/>
                </a:lnTo>
                <a:lnTo>
                  <a:pt x="282" y="324"/>
                </a:lnTo>
                <a:lnTo>
                  <a:pt x="292" y="326"/>
                </a:lnTo>
                <a:lnTo>
                  <a:pt x="320" y="340"/>
                </a:lnTo>
                <a:lnTo>
                  <a:pt x="332" y="332"/>
                </a:lnTo>
                <a:lnTo>
                  <a:pt x="334" y="332"/>
                </a:lnTo>
                <a:lnTo>
                  <a:pt x="334" y="330"/>
                </a:lnTo>
                <a:lnTo>
                  <a:pt x="332" y="328"/>
                </a:lnTo>
                <a:lnTo>
                  <a:pt x="334" y="326"/>
                </a:lnTo>
                <a:lnTo>
                  <a:pt x="340" y="314"/>
                </a:lnTo>
                <a:lnTo>
                  <a:pt x="344" y="304"/>
                </a:lnTo>
                <a:lnTo>
                  <a:pt x="344" y="298"/>
                </a:lnTo>
                <a:lnTo>
                  <a:pt x="344" y="292"/>
                </a:lnTo>
                <a:lnTo>
                  <a:pt x="338" y="286"/>
                </a:lnTo>
                <a:lnTo>
                  <a:pt x="334" y="284"/>
                </a:lnTo>
                <a:lnTo>
                  <a:pt x="332" y="284"/>
                </a:lnTo>
                <a:lnTo>
                  <a:pt x="330" y="276"/>
                </a:lnTo>
                <a:lnTo>
                  <a:pt x="332" y="276"/>
                </a:lnTo>
                <a:lnTo>
                  <a:pt x="338" y="272"/>
                </a:lnTo>
                <a:lnTo>
                  <a:pt x="340" y="268"/>
                </a:lnTo>
                <a:lnTo>
                  <a:pt x="338" y="264"/>
                </a:lnTo>
                <a:lnTo>
                  <a:pt x="326" y="252"/>
                </a:lnTo>
                <a:lnTo>
                  <a:pt x="326" y="250"/>
                </a:lnTo>
                <a:lnTo>
                  <a:pt x="320" y="232"/>
                </a:lnTo>
                <a:lnTo>
                  <a:pt x="316" y="214"/>
                </a:lnTo>
                <a:lnTo>
                  <a:pt x="316" y="196"/>
                </a:lnTo>
                <a:lnTo>
                  <a:pt x="316" y="188"/>
                </a:lnTo>
                <a:lnTo>
                  <a:pt x="308" y="196"/>
                </a:lnTo>
                <a:lnTo>
                  <a:pt x="302" y="204"/>
                </a:lnTo>
                <a:lnTo>
                  <a:pt x="300" y="170"/>
                </a:lnTo>
                <a:lnTo>
                  <a:pt x="300" y="168"/>
                </a:lnTo>
                <a:lnTo>
                  <a:pt x="322" y="138"/>
                </a:lnTo>
                <a:lnTo>
                  <a:pt x="334" y="124"/>
                </a:lnTo>
                <a:lnTo>
                  <a:pt x="326" y="100"/>
                </a:lnTo>
                <a:lnTo>
                  <a:pt x="322" y="76"/>
                </a:lnTo>
                <a:lnTo>
                  <a:pt x="308" y="70"/>
                </a:lnTo>
                <a:lnTo>
                  <a:pt x="300" y="6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4" name="湖北"/>
          <p:cNvSpPr/>
          <p:nvPr/>
        </p:nvSpPr>
        <p:spPr bwMode="auto">
          <a:xfrm>
            <a:off x="3202862" y="3108696"/>
            <a:ext cx="562963" cy="352603"/>
          </a:xfrm>
          <a:custGeom>
            <a:avLst/>
            <a:gdLst>
              <a:gd name="T0" fmla="*/ 2147483646 w 488"/>
              <a:gd name="T1" fmla="*/ 2147483646 h 306"/>
              <a:gd name="T2" fmla="*/ 2147483646 w 488"/>
              <a:gd name="T3" fmla="*/ 2147483646 h 306"/>
              <a:gd name="T4" fmla="*/ 2147483646 w 488"/>
              <a:gd name="T5" fmla="*/ 2147483646 h 306"/>
              <a:gd name="T6" fmla="*/ 2147483646 w 488"/>
              <a:gd name="T7" fmla="*/ 2147483646 h 306"/>
              <a:gd name="T8" fmla="*/ 2147483646 w 488"/>
              <a:gd name="T9" fmla="*/ 2147483646 h 306"/>
              <a:gd name="T10" fmla="*/ 2147483646 w 488"/>
              <a:gd name="T11" fmla="*/ 2147483646 h 306"/>
              <a:gd name="T12" fmla="*/ 2147483646 w 488"/>
              <a:gd name="T13" fmla="*/ 2147483646 h 306"/>
              <a:gd name="T14" fmla="*/ 2147483646 w 488"/>
              <a:gd name="T15" fmla="*/ 2147483646 h 306"/>
              <a:gd name="T16" fmla="*/ 2147483646 w 488"/>
              <a:gd name="T17" fmla="*/ 2147483646 h 306"/>
              <a:gd name="T18" fmla="*/ 2147483646 w 488"/>
              <a:gd name="T19" fmla="*/ 2147483646 h 306"/>
              <a:gd name="T20" fmla="*/ 2147483646 w 488"/>
              <a:gd name="T21" fmla="*/ 2147483646 h 306"/>
              <a:gd name="T22" fmla="*/ 2147483646 w 488"/>
              <a:gd name="T23" fmla="*/ 2147483646 h 306"/>
              <a:gd name="T24" fmla="*/ 2147483646 w 488"/>
              <a:gd name="T25" fmla="*/ 2147483646 h 306"/>
              <a:gd name="T26" fmla="*/ 2147483646 w 488"/>
              <a:gd name="T27" fmla="*/ 2147483646 h 306"/>
              <a:gd name="T28" fmla="*/ 2147483646 w 488"/>
              <a:gd name="T29" fmla="*/ 2147483646 h 306"/>
              <a:gd name="T30" fmla="*/ 2147483646 w 488"/>
              <a:gd name="T31" fmla="*/ 2147483646 h 306"/>
              <a:gd name="T32" fmla="*/ 2147483646 w 488"/>
              <a:gd name="T33" fmla="*/ 2147483646 h 306"/>
              <a:gd name="T34" fmla="*/ 2147483646 w 488"/>
              <a:gd name="T35" fmla="*/ 2147483646 h 306"/>
              <a:gd name="T36" fmla="*/ 2147483646 w 488"/>
              <a:gd name="T37" fmla="*/ 2147483646 h 306"/>
              <a:gd name="T38" fmla="*/ 2147483646 w 488"/>
              <a:gd name="T39" fmla="*/ 2147483646 h 306"/>
              <a:gd name="T40" fmla="*/ 2147483646 w 488"/>
              <a:gd name="T41" fmla="*/ 2147483646 h 306"/>
              <a:gd name="T42" fmla="*/ 2147483646 w 488"/>
              <a:gd name="T43" fmla="*/ 2147483646 h 306"/>
              <a:gd name="T44" fmla="*/ 2147483646 w 488"/>
              <a:gd name="T45" fmla="*/ 2147483646 h 306"/>
              <a:gd name="T46" fmla="*/ 2147483646 w 488"/>
              <a:gd name="T47" fmla="*/ 2147483646 h 306"/>
              <a:gd name="T48" fmla="*/ 2147483646 w 488"/>
              <a:gd name="T49" fmla="*/ 2147483646 h 306"/>
              <a:gd name="T50" fmla="*/ 2147483646 w 488"/>
              <a:gd name="T51" fmla="*/ 2147483646 h 306"/>
              <a:gd name="T52" fmla="*/ 2147483646 w 488"/>
              <a:gd name="T53" fmla="*/ 2147483646 h 306"/>
              <a:gd name="T54" fmla="*/ 2147483646 w 488"/>
              <a:gd name="T55" fmla="*/ 2147483646 h 306"/>
              <a:gd name="T56" fmla="*/ 2147483646 w 488"/>
              <a:gd name="T57" fmla="*/ 2147483646 h 306"/>
              <a:gd name="T58" fmla="*/ 2147483646 w 488"/>
              <a:gd name="T59" fmla="*/ 2147483646 h 306"/>
              <a:gd name="T60" fmla="*/ 2147483646 w 488"/>
              <a:gd name="T61" fmla="*/ 2147483646 h 306"/>
              <a:gd name="T62" fmla="*/ 2147483646 w 488"/>
              <a:gd name="T63" fmla="*/ 2147483646 h 306"/>
              <a:gd name="T64" fmla="*/ 2147483646 w 488"/>
              <a:gd name="T65" fmla="*/ 2147483646 h 306"/>
              <a:gd name="T66" fmla="*/ 2147483646 w 488"/>
              <a:gd name="T67" fmla="*/ 2147483646 h 306"/>
              <a:gd name="T68" fmla="*/ 2147483646 w 488"/>
              <a:gd name="T69" fmla="*/ 2147483646 h 306"/>
              <a:gd name="T70" fmla="*/ 2147483646 w 488"/>
              <a:gd name="T71" fmla="*/ 2147483646 h 306"/>
              <a:gd name="T72" fmla="*/ 2147483646 w 488"/>
              <a:gd name="T73" fmla="*/ 2147483646 h 306"/>
              <a:gd name="T74" fmla="*/ 2147483646 w 488"/>
              <a:gd name="T75" fmla="*/ 2147483646 h 306"/>
              <a:gd name="T76" fmla="*/ 2147483646 w 488"/>
              <a:gd name="T77" fmla="*/ 2147483646 h 306"/>
              <a:gd name="T78" fmla="*/ 2147483646 w 488"/>
              <a:gd name="T79" fmla="*/ 2147483646 h 306"/>
              <a:gd name="T80" fmla="*/ 2147483646 w 488"/>
              <a:gd name="T81" fmla="*/ 2147483646 h 306"/>
              <a:gd name="T82" fmla="*/ 2147483646 w 488"/>
              <a:gd name="T83" fmla="*/ 2147483646 h 306"/>
              <a:gd name="T84" fmla="*/ 2147483646 w 488"/>
              <a:gd name="T85" fmla="*/ 2147483646 h 306"/>
              <a:gd name="T86" fmla="*/ 2147483646 w 488"/>
              <a:gd name="T87" fmla="*/ 2147483646 h 306"/>
              <a:gd name="T88" fmla="*/ 2147483646 w 488"/>
              <a:gd name="T89" fmla="*/ 2147483646 h 306"/>
              <a:gd name="T90" fmla="*/ 2147483646 w 488"/>
              <a:gd name="T91" fmla="*/ 2147483646 h 306"/>
              <a:gd name="T92" fmla="*/ 2147483646 w 488"/>
              <a:gd name="T93" fmla="*/ 2147483646 h 306"/>
              <a:gd name="T94" fmla="*/ 2147483646 w 488"/>
              <a:gd name="T95" fmla="*/ 2147483646 h 306"/>
              <a:gd name="T96" fmla="*/ 2147483646 w 488"/>
              <a:gd name="T97" fmla="*/ 2147483646 h 306"/>
              <a:gd name="T98" fmla="*/ 2147483646 w 488"/>
              <a:gd name="T99" fmla="*/ 2147483646 h 306"/>
              <a:gd name="T100" fmla="*/ 2147483646 w 488"/>
              <a:gd name="T101" fmla="*/ 2147483646 h 306"/>
              <a:gd name="T102" fmla="*/ 2147483646 w 488"/>
              <a:gd name="T103" fmla="*/ 2147483646 h 306"/>
              <a:gd name="T104" fmla="*/ 2147483646 w 488"/>
              <a:gd name="T105" fmla="*/ 2147483646 h 306"/>
              <a:gd name="T106" fmla="*/ 2147483646 w 488"/>
              <a:gd name="T107" fmla="*/ 2147483646 h 306"/>
              <a:gd name="T108" fmla="*/ 2147483646 w 488"/>
              <a:gd name="T109" fmla="*/ 2147483646 h 306"/>
              <a:gd name="T110" fmla="*/ 2147483646 w 488"/>
              <a:gd name="T111" fmla="*/ 2147483646 h 306"/>
              <a:gd name="T112" fmla="*/ 2147483646 w 488"/>
              <a:gd name="T113" fmla="*/ 2147483646 h 306"/>
              <a:gd name="T114" fmla="*/ 2147483646 w 488"/>
              <a:gd name="T115" fmla="*/ 2147483646 h 30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88" h="306">
                <a:moveTo>
                  <a:pt x="62" y="2"/>
                </a:moveTo>
                <a:lnTo>
                  <a:pt x="60" y="4"/>
                </a:lnTo>
                <a:lnTo>
                  <a:pt x="64" y="10"/>
                </a:lnTo>
                <a:lnTo>
                  <a:pt x="86" y="24"/>
                </a:lnTo>
                <a:lnTo>
                  <a:pt x="100" y="38"/>
                </a:lnTo>
                <a:lnTo>
                  <a:pt x="98" y="40"/>
                </a:lnTo>
                <a:lnTo>
                  <a:pt x="90" y="50"/>
                </a:lnTo>
                <a:lnTo>
                  <a:pt x="88" y="50"/>
                </a:lnTo>
                <a:lnTo>
                  <a:pt x="88" y="52"/>
                </a:lnTo>
                <a:lnTo>
                  <a:pt x="74" y="52"/>
                </a:lnTo>
                <a:lnTo>
                  <a:pt x="66" y="54"/>
                </a:lnTo>
                <a:lnTo>
                  <a:pt x="60" y="58"/>
                </a:lnTo>
                <a:lnTo>
                  <a:pt x="64" y="66"/>
                </a:lnTo>
                <a:lnTo>
                  <a:pt x="64" y="74"/>
                </a:lnTo>
                <a:lnTo>
                  <a:pt x="72" y="86"/>
                </a:lnTo>
                <a:lnTo>
                  <a:pt x="72" y="108"/>
                </a:lnTo>
                <a:lnTo>
                  <a:pt x="78" y="110"/>
                </a:lnTo>
                <a:lnTo>
                  <a:pt x="88" y="114"/>
                </a:lnTo>
                <a:lnTo>
                  <a:pt x="90" y="114"/>
                </a:lnTo>
                <a:lnTo>
                  <a:pt x="92" y="116"/>
                </a:lnTo>
                <a:lnTo>
                  <a:pt x="102" y="130"/>
                </a:lnTo>
                <a:lnTo>
                  <a:pt x="108" y="146"/>
                </a:lnTo>
                <a:lnTo>
                  <a:pt x="108" y="156"/>
                </a:lnTo>
                <a:lnTo>
                  <a:pt x="106" y="164"/>
                </a:lnTo>
                <a:lnTo>
                  <a:pt x="104" y="170"/>
                </a:lnTo>
                <a:lnTo>
                  <a:pt x="94" y="178"/>
                </a:lnTo>
                <a:lnTo>
                  <a:pt x="80" y="184"/>
                </a:lnTo>
                <a:lnTo>
                  <a:pt x="54" y="200"/>
                </a:lnTo>
                <a:lnTo>
                  <a:pt x="52" y="200"/>
                </a:lnTo>
                <a:lnTo>
                  <a:pt x="4" y="204"/>
                </a:lnTo>
                <a:lnTo>
                  <a:pt x="0" y="216"/>
                </a:lnTo>
                <a:lnTo>
                  <a:pt x="8" y="232"/>
                </a:lnTo>
                <a:lnTo>
                  <a:pt x="8" y="234"/>
                </a:lnTo>
                <a:lnTo>
                  <a:pt x="12" y="254"/>
                </a:lnTo>
                <a:lnTo>
                  <a:pt x="38" y="286"/>
                </a:lnTo>
                <a:lnTo>
                  <a:pt x="40" y="286"/>
                </a:lnTo>
                <a:lnTo>
                  <a:pt x="50" y="306"/>
                </a:lnTo>
                <a:lnTo>
                  <a:pt x="52" y="302"/>
                </a:lnTo>
                <a:lnTo>
                  <a:pt x="60" y="278"/>
                </a:lnTo>
                <a:lnTo>
                  <a:pt x="60" y="276"/>
                </a:lnTo>
                <a:lnTo>
                  <a:pt x="76" y="256"/>
                </a:lnTo>
                <a:lnTo>
                  <a:pt x="78" y="254"/>
                </a:lnTo>
                <a:lnTo>
                  <a:pt x="98" y="246"/>
                </a:lnTo>
                <a:lnTo>
                  <a:pt x="100" y="246"/>
                </a:lnTo>
                <a:lnTo>
                  <a:pt x="112" y="254"/>
                </a:lnTo>
                <a:lnTo>
                  <a:pt x="128" y="252"/>
                </a:lnTo>
                <a:lnTo>
                  <a:pt x="124" y="224"/>
                </a:lnTo>
                <a:lnTo>
                  <a:pt x="126" y="222"/>
                </a:lnTo>
                <a:lnTo>
                  <a:pt x="142" y="222"/>
                </a:lnTo>
                <a:lnTo>
                  <a:pt x="158" y="222"/>
                </a:lnTo>
                <a:lnTo>
                  <a:pt x="160" y="222"/>
                </a:lnTo>
                <a:lnTo>
                  <a:pt x="192" y="238"/>
                </a:lnTo>
                <a:lnTo>
                  <a:pt x="218" y="242"/>
                </a:lnTo>
                <a:lnTo>
                  <a:pt x="220" y="242"/>
                </a:lnTo>
                <a:lnTo>
                  <a:pt x="228" y="250"/>
                </a:lnTo>
                <a:lnTo>
                  <a:pt x="242" y="254"/>
                </a:lnTo>
                <a:lnTo>
                  <a:pt x="250" y="262"/>
                </a:lnTo>
                <a:lnTo>
                  <a:pt x="254" y="264"/>
                </a:lnTo>
                <a:lnTo>
                  <a:pt x="264" y="256"/>
                </a:lnTo>
                <a:lnTo>
                  <a:pt x="264" y="254"/>
                </a:lnTo>
                <a:lnTo>
                  <a:pt x="276" y="244"/>
                </a:lnTo>
                <a:lnTo>
                  <a:pt x="284" y="230"/>
                </a:lnTo>
                <a:lnTo>
                  <a:pt x="296" y="238"/>
                </a:lnTo>
                <a:lnTo>
                  <a:pt x="296" y="240"/>
                </a:lnTo>
                <a:lnTo>
                  <a:pt x="300" y="250"/>
                </a:lnTo>
                <a:lnTo>
                  <a:pt x="300" y="252"/>
                </a:lnTo>
                <a:lnTo>
                  <a:pt x="298" y="258"/>
                </a:lnTo>
                <a:lnTo>
                  <a:pt x="300" y="260"/>
                </a:lnTo>
                <a:lnTo>
                  <a:pt x="308" y="256"/>
                </a:lnTo>
                <a:lnTo>
                  <a:pt x="318" y="246"/>
                </a:lnTo>
                <a:lnTo>
                  <a:pt x="328" y="246"/>
                </a:lnTo>
                <a:lnTo>
                  <a:pt x="330" y="246"/>
                </a:lnTo>
                <a:lnTo>
                  <a:pt x="336" y="250"/>
                </a:lnTo>
                <a:lnTo>
                  <a:pt x="342" y="258"/>
                </a:lnTo>
                <a:lnTo>
                  <a:pt x="342" y="260"/>
                </a:lnTo>
                <a:lnTo>
                  <a:pt x="342" y="264"/>
                </a:lnTo>
                <a:lnTo>
                  <a:pt x="340" y="282"/>
                </a:lnTo>
                <a:lnTo>
                  <a:pt x="346" y="290"/>
                </a:lnTo>
                <a:lnTo>
                  <a:pt x="348" y="290"/>
                </a:lnTo>
                <a:lnTo>
                  <a:pt x="360" y="278"/>
                </a:lnTo>
                <a:lnTo>
                  <a:pt x="372" y="268"/>
                </a:lnTo>
                <a:lnTo>
                  <a:pt x="380" y="262"/>
                </a:lnTo>
                <a:lnTo>
                  <a:pt x="388" y="260"/>
                </a:lnTo>
                <a:lnTo>
                  <a:pt x="408" y="260"/>
                </a:lnTo>
                <a:lnTo>
                  <a:pt x="414" y="250"/>
                </a:lnTo>
                <a:lnTo>
                  <a:pt x="430" y="242"/>
                </a:lnTo>
                <a:lnTo>
                  <a:pt x="432" y="242"/>
                </a:lnTo>
                <a:lnTo>
                  <a:pt x="452" y="240"/>
                </a:lnTo>
                <a:lnTo>
                  <a:pt x="474" y="228"/>
                </a:lnTo>
                <a:lnTo>
                  <a:pt x="488" y="228"/>
                </a:lnTo>
                <a:lnTo>
                  <a:pt x="484" y="222"/>
                </a:lnTo>
                <a:lnTo>
                  <a:pt x="486" y="220"/>
                </a:lnTo>
                <a:lnTo>
                  <a:pt x="488" y="216"/>
                </a:lnTo>
                <a:lnTo>
                  <a:pt x="460" y="154"/>
                </a:lnTo>
                <a:lnTo>
                  <a:pt x="460" y="152"/>
                </a:lnTo>
                <a:lnTo>
                  <a:pt x="458" y="150"/>
                </a:lnTo>
                <a:lnTo>
                  <a:pt x="472" y="134"/>
                </a:lnTo>
                <a:lnTo>
                  <a:pt x="468" y="130"/>
                </a:lnTo>
                <a:lnTo>
                  <a:pt x="446" y="126"/>
                </a:lnTo>
                <a:lnTo>
                  <a:pt x="444" y="126"/>
                </a:lnTo>
                <a:lnTo>
                  <a:pt x="444" y="124"/>
                </a:lnTo>
                <a:lnTo>
                  <a:pt x="430" y="110"/>
                </a:lnTo>
                <a:lnTo>
                  <a:pt x="430" y="106"/>
                </a:lnTo>
                <a:lnTo>
                  <a:pt x="428" y="108"/>
                </a:lnTo>
                <a:lnTo>
                  <a:pt x="416" y="100"/>
                </a:lnTo>
                <a:lnTo>
                  <a:pt x="408" y="108"/>
                </a:lnTo>
                <a:lnTo>
                  <a:pt x="400" y="114"/>
                </a:lnTo>
                <a:lnTo>
                  <a:pt x="394" y="114"/>
                </a:lnTo>
                <a:lnTo>
                  <a:pt x="388" y="110"/>
                </a:lnTo>
                <a:lnTo>
                  <a:pt x="382" y="104"/>
                </a:lnTo>
                <a:lnTo>
                  <a:pt x="372" y="94"/>
                </a:lnTo>
                <a:lnTo>
                  <a:pt x="366" y="86"/>
                </a:lnTo>
                <a:lnTo>
                  <a:pt x="362" y="86"/>
                </a:lnTo>
                <a:lnTo>
                  <a:pt x="352" y="90"/>
                </a:lnTo>
                <a:lnTo>
                  <a:pt x="334" y="94"/>
                </a:lnTo>
                <a:lnTo>
                  <a:pt x="328" y="94"/>
                </a:lnTo>
                <a:lnTo>
                  <a:pt x="324" y="94"/>
                </a:lnTo>
                <a:lnTo>
                  <a:pt x="322" y="90"/>
                </a:lnTo>
                <a:lnTo>
                  <a:pt x="320" y="84"/>
                </a:lnTo>
                <a:lnTo>
                  <a:pt x="320" y="70"/>
                </a:lnTo>
                <a:lnTo>
                  <a:pt x="322" y="60"/>
                </a:lnTo>
                <a:lnTo>
                  <a:pt x="320" y="54"/>
                </a:lnTo>
                <a:lnTo>
                  <a:pt x="216" y="50"/>
                </a:lnTo>
                <a:lnTo>
                  <a:pt x="202" y="44"/>
                </a:lnTo>
                <a:lnTo>
                  <a:pt x="194" y="38"/>
                </a:lnTo>
                <a:lnTo>
                  <a:pt x="178" y="34"/>
                </a:lnTo>
                <a:lnTo>
                  <a:pt x="172" y="30"/>
                </a:lnTo>
                <a:lnTo>
                  <a:pt x="164" y="24"/>
                </a:lnTo>
                <a:lnTo>
                  <a:pt x="144" y="0"/>
                </a:lnTo>
                <a:lnTo>
                  <a:pt x="132" y="10"/>
                </a:lnTo>
                <a:lnTo>
                  <a:pt x="116" y="4"/>
                </a:lnTo>
                <a:lnTo>
                  <a:pt x="74" y="6"/>
                </a:lnTo>
                <a:lnTo>
                  <a:pt x="62" y="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5" name="广东"/>
          <p:cNvSpPr/>
          <p:nvPr/>
        </p:nvSpPr>
        <p:spPr bwMode="auto">
          <a:xfrm>
            <a:off x="3327075" y="3756804"/>
            <a:ext cx="586001" cy="463793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6" name="江西"/>
          <p:cNvSpPr/>
          <p:nvPr/>
        </p:nvSpPr>
        <p:spPr bwMode="auto">
          <a:xfrm>
            <a:off x="3604549" y="3355118"/>
            <a:ext cx="350600" cy="477817"/>
          </a:xfrm>
          <a:custGeom>
            <a:avLst/>
            <a:gdLst>
              <a:gd name="T0" fmla="*/ 2147483646 w 304"/>
              <a:gd name="T1" fmla="*/ 0 h 414"/>
              <a:gd name="T2" fmla="*/ 2147483646 w 304"/>
              <a:gd name="T3" fmla="*/ 2147483646 h 414"/>
              <a:gd name="T4" fmla="*/ 2147483646 w 304"/>
              <a:gd name="T5" fmla="*/ 2147483646 h 414"/>
              <a:gd name="T6" fmla="*/ 2147483646 w 304"/>
              <a:gd name="T7" fmla="*/ 2147483646 h 414"/>
              <a:gd name="T8" fmla="*/ 2147483646 w 304"/>
              <a:gd name="T9" fmla="*/ 2147483646 h 414"/>
              <a:gd name="T10" fmla="*/ 2147483646 w 304"/>
              <a:gd name="T11" fmla="*/ 2147483646 h 414"/>
              <a:gd name="T12" fmla="*/ 2147483646 w 304"/>
              <a:gd name="T13" fmla="*/ 2147483646 h 414"/>
              <a:gd name="T14" fmla="*/ 2147483646 w 304"/>
              <a:gd name="T15" fmla="*/ 2147483646 h 414"/>
              <a:gd name="T16" fmla="*/ 2147483646 w 304"/>
              <a:gd name="T17" fmla="*/ 2147483646 h 414"/>
              <a:gd name="T18" fmla="*/ 2147483646 w 304"/>
              <a:gd name="T19" fmla="*/ 2147483646 h 414"/>
              <a:gd name="T20" fmla="*/ 2147483646 w 304"/>
              <a:gd name="T21" fmla="*/ 2147483646 h 414"/>
              <a:gd name="T22" fmla="*/ 2147483646 w 304"/>
              <a:gd name="T23" fmla="*/ 2147483646 h 414"/>
              <a:gd name="T24" fmla="*/ 2147483646 w 304"/>
              <a:gd name="T25" fmla="*/ 2147483646 h 414"/>
              <a:gd name="T26" fmla="*/ 2147483646 w 304"/>
              <a:gd name="T27" fmla="*/ 2147483646 h 414"/>
              <a:gd name="T28" fmla="*/ 0 w 304"/>
              <a:gd name="T29" fmla="*/ 2147483646 h 414"/>
              <a:gd name="T30" fmla="*/ 2147483646 w 304"/>
              <a:gd name="T31" fmla="*/ 2147483646 h 414"/>
              <a:gd name="T32" fmla="*/ 2147483646 w 304"/>
              <a:gd name="T33" fmla="*/ 2147483646 h 414"/>
              <a:gd name="T34" fmla="*/ 2147483646 w 304"/>
              <a:gd name="T35" fmla="*/ 2147483646 h 414"/>
              <a:gd name="T36" fmla="*/ 2147483646 w 304"/>
              <a:gd name="T37" fmla="*/ 2147483646 h 414"/>
              <a:gd name="T38" fmla="*/ 2147483646 w 304"/>
              <a:gd name="T39" fmla="*/ 2147483646 h 414"/>
              <a:gd name="T40" fmla="*/ 2147483646 w 304"/>
              <a:gd name="T41" fmla="*/ 2147483646 h 414"/>
              <a:gd name="T42" fmla="*/ 2147483646 w 304"/>
              <a:gd name="T43" fmla="*/ 2147483646 h 414"/>
              <a:gd name="T44" fmla="*/ 2147483646 w 304"/>
              <a:gd name="T45" fmla="*/ 2147483646 h 414"/>
              <a:gd name="T46" fmla="*/ 2147483646 w 304"/>
              <a:gd name="T47" fmla="*/ 2147483646 h 414"/>
              <a:gd name="T48" fmla="*/ 2147483646 w 304"/>
              <a:gd name="T49" fmla="*/ 2147483646 h 414"/>
              <a:gd name="T50" fmla="*/ 2147483646 w 304"/>
              <a:gd name="T51" fmla="*/ 2147483646 h 414"/>
              <a:gd name="T52" fmla="*/ 2147483646 w 304"/>
              <a:gd name="T53" fmla="*/ 2147483646 h 414"/>
              <a:gd name="T54" fmla="*/ 2147483646 w 304"/>
              <a:gd name="T55" fmla="*/ 2147483646 h 414"/>
              <a:gd name="T56" fmla="*/ 2147483646 w 304"/>
              <a:gd name="T57" fmla="*/ 2147483646 h 414"/>
              <a:gd name="T58" fmla="*/ 2147483646 w 304"/>
              <a:gd name="T59" fmla="*/ 2147483646 h 414"/>
              <a:gd name="T60" fmla="*/ 2147483646 w 304"/>
              <a:gd name="T61" fmla="*/ 2147483646 h 414"/>
              <a:gd name="T62" fmla="*/ 2147483646 w 304"/>
              <a:gd name="T63" fmla="*/ 2147483646 h 414"/>
              <a:gd name="T64" fmla="*/ 2147483646 w 304"/>
              <a:gd name="T65" fmla="*/ 2147483646 h 414"/>
              <a:gd name="T66" fmla="*/ 2147483646 w 304"/>
              <a:gd name="T67" fmla="*/ 2147483646 h 414"/>
              <a:gd name="T68" fmla="*/ 2147483646 w 304"/>
              <a:gd name="T69" fmla="*/ 2147483646 h 414"/>
              <a:gd name="T70" fmla="*/ 2147483646 w 304"/>
              <a:gd name="T71" fmla="*/ 2147483646 h 414"/>
              <a:gd name="T72" fmla="*/ 2147483646 w 304"/>
              <a:gd name="T73" fmla="*/ 2147483646 h 414"/>
              <a:gd name="T74" fmla="*/ 2147483646 w 304"/>
              <a:gd name="T75" fmla="*/ 2147483646 h 414"/>
              <a:gd name="T76" fmla="*/ 2147483646 w 304"/>
              <a:gd name="T77" fmla="*/ 2147483646 h 414"/>
              <a:gd name="T78" fmla="*/ 2147483646 w 304"/>
              <a:gd name="T79" fmla="*/ 2147483646 h 414"/>
              <a:gd name="T80" fmla="*/ 2147483646 w 304"/>
              <a:gd name="T81" fmla="*/ 2147483646 h 414"/>
              <a:gd name="T82" fmla="*/ 2147483646 w 304"/>
              <a:gd name="T83" fmla="*/ 2147483646 h 414"/>
              <a:gd name="T84" fmla="*/ 2147483646 w 304"/>
              <a:gd name="T85" fmla="*/ 2147483646 h 414"/>
              <a:gd name="T86" fmla="*/ 2147483646 w 304"/>
              <a:gd name="T87" fmla="*/ 2147483646 h 414"/>
              <a:gd name="T88" fmla="*/ 2147483646 w 304"/>
              <a:gd name="T89" fmla="*/ 2147483646 h 414"/>
              <a:gd name="T90" fmla="*/ 2147483646 w 304"/>
              <a:gd name="T91" fmla="*/ 2147483646 h 414"/>
              <a:gd name="T92" fmla="*/ 2147483646 w 304"/>
              <a:gd name="T93" fmla="*/ 2147483646 h 414"/>
              <a:gd name="T94" fmla="*/ 2147483646 w 304"/>
              <a:gd name="T95" fmla="*/ 2147483646 h 414"/>
              <a:gd name="T96" fmla="*/ 2147483646 w 304"/>
              <a:gd name="T97" fmla="*/ 2147483646 h 414"/>
              <a:gd name="T98" fmla="*/ 2147483646 w 304"/>
              <a:gd name="T99" fmla="*/ 2147483646 h 414"/>
              <a:gd name="T100" fmla="*/ 2147483646 w 304"/>
              <a:gd name="T101" fmla="*/ 2147483646 h 414"/>
              <a:gd name="T102" fmla="*/ 2147483646 w 304"/>
              <a:gd name="T103" fmla="*/ 2147483646 h 414"/>
              <a:gd name="T104" fmla="*/ 2147483646 w 304"/>
              <a:gd name="T105" fmla="*/ 2147483646 h 414"/>
              <a:gd name="T106" fmla="*/ 2147483646 w 304"/>
              <a:gd name="T107" fmla="*/ 2147483646 h 414"/>
              <a:gd name="T108" fmla="*/ 2147483646 w 304"/>
              <a:gd name="T109" fmla="*/ 2147483646 h 414"/>
              <a:gd name="T110" fmla="*/ 2147483646 w 304"/>
              <a:gd name="T111" fmla="*/ 2147483646 h 414"/>
              <a:gd name="T112" fmla="*/ 2147483646 w 304"/>
              <a:gd name="T113" fmla="*/ 2147483646 h 414"/>
              <a:gd name="T114" fmla="*/ 2147483646 w 304"/>
              <a:gd name="T115" fmla="*/ 2147483646 h 414"/>
              <a:gd name="T116" fmla="*/ 2147483646 w 304"/>
              <a:gd name="T117" fmla="*/ 2147483646 h 41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" h="414">
                <a:moveTo>
                  <a:pt x="240" y="16"/>
                </a:moveTo>
                <a:lnTo>
                  <a:pt x="238" y="16"/>
                </a:lnTo>
                <a:lnTo>
                  <a:pt x="220" y="0"/>
                </a:lnTo>
                <a:lnTo>
                  <a:pt x="212" y="6"/>
                </a:lnTo>
                <a:lnTo>
                  <a:pt x="206" y="16"/>
                </a:lnTo>
                <a:lnTo>
                  <a:pt x="200" y="24"/>
                </a:lnTo>
                <a:lnTo>
                  <a:pt x="192" y="28"/>
                </a:lnTo>
                <a:lnTo>
                  <a:pt x="184" y="32"/>
                </a:lnTo>
                <a:lnTo>
                  <a:pt x="180" y="34"/>
                </a:lnTo>
                <a:lnTo>
                  <a:pt x="176" y="32"/>
                </a:lnTo>
                <a:lnTo>
                  <a:pt x="174" y="28"/>
                </a:lnTo>
                <a:lnTo>
                  <a:pt x="174" y="22"/>
                </a:lnTo>
                <a:lnTo>
                  <a:pt x="180" y="4"/>
                </a:lnTo>
                <a:lnTo>
                  <a:pt x="152" y="22"/>
                </a:lnTo>
                <a:lnTo>
                  <a:pt x="152" y="24"/>
                </a:lnTo>
                <a:lnTo>
                  <a:pt x="128" y="24"/>
                </a:lnTo>
                <a:lnTo>
                  <a:pt x="108" y="34"/>
                </a:lnTo>
                <a:lnTo>
                  <a:pt x="108" y="36"/>
                </a:lnTo>
                <a:lnTo>
                  <a:pt x="84" y="36"/>
                </a:lnTo>
                <a:lnTo>
                  <a:pt x="72" y="42"/>
                </a:lnTo>
                <a:lnTo>
                  <a:pt x="68" y="54"/>
                </a:lnTo>
                <a:lnTo>
                  <a:pt x="66" y="56"/>
                </a:lnTo>
                <a:lnTo>
                  <a:pt x="40" y="56"/>
                </a:lnTo>
                <a:lnTo>
                  <a:pt x="34" y="56"/>
                </a:lnTo>
                <a:lnTo>
                  <a:pt x="28" y="62"/>
                </a:lnTo>
                <a:lnTo>
                  <a:pt x="8" y="80"/>
                </a:lnTo>
                <a:lnTo>
                  <a:pt x="16" y="84"/>
                </a:lnTo>
                <a:lnTo>
                  <a:pt x="20" y="88"/>
                </a:lnTo>
                <a:lnTo>
                  <a:pt x="22" y="94"/>
                </a:lnTo>
                <a:lnTo>
                  <a:pt x="22" y="92"/>
                </a:lnTo>
                <a:lnTo>
                  <a:pt x="34" y="138"/>
                </a:lnTo>
                <a:lnTo>
                  <a:pt x="34" y="140"/>
                </a:lnTo>
                <a:lnTo>
                  <a:pt x="34" y="144"/>
                </a:lnTo>
                <a:lnTo>
                  <a:pt x="32" y="144"/>
                </a:lnTo>
                <a:lnTo>
                  <a:pt x="0" y="188"/>
                </a:lnTo>
                <a:lnTo>
                  <a:pt x="0" y="200"/>
                </a:lnTo>
                <a:lnTo>
                  <a:pt x="8" y="196"/>
                </a:lnTo>
                <a:lnTo>
                  <a:pt x="12" y="196"/>
                </a:lnTo>
                <a:lnTo>
                  <a:pt x="16" y="198"/>
                </a:lnTo>
                <a:lnTo>
                  <a:pt x="18" y="202"/>
                </a:lnTo>
                <a:lnTo>
                  <a:pt x="16" y="214"/>
                </a:lnTo>
                <a:lnTo>
                  <a:pt x="16" y="226"/>
                </a:lnTo>
                <a:lnTo>
                  <a:pt x="18" y="238"/>
                </a:lnTo>
                <a:lnTo>
                  <a:pt x="20" y="250"/>
                </a:lnTo>
                <a:lnTo>
                  <a:pt x="24" y="262"/>
                </a:lnTo>
                <a:lnTo>
                  <a:pt x="36" y="274"/>
                </a:lnTo>
                <a:lnTo>
                  <a:pt x="40" y="280"/>
                </a:lnTo>
                <a:lnTo>
                  <a:pt x="40" y="286"/>
                </a:lnTo>
                <a:lnTo>
                  <a:pt x="36" y="294"/>
                </a:lnTo>
                <a:lnTo>
                  <a:pt x="42" y="304"/>
                </a:lnTo>
                <a:lnTo>
                  <a:pt x="44" y="310"/>
                </a:lnTo>
                <a:lnTo>
                  <a:pt x="44" y="320"/>
                </a:lnTo>
                <a:lnTo>
                  <a:pt x="40" y="330"/>
                </a:lnTo>
                <a:lnTo>
                  <a:pt x="34" y="344"/>
                </a:lnTo>
                <a:lnTo>
                  <a:pt x="44" y="362"/>
                </a:lnTo>
                <a:lnTo>
                  <a:pt x="46" y="366"/>
                </a:lnTo>
                <a:lnTo>
                  <a:pt x="52" y="362"/>
                </a:lnTo>
                <a:lnTo>
                  <a:pt x="60" y="356"/>
                </a:lnTo>
                <a:lnTo>
                  <a:pt x="66" y="352"/>
                </a:lnTo>
                <a:lnTo>
                  <a:pt x="72" y="352"/>
                </a:lnTo>
                <a:lnTo>
                  <a:pt x="78" y="352"/>
                </a:lnTo>
                <a:lnTo>
                  <a:pt x="84" y="356"/>
                </a:lnTo>
                <a:lnTo>
                  <a:pt x="86" y="362"/>
                </a:lnTo>
                <a:lnTo>
                  <a:pt x="86" y="366"/>
                </a:lnTo>
                <a:lnTo>
                  <a:pt x="82" y="374"/>
                </a:lnTo>
                <a:lnTo>
                  <a:pt x="66" y="392"/>
                </a:lnTo>
                <a:lnTo>
                  <a:pt x="56" y="406"/>
                </a:lnTo>
                <a:lnTo>
                  <a:pt x="60" y="414"/>
                </a:lnTo>
                <a:lnTo>
                  <a:pt x="72" y="408"/>
                </a:lnTo>
                <a:lnTo>
                  <a:pt x="76" y="406"/>
                </a:lnTo>
                <a:lnTo>
                  <a:pt x="80" y="406"/>
                </a:lnTo>
                <a:lnTo>
                  <a:pt x="94" y="402"/>
                </a:lnTo>
                <a:lnTo>
                  <a:pt x="120" y="390"/>
                </a:lnTo>
                <a:lnTo>
                  <a:pt x="126" y="388"/>
                </a:lnTo>
                <a:lnTo>
                  <a:pt x="134" y="390"/>
                </a:lnTo>
                <a:lnTo>
                  <a:pt x="142" y="394"/>
                </a:lnTo>
                <a:lnTo>
                  <a:pt x="150" y="402"/>
                </a:lnTo>
                <a:lnTo>
                  <a:pt x="154" y="400"/>
                </a:lnTo>
                <a:lnTo>
                  <a:pt x="154" y="390"/>
                </a:lnTo>
                <a:lnTo>
                  <a:pt x="152" y="388"/>
                </a:lnTo>
                <a:lnTo>
                  <a:pt x="152" y="384"/>
                </a:lnTo>
                <a:lnTo>
                  <a:pt x="154" y="380"/>
                </a:lnTo>
                <a:lnTo>
                  <a:pt x="150" y="366"/>
                </a:lnTo>
                <a:lnTo>
                  <a:pt x="150" y="362"/>
                </a:lnTo>
                <a:lnTo>
                  <a:pt x="150" y="358"/>
                </a:lnTo>
                <a:lnTo>
                  <a:pt x="158" y="352"/>
                </a:lnTo>
                <a:lnTo>
                  <a:pt x="166" y="346"/>
                </a:lnTo>
                <a:lnTo>
                  <a:pt x="162" y="336"/>
                </a:lnTo>
                <a:lnTo>
                  <a:pt x="162" y="334"/>
                </a:lnTo>
                <a:lnTo>
                  <a:pt x="166" y="328"/>
                </a:lnTo>
                <a:lnTo>
                  <a:pt x="164" y="324"/>
                </a:lnTo>
                <a:lnTo>
                  <a:pt x="164" y="320"/>
                </a:lnTo>
                <a:lnTo>
                  <a:pt x="164" y="316"/>
                </a:lnTo>
                <a:lnTo>
                  <a:pt x="170" y="308"/>
                </a:lnTo>
                <a:lnTo>
                  <a:pt x="180" y="300"/>
                </a:lnTo>
                <a:lnTo>
                  <a:pt x="178" y="298"/>
                </a:lnTo>
                <a:lnTo>
                  <a:pt x="176" y="296"/>
                </a:lnTo>
                <a:lnTo>
                  <a:pt x="186" y="292"/>
                </a:lnTo>
                <a:lnTo>
                  <a:pt x="186" y="278"/>
                </a:lnTo>
                <a:lnTo>
                  <a:pt x="186" y="274"/>
                </a:lnTo>
                <a:lnTo>
                  <a:pt x="190" y="270"/>
                </a:lnTo>
                <a:lnTo>
                  <a:pt x="194" y="266"/>
                </a:lnTo>
                <a:lnTo>
                  <a:pt x="200" y="260"/>
                </a:lnTo>
                <a:lnTo>
                  <a:pt x="206" y="256"/>
                </a:lnTo>
                <a:lnTo>
                  <a:pt x="194" y="242"/>
                </a:lnTo>
                <a:lnTo>
                  <a:pt x="192" y="238"/>
                </a:lnTo>
                <a:lnTo>
                  <a:pt x="192" y="232"/>
                </a:lnTo>
                <a:lnTo>
                  <a:pt x="194" y="228"/>
                </a:lnTo>
                <a:lnTo>
                  <a:pt x="198" y="222"/>
                </a:lnTo>
                <a:lnTo>
                  <a:pt x="198" y="220"/>
                </a:lnTo>
                <a:lnTo>
                  <a:pt x="224" y="200"/>
                </a:lnTo>
                <a:lnTo>
                  <a:pt x="224" y="194"/>
                </a:lnTo>
                <a:lnTo>
                  <a:pt x="222" y="192"/>
                </a:lnTo>
                <a:lnTo>
                  <a:pt x="220" y="186"/>
                </a:lnTo>
                <a:lnTo>
                  <a:pt x="220" y="178"/>
                </a:lnTo>
                <a:lnTo>
                  <a:pt x="220" y="170"/>
                </a:lnTo>
                <a:lnTo>
                  <a:pt x="224" y="156"/>
                </a:lnTo>
                <a:lnTo>
                  <a:pt x="230" y="146"/>
                </a:lnTo>
                <a:lnTo>
                  <a:pt x="238" y="138"/>
                </a:lnTo>
                <a:lnTo>
                  <a:pt x="250" y="136"/>
                </a:lnTo>
                <a:lnTo>
                  <a:pt x="252" y="136"/>
                </a:lnTo>
                <a:lnTo>
                  <a:pt x="262" y="140"/>
                </a:lnTo>
                <a:lnTo>
                  <a:pt x="272" y="140"/>
                </a:lnTo>
                <a:lnTo>
                  <a:pt x="284" y="128"/>
                </a:lnTo>
                <a:lnTo>
                  <a:pt x="296" y="120"/>
                </a:lnTo>
                <a:lnTo>
                  <a:pt x="296" y="108"/>
                </a:lnTo>
                <a:lnTo>
                  <a:pt x="296" y="106"/>
                </a:lnTo>
                <a:lnTo>
                  <a:pt x="296" y="104"/>
                </a:lnTo>
                <a:lnTo>
                  <a:pt x="300" y="102"/>
                </a:lnTo>
                <a:lnTo>
                  <a:pt x="304" y="98"/>
                </a:lnTo>
                <a:lnTo>
                  <a:pt x="304" y="96"/>
                </a:lnTo>
                <a:lnTo>
                  <a:pt x="296" y="84"/>
                </a:lnTo>
                <a:lnTo>
                  <a:pt x="286" y="68"/>
                </a:lnTo>
                <a:lnTo>
                  <a:pt x="276" y="52"/>
                </a:lnTo>
                <a:lnTo>
                  <a:pt x="274" y="46"/>
                </a:lnTo>
                <a:lnTo>
                  <a:pt x="274" y="40"/>
                </a:lnTo>
                <a:lnTo>
                  <a:pt x="276" y="34"/>
                </a:lnTo>
                <a:lnTo>
                  <a:pt x="280" y="28"/>
                </a:lnTo>
                <a:lnTo>
                  <a:pt x="264" y="20"/>
                </a:lnTo>
                <a:lnTo>
                  <a:pt x="240" y="1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7" name="福建"/>
          <p:cNvSpPr/>
          <p:nvPr/>
        </p:nvSpPr>
        <p:spPr bwMode="auto">
          <a:xfrm>
            <a:off x="3786860" y="3482335"/>
            <a:ext cx="324555" cy="396678"/>
          </a:xfrm>
          <a:custGeom>
            <a:avLst/>
            <a:gdLst>
              <a:gd name="T0" fmla="*/ 2147483646 w 282"/>
              <a:gd name="T1" fmla="*/ 2147483646 h 344"/>
              <a:gd name="T2" fmla="*/ 2147483646 w 282"/>
              <a:gd name="T3" fmla="*/ 2147483646 h 344"/>
              <a:gd name="T4" fmla="*/ 2147483646 w 282"/>
              <a:gd name="T5" fmla="*/ 2147483646 h 344"/>
              <a:gd name="T6" fmla="*/ 2147483646 w 282"/>
              <a:gd name="T7" fmla="*/ 2147483646 h 344"/>
              <a:gd name="T8" fmla="*/ 2147483646 w 282"/>
              <a:gd name="T9" fmla="*/ 2147483646 h 344"/>
              <a:gd name="T10" fmla="*/ 2147483646 w 282"/>
              <a:gd name="T11" fmla="*/ 2147483646 h 344"/>
              <a:gd name="T12" fmla="*/ 2147483646 w 282"/>
              <a:gd name="T13" fmla="*/ 2147483646 h 344"/>
              <a:gd name="T14" fmla="*/ 2147483646 w 282"/>
              <a:gd name="T15" fmla="*/ 2147483646 h 344"/>
              <a:gd name="T16" fmla="*/ 2147483646 w 282"/>
              <a:gd name="T17" fmla="*/ 2147483646 h 344"/>
              <a:gd name="T18" fmla="*/ 2147483646 w 282"/>
              <a:gd name="T19" fmla="*/ 2147483646 h 344"/>
              <a:gd name="T20" fmla="*/ 2147483646 w 282"/>
              <a:gd name="T21" fmla="*/ 2147483646 h 344"/>
              <a:gd name="T22" fmla="*/ 2147483646 w 282"/>
              <a:gd name="T23" fmla="*/ 2147483646 h 344"/>
              <a:gd name="T24" fmla="*/ 2147483646 w 282"/>
              <a:gd name="T25" fmla="*/ 2147483646 h 344"/>
              <a:gd name="T26" fmla="*/ 2147483646 w 282"/>
              <a:gd name="T27" fmla="*/ 2147483646 h 344"/>
              <a:gd name="T28" fmla="*/ 2147483646 w 282"/>
              <a:gd name="T29" fmla="*/ 2147483646 h 344"/>
              <a:gd name="T30" fmla="*/ 2147483646 w 282"/>
              <a:gd name="T31" fmla="*/ 2147483646 h 344"/>
              <a:gd name="T32" fmla="*/ 2147483646 w 282"/>
              <a:gd name="T33" fmla="*/ 2147483646 h 344"/>
              <a:gd name="T34" fmla="*/ 0 w 282"/>
              <a:gd name="T35" fmla="*/ 2147483646 h 344"/>
              <a:gd name="T36" fmla="*/ 2147483646 w 282"/>
              <a:gd name="T37" fmla="*/ 2147483646 h 344"/>
              <a:gd name="T38" fmla="*/ 2147483646 w 282"/>
              <a:gd name="T39" fmla="*/ 2147483646 h 344"/>
              <a:gd name="T40" fmla="*/ 2147483646 w 282"/>
              <a:gd name="T41" fmla="*/ 2147483646 h 344"/>
              <a:gd name="T42" fmla="*/ 2147483646 w 282"/>
              <a:gd name="T43" fmla="*/ 2147483646 h 344"/>
              <a:gd name="T44" fmla="*/ 2147483646 w 282"/>
              <a:gd name="T45" fmla="*/ 2147483646 h 344"/>
              <a:gd name="T46" fmla="*/ 2147483646 w 282"/>
              <a:gd name="T47" fmla="*/ 2147483646 h 344"/>
              <a:gd name="T48" fmla="*/ 2147483646 w 282"/>
              <a:gd name="T49" fmla="*/ 2147483646 h 344"/>
              <a:gd name="T50" fmla="*/ 2147483646 w 282"/>
              <a:gd name="T51" fmla="*/ 2147483646 h 344"/>
              <a:gd name="T52" fmla="*/ 2147483646 w 282"/>
              <a:gd name="T53" fmla="*/ 2147483646 h 344"/>
              <a:gd name="T54" fmla="*/ 2147483646 w 282"/>
              <a:gd name="T55" fmla="*/ 2147483646 h 344"/>
              <a:gd name="T56" fmla="*/ 2147483646 w 282"/>
              <a:gd name="T57" fmla="*/ 2147483646 h 344"/>
              <a:gd name="T58" fmla="*/ 2147483646 w 282"/>
              <a:gd name="T59" fmla="*/ 2147483646 h 344"/>
              <a:gd name="T60" fmla="*/ 2147483646 w 282"/>
              <a:gd name="T61" fmla="*/ 2147483646 h 344"/>
              <a:gd name="T62" fmla="*/ 2147483646 w 282"/>
              <a:gd name="T63" fmla="*/ 2147483646 h 344"/>
              <a:gd name="T64" fmla="*/ 2147483646 w 282"/>
              <a:gd name="T65" fmla="*/ 2147483646 h 344"/>
              <a:gd name="T66" fmla="*/ 2147483646 w 282"/>
              <a:gd name="T67" fmla="*/ 2147483646 h 344"/>
              <a:gd name="T68" fmla="*/ 2147483646 w 282"/>
              <a:gd name="T69" fmla="*/ 2147483646 h 344"/>
              <a:gd name="T70" fmla="*/ 2147483646 w 282"/>
              <a:gd name="T71" fmla="*/ 2147483646 h 344"/>
              <a:gd name="T72" fmla="*/ 2147483646 w 282"/>
              <a:gd name="T73" fmla="*/ 2147483646 h 344"/>
              <a:gd name="T74" fmla="*/ 2147483646 w 282"/>
              <a:gd name="T75" fmla="*/ 2147483646 h 344"/>
              <a:gd name="T76" fmla="*/ 2147483646 w 282"/>
              <a:gd name="T77" fmla="*/ 2147483646 h 344"/>
              <a:gd name="T78" fmla="*/ 2147483646 w 282"/>
              <a:gd name="T79" fmla="*/ 2147483646 h 344"/>
              <a:gd name="T80" fmla="*/ 2147483646 w 282"/>
              <a:gd name="T81" fmla="*/ 2147483646 h 344"/>
              <a:gd name="T82" fmla="*/ 2147483646 w 282"/>
              <a:gd name="T83" fmla="*/ 2147483646 h 344"/>
              <a:gd name="T84" fmla="*/ 2147483646 w 282"/>
              <a:gd name="T85" fmla="*/ 2147483646 h 344"/>
              <a:gd name="T86" fmla="*/ 2147483646 w 282"/>
              <a:gd name="T87" fmla="*/ 2147483646 h 344"/>
              <a:gd name="T88" fmla="*/ 2147483646 w 282"/>
              <a:gd name="T89" fmla="*/ 2147483646 h 344"/>
              <a:gd name="T90" fmla="*/ 2147483646 w 282"/>
              <a:gd name="T91" fmla="*/ 2147483646 h 344"/>
              <a:gd name="T92" fmla="*/ 2147483646 w 282"/>
              <a:gd name="T93" fmla="*/ 2147483646 h 344"/>
              <a:gd name="T94" fmla="*/ 2147483646 w 282"/>
              <a:gd name="T95" fmla="*/ 2147483646 h 344"/>
              <a:gd name="T96" fmla="*/ 2147483646 w 282"/>
              <a:gd name="T97" fmla="*/ 2147483646 h 344"/>
              <a:gd name="T98" fmla="*/ 2147483646 w 282"/>
              <a:gd name="T99" fmla="*/ 2147483646 h 344"/>
              <a:gd name="T100" fmla="*/ 2147483646 w 282"/>
              <a:gd name="T101" fmla="*/ 2147483646 h 344"/>
              <a:gd name="T102" fmla="*/ 2147483646 w 282"/>
              <a:gd name="T103" fmla="*/ 0 h 3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2" h="344">
                <a:moveTo>
                  <a:pt x="146" y="14"/>
                </a:moveTo>
                <a:lnTo>
                  <a:pt x="146" y="14"/>
                </a:lnTo>
                <a:lnTo>
                  <a:pt x="132" y="24"/>
                </a:lnTo>
                <a:lnTo>
                  <a:pt x="120" y="38"/>
                </a:lnTo>
                <a:lnTo>
                  <a:pt x="118" y="38"/>
                </a:lnTo>
                <a:lnTo>
                  <a:pt x="118" y="40"/>
                </a:lnTo>
                <a:lnTo>
                  <a:pt x="102" y="40"/>
                </a:lnTo>
                <a:lnTo>
                  <a:pt x="92" y="34"/>
                </a:lnTo>
                <a:lnTo>
                  <a:pt x="84" y="38"/>
                </a:lnTo>
                <a:lnTo>
                  <a:pt x="78" y="42"/>
                </a:lnTo>
                <a:lnTo>
                  <a:pt x="74" y="50"/>
                </a:lnTo>
                <a:lnTo>
                  <a:pt x="70" y="60"/>
                </a:lnTo>
                <a:lnTo>
                  <a:pt x="70" y="74"/>
                </a:lnTo>
                <a:lnTo>
                  <a:pt x="80" y="66"/>
                </a:lnTo>
                <a:lnTo>
                  <a:pt x="74" y="92"/>
                </a:lnTo>
                <a:lnTo>
                  <a:pt x="74" y="94"/>
                </a:lnTo>
                <a:lnTo>
                  <a:pt x="46" y="116"/>
                </a:lnTo>
                <a:lnTo>
                  <a:pt x="42" y="124"/>
                </a:lnTo>
                <a:lnTo>
                  <a:pt x="42" y="128"/>
                </a:lnTo>
                <a:lnTo>
                  <a:pt x="48" y="134"/>
                </a:lnTo>
                <a:lnTo>
                  <a:pt x="54" y="140"/>
                </a:lnTo>
                <a:lnTo>
                  <a:pt x="56" y="142"/>
                </a:lnTo>
                <a:lnTo>
                  <a:pt x="56" y="146"/>
                </a:lnTo>
                <a:lnTo>
                  <a:pt x="56" y="148"/>
                </a:lnTo>
                <a:lnTo>
                  <a:pt x="54" y="152"/>
                </a:lnTo>
                <a:lnTo>
                  <a:pt x="36" y="166"/>
                </a:lnTo>
                <a:lnTo>
                  <a:pt x="38" y="174"/>
                </a:lnTo>
                <a:lnTo>
                  <a:pt x="36" y="184"/>
                </a:lnTo>
                <a:lnTo>
                  <a:pt x="36" y="186"/>
                </a:lnTo>
                <a:lnTo>
                  <a:pt x="30" y="190"/>
                </a:lnTo>
                <a:lnTo>
                  <a:pt x="28" y="194"/>
                </a:lnTo>
                <a:lnTo>
                  <a:pt x="24" y="200"/>
                </a:lnTo>
                <a:lnTo>
                  <a:pt x="14" y="208"/>
                </a:lnTo>
                <a:lnTo>
                  <a:pt x="14" y="210"/>
                </a:lnTo>
                <a:lnTo>
                  <a:pt x="16" y="216"/>
                </a:lnTo>
                <a:lnTo>
                  <a:pt x="14" y="226"/>
                </a:lnTo>
                <a:lnTo>
                  <a:pt x="16" y="236"/>
                </a:lnTo>
                <a:lnTo>
                  <a:pt x="16" y="238"/>
                </a:lnTo>
                <a:lnTo>
                  <a:pt x="14" y="242"/>
                </a:lnTo>
                <a:lnTo>
                  <a:pt x="6" y="250"/>
                </a:lnTo>
                <a:lnTo>
                  <a:pt x="4" y="250"/>
                </a:lnTo>
                <a:lnTo>
                  <a:pt x="0" y="252"/>
                </a:lnTo>
                <a:lnTo>
                  <a:pt x="0" y="254"/>
                </a:lnTo>
                <a:lnTo>
                  <a:pt x="6" y="272"/>
                </a:lnTo>
                <a:lnTo>
                  <a:pt x="28" y="272"/>
                </a:lnTo>
                <a:lnTo>
                  <a:pt x="50" y="272"/>
                </a:lnTo>
                <a:lnTo>
                  <a:pt x="52" y="272"/>
                </a:lnTo>
                <a:lnTo>
                  <a:pt x="52" y="274"/>
                </a:lnTo>
                <a:lnTo>
                  <a:pt x="70" y="290"/>
                </a:lnTo>
                <a:lnTo>
                  <a:pt x="70" y="292"/>
                </a:lnTo>
                <a:lnTo>
                  <a:pt x="82" y="322"/>
                </a:lnTo>
                <a:lnTo>
                  <a:pt x="102" y="342"/>
                </a:lnTo>
                <a:lnTo>
                  <a:pt x="112" y="344"/>
                </a:lnTo>
                <a:lnTo>
                  <a:pt x="112" y="320"/>
                </a:lnTo>
                <a:lnTo>
                  <a:pt x="132" y="340"/>
                </a:lnTo>
                <a:lnTo>
                  <a:pt x="136" y="336"/>
                </a:lnTo>
                <a:lnTo>
                  <a:pt x="150" y="306"/>
                </a:lnTo>
                <a:lnTo>
                  <a:pt x="152" y="290"/>
                </a:lnTo>
                <a:lnTo>
                  <a:pt x="154" y="290"/>
                </a:lnTo>
                <a:lnTo>
                  <a:pt x="156" y="290"/>
                </a:lnTo>
                <a:lnTo>
                  <a:pt x="172" y="292"/>
                </a:lnTo>
                <a:lnTo>
                  <a:pt x="170" y="280"/>
                </a:lnTo>
                <a:lnTo>
                  <a:pt x="170" y="278"/>
                </a:lnTo>
                <a:lnTo>
                  <a:pt x="170" y="276"/>
                </a:lnTo>
                <a:lnTo>
                  <a:pt x="174" y="276"/>
                </a:lnTo>
                <a:lnTo>
                  <a:pt x="194" y="276"/>
                </a:lnTo>
                <a:lnTo>
                  <a:pt x="200" y="270"/>
                </a:lnTo>
                <a:lnTo>
                  <a:pt x="204" y="262"/>
                </a:lnTo>
                <a:lnTo>
                  <a:pt x="208" y="256"/>
                </a:lnTo>
                <a:lnTo>
                  <a:pt x="208" y="250"/>
                </a:lnTo>
                <a:lnTo>
                  <a:pt x="206" y="222"/>
                </a:lnTo>
                <a:lnTo>
                  <a:pt x="222" y="226"/>
                </a:lnTo>
                <a:lnTo>
                  <a:pt x="228" y="218"/>
                </a:lnTo>
                <a:lnTo>
                  <a:pt x="220" y="210"/>
                </a:lnTo>
                <a:lnTo>
                  <a:pt x="218" y="208"/>
                </a:lnTo>
                <a:lnTo>
                  <a:pt x="234" y="192"/>
                </a:lnTo>
                <a:lnTo>
                  <a:pt x="234" y="194"/>
                </a:lnTo>
                <a:lnTo>
                  <a:pt x="236" y="194"/>
                </a:lnTo>
                <a:lnTo>
                  <a:pt x="246" y="198"/>
                </a:lnTo>
                <a:lnTo>
                  <a:pt x="246" y="196"/>
                </a:lnTo>
                <a:lnTo>
                  <a:pt x="238" y="182"/>
                </a:lnTo>
                <a:lnTo>
                  <a:pt x="242" y="180"/>
                </a:lnTo>
                <a:lnTo>
                  <a:pt x="246" y="178"/>
                </a:lnTo>
                <a:lnTo>
                  <a:pt x="244" y="172"/>
                </a:lnTo>
                <a:lnTo>
                  <a:pt x="236" y="156"/>
                </a:lnTo>
                <a:lnTo>
                  <a:pt x="238" y="156"/>
                </a:lnTo>
                <a:lnTo>
                  <a:pt x="238" y="154"/>
                </a:lnTo>
                <a:lnTo>
                  <a:pt x="260" y="142"/>
                </a:lnTo>
                <a:lnTo>
                  <a:pt x="262" y="134"/>
                </a:lnTo>
                <a:lnTo>
                  <a:pt x="240" y="120"/>
                </a:lnTo>
                <a:lnTo>
                  <a:pt x="236" y="116"/>
                </a:lnTo>
                <a:lnTo>
                  <a:pt x="234" y="112"/>
                </a:lnTo>
                <a:lnTo>
                  <a:pt x="236" y="108"/>
                </a:lnTo>
                <a:lnTo>
                  <a:pt x="242" y="108"/>
                </a:lnTo>
                <a:lnTo>
                  <a:pt x="266" y="112"/>
                </a:lnTo>
                <a:lnTo>
                  <a:pt x="266" y="98"/>
                </a:lnTo>
                <a:lnTo>
                  <a:pt x="266" y="96"/>
                </a:lnTo>
                <a:lnTo>
                  <a:pt x="278" y="84"/>
                </a:lnTo>
                <a:lnTo>
                  <a:pt x="282" y="74"/>
                </a:lnTo>
                <a:lnTo>
                  <a:pt x="276" y="72"/>
                </a:lnTo>
                <a:lnTo>
                  <a:pt x="270" y="66"/>
                </a:lnTo>
                <a:lnTo>
                  <a:pt x="270" y="64"/>
                </a:lnTo>
                <a:lnTo>
                  <a:pt x="270" y="60"/>
                </a:lnTo>
                <a:lnTo>
                  <a:pt x="270" y="58"/>
                </a:lnTo>
                <a:lnTo>
                  <a:pt x="268" y="58"/>
                </a:lnTo>
                <a:lnTo>
                  <a:pt x="266" y="58"/>
                </a:lnTo>
                <a:lnTo>
                  <a:pt x="262" y="62"/>
                </a:lnTo>
                <a:lnTo>
                  <a:pt x="256" y="64"/>
                </a:lnTo>
                <a:lnTo>
                  <a:pt x="250" y="62"/>
                </a:lnTo>
                <a:lnTo>
                  <a:pt x="244" y="62"/>
                </a:lnTo>
                <a:lnTo>
                  <a:pt x="234" y="54"/>
                </a:lnTo>
                <a:lnTo>
                  <a:pt x="226" y="42"/>
                </a:lnTo>
                <a:lnTo>
                  <a:pt x="226" y="44"/>
                </a:lnTo>
                <a:lnTo>
                  <a:pt x="222" y="50"/>
                </a:lnTo>
                <a:lnTo>
                  <a:pt x="216" y="58"/>
                </a:lnTo>
                <a:lnTo>
                  <a:pt x="208" y="60"/>
                </a:lnTo>
                <a:lnTo>
                  <a:pt x="200" y="62"/>
                </a:lnTo>
                <a:lnTo>
                  <a:pt x="194" y="62"/>
                </a:lnTo>
                <a:lnTo>
                  <a:pt x="186" y="60"/>
                </a:lnTo>
                <a:lnTo>
                  <a:pt x="182" y="58"/>
                </a:lnTo>
                <a:lnTo>
                  <a:pt x="178" y="54"/>
                </a:lnTo>
                <a:lnTo>
                  <a:pt x="174" y="46"/>
                </a:lnTo>
                <a:lnTo>
                  <a:pt x="170" y="30"/>
                </a:lnTo>
                <a:lnTo>
                  <a:pt x="166" y="12"/>
                </a:lnTo>
                <a:lnTo>
                  <a:pt x="164" y="6"/>
                </a:lnTo>
                <a:lnTo>
                  <a:pt x="160" y="2"/>
                </a:lnTo>
                <a:lnTo>
                  <a:pt x="154" y="0"/>
                </a:lnTo>
                <a:lnTo>
                  <a:pt x="146" y="0"/>
                </a:lnTo>
                <a:lnTo>
                  <a:pt x="148" y="14"/>
                </a:lnTo>
                <a:lnTo>
                  <a:pt x="146" y="1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8" name="浙江"/>
          <p:cNvSpPr/>
          <p:nvPr/>
        </p:nvSpPr>
        <p:spPr bwMode="auto">
          <a:xfrm>
            <a:off x="3932109" y="3230905"/>
            <a:ext cx="278476" cy="322551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9" name="安徽"/>
          <p:cNvSpPr/>
          <p:nvPr/>
        </p:nvSpPr>
        <p:spPr bwMode="auto">
          <a:xfrm>
            <a:off x="3659643" y="2951427"/>
            <a:ext cx="352603" cy="431738"/>
          </a:xfrm>
          <a:custGeom>
            <a:avLst/>
            <a:gdLst>
              <a:gd name="T0" fmla="*/ 2147483646 w 306"/>
              <a:gd name="T1" fmla="*/ 2147483646 h 374"/>
              <a:gd name="T2" fmla="*/ 2147483646 w 306"/>
              <a:gd name="T3" fmla="*/ 2147483646 h 374"/>
              <a:gd name="T4" fmla="*/ 2147483646 w 306"/>
              <a:gd name="T5" fmla="*/ 2147483646 h 374"/>
              <a:gd name="T6" fmla="*/ 2147483646 w 306"/>
              <a:gd name="T7" fmla="*/ 2147483646 h 374"/>
              <a:gd name="T8" fmla="*/ 2147483646 w 306"/>
              <a:gd name="T9" fmla="*/ 2147483646 h 374"/>
              <a:gd name="T10" fmla="*/ 2147483646 w 306"/>
              <a:gd name="T11" fmla="*/ 2147483646 h 374"/>
              <a:gd name="T12" fmla="*/ 2147483646 w 306"/>
              <a:gd name="T13" fmla="*/ 2147483646 h 374"/>
              <a:gd name="T14" fmla="*/ 2147483646 w 306"/>
              <a:gd name="T15" fmla="*/ 2147483646 h 374"/>
              <a:gd name="T16" fmla="*/ 2147483646 w 306"/>
              <a:gd name="T17" fmla="*/ 2147483646 h 374"/>
              <a:gd name="T18" fmla="*/ 2147483646 w 306"/>
              <a:gd name="T19" fmla="*/ 2147483646 h 374"/>
              <a:gd name="T20" fmla="*/ 2147483646 w 306"/>
              <a:gd name="T21" fmla="*/ 2147483646 h 374"/>
              <a:gd name="T22" fmla="*/ 2147483646 w 306"/>
              <a:gd name="T23" fmla="*/ 2147483646 h 374"/>
              <a:gd name="T24" fmla="*/ 2147483646 w 306"/>
              <a:gd name="T25" fmla="*/ 2147483646 h 374"/>
              <a:gd name="T26" fmla="*/ 2147483646 w 306"/>
              <a:gd name="T27" fmla="*/ 2147483646 h 374"/>
              <a:gd name="T28" fmla="*/ 2147483646 w 306"/>
              <a:gd name="T29" fmla="*/ 2147483646 h 374"/>
              <a:gd name="T30" fmla="*/ 2147483646 w 306"/>
              <a:gd name="T31" fmla="*/ 2147483646 h 374"/>
              <a:gd name="T32" fmla="*/ 2147483646 w 306"/>
              <a:gd name="T33" fmla="*/ 2147483646 h 374"/>
              <a:gd name="T34" fmla="*/ 2147483646 w 306"/>
              <a:gd name="T35" fmla="*/ 2147483646 h 374"/>
              <a:gd name="T36" fmla="*/ 2147483646 w 306"/>
              <a:gd name="T37" fmla="*/ 2147483646 h 374"/>
              <a:gd name="T38" fmla="*/ 2147483646 w 306"/>
              <a:gd name="T39" fmla="*/ 2147483646 h 374"/>
              <a:gd name="T40" fmla="*/ 2147483646 w 306"/>
              <a:gd name="T41" fmla="*/ 2147483646 h 374"/>
              <a:gd name="T42" fmla="*/ 2147483646 w 306"/>
              <a:gd name="T43" fmla="*/ 2147483646 h 374"/>
              <a:gd name="T44" fmla="*/ 2147483646 w 306"/>
              <a:gd name="T45" fmla="*/ 2147483646 h 374"/>
              <a:gd name="T46" fmla="*/ 2147483646 w 306"/>
              <a:gd name="T47" fmla="*/ 2147483646 h 374"/>
              <a:gd name="T48" fmla="*/ 2147483646 w 306"/>
              <a:gd name="T49" fmla="*/ 2147483646 h 374"/>
              <a:gd name="T50" fmla="*/ 2147483646 w 306"/>
              <a:gd name="T51" fmla="*/ 2147483646 h 374"/>
              <a:gd name="T52" fmla="*/ 2147483646 w 306"/>
              <a:gd name="T53" fmla="*/ 2147483646 h 374"/>
              <a:gd name="T54" fmla="*/ 2147483646 w 306"/>
              <a:gd name="T55" fmla="*/ 2147483646 h 374"/>
              <a:gd name="T56" fmla="*/ 2147483646 w 306"/>
              <a:gd name="T57" fmla="*/ 2147483646 h 374"/>
              <a:gd name="T58" fmla="*/ 2147483646 w 306"/>
              <a:gd name="T59" fmla="*/ 2147483646 h 374"/>
              <a:gd name="T60" fmla="*/ 2147483646 w 306"/>
              <a:gd name="T61" fmla="*/ 2147483646 h 374"/>
              <a:gd name="T62" fmla="*/ 2147483646 w 306"/>
              <a:gd name="T63" fmla="*/ 2147483646 h 374"/>
              <a:gd name="T64" fmla="*/ 2147483646 w 306"/>
              <a:gd name="T65" fmla="*/ 2147483646 h 374"/>
              <a:gd name="T66" fmla="*/ 2147483646 w 306"/>
              <a:gd name="T67" fmla="*/ 2147483646 h 374"/>
              <a:gd name="T68" fmla="*/ 2147483646 w 306"/>
              <a:gd name="T69" fmla="*/ 2147483646 h 374"/>
              <a:gd name="T70" fmla="*/ 2147483646 w 306"/>
              <a:gd name="T71" fmla="*/ 2147483646 h 374"/>
              <a:gd name="T72" fmla="*/ 2147483646 w 306"/>
              <a:gd name="T73" fmla="*/ 2147483646 h 374"/>
              <a:gd name="T74" fmla="*/ 2147483646 w 306"/>
              <a:gd name="T75" fmla="*/ 2147483646 h 374"/>
              <a:gd name="T76" fmla="*/ 2147483646 w 306"/>
              <a:gd name="T77" fmla="*/ 2147483646 h 374"/>
              <a:gd name="T78" fmla="*/ 2147483646 w 306"/>
              <a:gd name="T79" fmla="*/ 2147483646 h 374"/>
              <a:gd name="T80" fmla="*/ 2147483646 w 306"/>
              <a:gd name="T81" fmla="*/ 2147483646 h 374"/>
              <a:gd name="T82" fmla="*/ 2147483646 w 306"/>
              <a:gd name="T83" fmla="*/ 2147483646 h 374"/>
              <a:gd name="T84" fmla="*/ 2147483646 w 306"/>
              <a:gd name="T85" fmla="*/ 2147483646 h 374"/>
              <a:gd name="T86" fmla="*/ 2147483646 w 306"/>
              <a:gd name="T87" fmla="*/ 2147483646 h 374"/>
              <a:gd name="T88" fmla="*/ 2147483646 w 306"/>
              <a:gd name="T89" fmla="*/ 2147483646 h 374"/>
              <a:gd name="T90" fmla="*/ 2147483646 w 306"/>
              <a:gd name="T91" fmla="*/ 2147483646 h 374"/>
              <a:gd name="T92" fmla="*/ 2147483646 w 306"/>
              <a:gd name="T93" fmla="*/ 2147483646 h 374"/>
              <a:gd name="T94" fmla="*/ 2147483646 w 306"/>
              <a:gd name="T95" fmla="*/ 2147483646 h 374"/>
              <a:gd name="T96" fmla="*/ 2147483646 w 306"/>
              <a:gd name="T97" fmla="*/ 2147483646 h 374"/>
              <a:gd name="T98" fmla="*/ 2147483646 w 306"/>
              <a:gd name="T99" fmla="*/ 2147483646 h 374"/>
              <a:gd name="T100" fmla="*/ 2147483646 w 306"/>
              <a:gd name="T101" fmla="*/ 2147483646 h 374"/>
              <a:gd name="T102" fmla="*/ 2147483646 w 306"/>
              <a:gd name="T103" fmla="*/ 2147483646 h 374"/>
              <a:gd name="T104" fmla="*/ 2147483646 w 306"/>
              <a:gd name="T105" fmla="*/ 2147483646 h 374"/>
              <a:gd name="T106" fmla="*/ 2147483646 w 306"/>
              <a:gd name="T107" fmla="*/ 2147483646 h 374"/>
              <a:gd name="T108" fmla="*/ 2147483646 w 306"/>
              <a:gd name="T109" fmla="*/ 2147483646 h 374"/>
              <a:gd name="T110" fmla="*/ 2147483646 w 306"/>
              <a:gd name="T111" fmla="*/ 2147483646 h 374"/>
              <a:gd name="T112" fmla="*/ 2147483646 w 306"/>
              <a:gd name="T113" fmla="*/ 2147483646 h 374"/>
              <a:gd name="T114" fmla="*/ 2147483646 w 306"/>
              <a:gd name="T115" fmla="*/ 2147483646 h 37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06" h="374">
                <a:moveTo>
                  <a:pt x="192" y="106"/>
                </a:moveTo>
                <a:lnTo>
                  <a:pt x="192" y="106"/>
                </a:lnTo>
                <a:lnTo>
                  <a:pt x="186" y="86"/>
                </a:lnTo>
                <a:lnTo>
                  <a:pt x="180" y="70"/>
                </a:lnTo>
                <a:lnTo>
                  <a:pt x="174" y="60"/>
                </a:lnTo>
                <a:lnTo>
                  <a:pt x="170" y="56"/>
                </a:lnTo>
                <a:lnTo>
                  <a:pt x="142" y="46"/>
                </a:lnTo>
                <a:lnTo>
                  <a:pt x="122" y="40"/>
                </a:lnTo>
                <a:lnTo>
                  <a:pt x="110" y="34"/>
                </a:lnTo>
                <a:lnTo>
                  <a:pt x="104" y="30"/>
                </a:lnTo>
                <a:lnTo>
                  <a:pt x="96" y="22"/>
                </a:lnTo>
                <a:lnTo>
                  <a:pt x="80" y="0"/>
                </a:lnTo>
                <a:lnTo>
                  <a:pt x="74" y="0"/>
                </a:lnTo>
                <a:lnTo>
                  <a:pt x="76" y="2"/>
                </a:lnTo>
                <a:lnTo>
                  <a:pt x="82" y="14"/>
                </a:lnTo>
                <a:lnTo>
                  <a:pt x="96" y="34"/>
                </a:lnTo>
                <a:lnTo>
                  <a:pt x="98" y="36"/>
                </a:lnTo>
                <a:lnTo>
                  <a:pt x="98" y="38"/>
                </a:lnTo>
                <a:lnTo>
                  <a:pt x="86" y="60"/>
                </a:lnTo>
                <a:lnTo>
                  <a:pt x="78" y="70"/>
                </a:lnTo>
                <a:lnTo>
                  <a:pt x="74" y="72"/>
                </a:lnTo>
                <a:lnTo>
                  <a:pt x="72" y="72"/>
                </a:lnTo>
                <a:lnTo>
                  <a:pt x="64" y="66"/>
                </a:lnTo>
                <a:lnTo>
                  <a:pt x="52" y="50"/>
                </a:lnTo>
                <a:lnTo>
                  <a:pt x="38" y="46"/>
                </a:lnTo>
                <a:lnTo>
                  <a:pt x="40" y="54"/>
                </a:lnTo>
                <a:lnTo>
                  <a:pt x="46" y="70"/>
                </a:lnTo>
                <a:lnTo>
                  <a:pt x="46" y="72"/>
                </a:lnTo>
                <a:lnTo>
                  <a:pt x="46" y="74"/>
                </a:lnTo>
                <a:lnTo>
                  <a:pt x="44" y="82"/>
                </a:lnTo>
                <a:lnTo>
                  <a:pt x="28" y="88"/>
                </a:lnTo>
                <a:lnTo>
                  <a:pt x="24" y="90"/>
                </a:lnTo>
                <a:lnTo>
                  <a:pt x="22" y="94"/>
                </a:lnTo>
                <a:lnTo>
                  <a:pt x="22" y="102"/>
                </a:lnTo>
                <a:lnTo>
                  <a:pt x="24" y="116"/>
                </a:lnTo>
                <a:lnTo>
                  <a:pt x="20" y="124"/>
                </a:lnTo>
                <a:lnTo>
                  <a:pt x="18" y="126"/>
                </a:lnTo>
                <a:lnTo>
                  <a:pt x="16" y="126"/>
                </a:lnTo>
                <a:lnTo>
                  <a:pt x="0" y="122"/>
                </a:lnTo>
                <a:lnTo>
                  <a:pt x="2" y="126"/>
                </a:lnTo>
                <a:lnTo>
                  <a:pt x="8" y="130"/>
                </a:lnTo>
                <a:lnTo>
                  <a:pt x="18" y="144"/>
                </a:lnTo>
                <a:lnTo>
                  <a:pt x="28" y="160"/>
                </a:lnTo>
                <a:lnTo>
                  <a:pt x="28" y="162"/>
                </a:lnTo>
                <a:lnTo>
                  <a:pt x="36" y="162"/>
                </a:lnTo>
                <a:lnTo>
                  <a:pt x="42" y="160"/>
                </a:lnTo>
                <a:lnTo>
                  <a:pt x="48" y="162"/>
                </a:lnTo>
                <a:lnTo>
                  <a:pt x="54" y="164"/>
                </a:lnTo>
                <a:lnTo>
                  <a:pt x="60" y="166"/>
                </a:lnTo>
                <a:lnTo>
                  <a:pt x="70" y="178"/>
                </a:lnTo>
                <a:lnTo>
                  <a:pt x="68" y="200"/>
                </a:lnTo>
                <a:lnTo>
                  <a:pt x="72" y="204"/>
                </a:lnTo>
                <a:lnTo>
                  <a:pt x="72" y="210"/>
                </a:lnTo>
                <a:lnTo>
                  <a:pt x="68" y="214"/>
                </a:lnTo>
                <a:lnTo>
                  <a:pt x="60" y="218"/>
                </a:lnTo>
                <a:lnTo>
                  <a:pt x="56" y="218"/>
                </a:lnTo>
                <a:lnTo>
                  <a:pt x="54" y="220"/>
                </a:lnTo>
                <a:lnTo>
                  <a:pt x="52" y="224"/>
                </a:lnTo>
                <a:lnTo>
                  <a:pt x="50" y="230"/>
                </a:lnTo>
                <a:lnTo>
                  <a:pt x="44" y="244"/>
                </a:lnTo>
                <a:lnTo>
                  <a:pt x="52" y="254"/>
                </a:lnTo>
                <a:lnTo>
                  <a:pt x="74" y="258"/>
                </a:lnTo>
                <a:lnTo>
                  <a:pt x="76" y="258"/>
                </a:lnTo>
                <a:lnTo>
                  <a:pt x="86" y="268"/>
                </a:lnTo>
                <a:lnTo>
                  <a:pt x="72" y="288"/>
                </a:lnTo>
                <a:lnTo>
                  <a:pt x="102" y="352"/>
                </a:lnTo>
                <a:lnTo>
                  <a:pt x="104" y="354"/>
                </a:lnTo>
                <a:lnTo>
                  <a:pt x="98" y="358"/>
                </a:lnTo>
                <a:lnTo>
                  <a:pt x="100" y="364"/>
                </a:lnTo>
                <a:lnTo>
                  <a:pt x="156" y="330"/>
                </a:lnTo>
                <a:lnTo>
                  <a:pt x="146" y="346"/>
                </a:lnTo>
                <a:lnTo>
                  <a:pt x="138" y="362"/>
                </a:lnTo>
                <a:lnTo>
                  <a:pt x="134" y="374"/>
                </a:lnTo>
                <a:lnTo>
                  <a:pt x="140" y="372"/>
                </a:lnTo>
                <a:lnTo>
                  <a:pt x="146" y="366"/>
                </a:lnTo>
                <a:lnTo>
                  <a:pt x="152" y="360"/>
                </a:lnTo>
                <a:lnTo>
                  <a:pt x="156" y="350"/>
                </a:lnTo>
                <a:lnTo>
                  <a:pt x="158" y="350"/>
                </a:lnTo>
                <a:lnTo>
                  <a:pt x="172" y="342"/>
                </a:lnTo>
                <a:lnTo>
                  <a:pt x="174" y="340"/>
                </a:lnTo>
                <a:lnTo>
                  <a:pt x="196" y="358"/>
                </a:lnTo>
                <a:lnTo>
                  <a:pt x="220" y="360"/>
                </a:lnTo>
                <a:lnTo>
                  <a:pt x="232" y="368"/>
                </a:lnTo>
                <a:lnTo>
                  <a:pt x="260" y="342"/>
                </a:lnTo>
                <a:lnTo>
                  <a:pt x="264" y="336"/>
                </a:lnTo>
                <a:lnTo>
                  <a:pt x="268" y="326"/>
                </a:lnTo>
                <a:lnTo>
                  <a:pt x="272" y="320"/>
                </a:lnTo>
                <a:lnTo>
                  <a:pt x="270" y="312"/>
                </a:lnTo>
                <a:lnTo>
                  <a:pt x="260" y="296"/>
                </a:lnTo>
                <a:lnTo>
                  <a:pt x="254" y="286"/>
                </a:lnTo>
                <a:lnTo>
                  <a:pt x="288" y="298"/>
                </a:lnTo>
                <a:lnTo>
                  <a:pt x="300" y="292"/>
                </a:lnTo>
                <a:lnTo>
                  <a:pt x="288" y="270"/>
                </a:lnTo>
                <a:lnTo>
                  <a:pt x="288" y="268"/>
                </a:lnTo>
                <a:lnTo>
                  <a:pt x="306" y="246"/>
                </a:lnTo>
                <a:lnTo>
                  <a:pt x="298" y="234"/>
                </a:lnTo>
                <a:lnTo>
                  <a:pt x="290" y="226"/>
                </a:lnTo>
                <a:lnTo>
                  <a:pt x="284" y="222"/>
                </a:lnTo>
                <a:lnTo>
                  <a:pt x="282" y="222"/>
                </a:lnTo>
                <a:lnTo>
                  <a:pt x="272" y="232"/>
                </a:lnTo>
                <a:lnTo>
                  <a:pt x="272" y="230"/>
                </a:lnTo>
                <a:lnTo>
                  <a:pt x="270" y="230"/>
                </a:lnTo>
                <a:lnTo>
                  <a:pt x="256" y="226"/>
                </a:lnTo>
                <a:lnTo>
                  <a:pt x="252" y="214"/>
                </a:lnTo>
                <a:lnTo>
                  <a:pt x="244" y="210"/>
                </a:lnTo>
                <a:lnTo>
                  <a:pt x="236" y="204"/>
                </a:lnTo>
                <a:lnTo>
                  <a:pt x="226" y="198"/>
                </a:lnTo>
                <a:lnTo>
                  <a:pt x="218" y="192"/>
                </a:lnTo>
                <a:lnTo>
                  <a:pt x="216" y="190"/>
                </a:lnTo>
                <a:lnTo>
                  <a:pt x="216" y="186"/>
                </a:lnTo>
                <a:lnTo>
                  <a:pt x="214" y="184"/>
                </a:lnTo>
                <a:lnTo>
                  <a:pt x="216" y="180"/>
                </a:lnTo>
                <a:lnTo>
                  <a:pt x="220" y="170"/>
                </a:lnTo>
                <a:lnTo>
                  <a:pt x="230" y="152"/>
                </a:lnTo>
                <a:lnTo>
                  <a:pt x="232" y="144"/>
                </a:lnTo>
                <a:lnTo>
                  <a:pt x="234" y="138"/>
                </a:lnTo>
                <a:lnTo>
                  <a:pt x="234" y="128"/>
                </a:lnTo>
                <a:lnTo>
                  <a:pt x="240" y="128"/>
                </a:lnTo>
                <a:lnTo>
                  <a:pt x="258" y="130"/>
                </a:lnTo>
                <a:lnTo>
                  <a:pt x="260" y="122"/>
                </a:lnTo>
                <a:lnTo>
                  <a:pt x="264" y="106"/>
                </a:lnTo>
                <a:lnTo>
                  <a:pt x="260" y="104"/>
                </a:lnTo>
                <a:lnTo>
                  <a:pt x="242" y="116"/>
                </a:lnTo>
                <a:lnTo>
                  <a:pt x="230" y="122"/>
                </a:lnTo>
                <a:lnTo>
                  <a:pt x="222" y="122"/>
                </a:lnTo>
                <a:lnTo>
                  <a:pt x="214" y="120"/>
                </a:lnTo>
                <a:lnTo>
                  <a:pt x="204" y="114"/>
                </a:lnTo>
                <a:lnTo>
                  <a:pt x="194" y="108"/>
                </a:lnTo>
                <a:lnTo>
                  <a:pt x="194" y="106"/>
                </a:lnTo>
                <a:lnTo>
                  <a:pt x="192" y="10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0" name="天津"/>
          <p:cNvSpPr/>
          <p:nvPr/>
        </p:nvSpPr>
        <p:spPr bwMode="auto">
          <a:xfrm>
            <a:off x="3728761" y="2453576"/>
            <a:ext cx="92158" cy="133228"/>
          </a:xfrm>
          <a:custGeom>
            <a:avLst/>
            <a:gdLst>
              <a:gd name="T0" fmla="*/ 2147483646 w 80"/>
              <a:gd name="T1" fmla="*/ 2147483646 h 116"/>
              <a:gd name="T2" fmla="*/ 2147483646 w 80"/>
              <a:gd name="T3" fmla="*/ 0 h 116"/>
              <a:gd name="T4" fmla="*/ 2147483646 w 80"/>
              <a:gd name="T5" fmla="*/ 0 h 116"/>
              <a:gd name="T6" fmla="*/ 2147483646 w 80"/>
              <a:gd name="T7" fmla="*/ 2147483646 h 116"/>
              <a:gd name="T8" fmla="*/ 2147483646 w 80"/>
              <a:gd name="T9" fmla="*/ 2147483646 h 116"/>
              <a:gd name="T10" fmla="*/ 2147483646 w 80"/>
              <a:gd name="T11" fmla="*/ 2147483646 h 116"/>
              <a:gd name="T12" fmla="*/ 2147483646 w 80"/>
              <a:gd name="T13" fmla="*/ 2147483646 h 116"/>
              <a:gd name="T14" fmla="*/ 2147483646 w 80"/>
              <a:gd name="T15" fmla="*/ 2147483646 h 116"/>
              <a:gd name="T16" fmla="*/ 2147483646 w 80"/>
              <a:gd name="T17" fmla="*/ 2147483646 h 116"/>
              <a:gd name="T18" fmla="*/ 2147483646 w 80"/>
              <a:gd name="T19" fmla="*/ 2147483646 h 116"/>
              <a:gd name="T20" fmla="*/ 2147483646 w 80"/>
              <a:gd name="T21" fmla="*/ 2147483646 h 116"/>
              <a:gd name="T22" fmla="*/ 2147483646 w 80"/>
              <a:gd name="T23" fmla="*/ 2147483646 h 116"/>
              <a:gd name="T24" fmla="*/ 2147483646 w 80"/>
              <a:gd name="T25" fmla="*/ 2147483646 h 116"/>
              <a:gd name="T26" fmla="*/ 2147483646 w 80"/>
              <a:gd name="T27" fmla="*/ 2147483646 h 116"/>
              <a:gd name="T28" fmla="*/ 2147483646 w 80"/>
              <a:gd name="T29" fmla="*/ 2147483646 h 116"/>
              <a:gd name="T30" fmla="*/ 2147483646 w 80"/>
              <a:gd name="T31" fmla="*/ 2147483646 h 116"/>
              <a:gd name="T32" fmla="*/ 2147483646 w 80"/>
              <a:gd name="T33" fmla="*/ 2147483646 h 116"/>
              <a:gd name="T34" fmla="*/ 0 w 80"/>
              <a:gd name="T35" fmla="*/ 2147483646 h 116"/>
              <a:gd name="T36" fmla="*/ 0 w 80"/>
              <a:gd name="T37" fmla="*/ 2147483646 h 116"/>
              <a:gd name="T38" fmla="*/ 0 w 80"/>
              <a:gd name="T39" fmla="*/ 2147483646 h 116"/>
              <a:gd name="T40" fmla="*/ 0 w 80"/>
              <a:gd name="T41" fmla="*/ 2147483646 h 116"/>
              <a:gd name="T42" fmla="*/ 2147483646 w 80"/>
              <a:gd name="T43" fmla="*/ 2147483646 h 116"/>
              <a:gd name="T44" fmla="*/ 2147483646 w 80"/>
              <a:gd name="T45" fmla="*/ 2147483646 h 116"/>
              <a:gd name="T46" fmla="*/ 2147483646 w 80"/>
              <a:gd name="T47" fmla="*/ 2147483646 h 116"/>
              <a:gd name="T48" fmla="*/ 2147483646 w 80"/>
              <a:gd name="T49" fmla="*/ 2147483646 h 116"/>
              <a:gd name="T50" fmla="*/ 2147483646 w 80"/>
              <a:gd name="T51" fmla="*/ 2147483646 h 116"/>
              <a:gd name="T52" fmla="*/ 2147483646 w 80"/>
              <a:gd name="T53" fmla="*/ 2147483646 h 116"/>
              <a:gd name="T54" fmla="*/ 2147483646 w 80"/>
              <a:gd name="T55" fmla="*/ 2147483646 h 116"/>
              <a:gd name="T56" fmla="*/ 2147483646 w 80"/>
              <a:gd name="T57" fmla="*/ 2147483646 h 116"/>
              <a:gd name="T58" fmla="*/ 2147483646 w 80"/>
              <a:gd name="T59" fmla="*/ 2147483646 h 116"/>
              <a:gd name="T60" fmla="*/ 2147483646 w 80"/>
              <a:gd name="T61" fmla="*/ 2147483646 h 116"/>
              <a:gd name="T62" fmla="*/ 2147483646 w 80"/>
              <a:gd name="T63" fmla="*/ 2147483646 h 116"/>
              <a:gd name="T64" fmla="*/ 2147483646 w 80"/>
              <a:gd name="T65" fmla="*/ 2147483646 h 116"/>
              <a:gd name="T66" fmla="*/ 2147483646 w 80"/>
              <a:gd name="T67" fmla="*/ 2147483646 h 116"/>
              <a:gd name="T68" fmla="*/ 2147483646 w 80"/>
              <a:gd name="T69" fmla="*/ 2147483646 h 116"/>
              <a:gd name="T70" fmla="*/ 2147483646 w 80"/>
              <a:gd name="T71" fmla="*/ 2147483646 h 116"/>
              <a:gd name="T72" fmla="*/ 2147483646 w 80"/>
              <a:gd name="T73" fmla="*/ 2147483646 h 116"/>
              <a:gd name="T74" fmla="*/ 2147483646 w 80"/>
              <a:gd name="T75" fmla="*/ 2147483646 h 116"/>
              <a:gd name="T76" fmla="*/ 2147483646 w 80"/>
              <a:gd name="T77" fmla="*/ 2147483646 h 116"/>
              <a:gd name="T78" fmla="*/ 2147483646 w 80"/>
              <a:gd name="T79" fmla="*/ 2147483646 h 116"/>
              <a:gd name="T80" fmla="*/ 2147483646 w 80"/>
              <a:gd name="T81" fmla="*/ 2147483646 h 116"/>
              <a:gd name="T82" fmla="*/ 2147483646 w 80"/>
              <a:gd name="T83" fmla="*/ 2147483646 h 116"/>
              <a:gd name="T84" fmla="*/ 2147483646 w 80"/>
              <a:gd name="T85" fmla="*/ 2147483646 h 116"/>
              <a:gd name="T86" fmla="*/ 2147483646 w 80"/>
              <a:gd name="T87" fmla="*/ 2147483646 h 116"/>
              <a:gd name="T88" fmla="*/ 2147483646 w 80"/>
              <a:gd name="T89" fmla="*/ 2147483646 h 116"/>
              <a:gd name="T90" fmla="*/ 2147483646 w 80"/>
              <a:gd name="T91" fmla="*/ 2147483646 h 116"/>
              <a:gd name="T92" fmla="*/ 2147483646 w 80"/>
              <a:gd name="T93" fmla="*/ 2147483646 h 116"/>
              <a:gd name="T94" fmla="*/ 2147483646 w 80"/>
              <a:gd name="T95" fmla="*/ 2147483646 h 1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0" h="116">
                <a:moveTo>
                  <a:pt x="46" y="2"/>
                </a:moveTo>
                <a:lnTo>
                  <a:pt x="44" y="0"/>
                </a:lnTo>
                <a:lnTo>
                  <a:pt x="40" y="2"/>
                </a:lnTo>
                <a:lnTo>
                  <a:pt x="38" y="4"/>
                </a:lnTo>
                <a:lnTo>
                  <a:pt x="32" y="14"/>
                </a:lnTo>
                <a:lnTo>
                  <a:pt x="28" y="12"/>
                </a:lnTo>
                <a:lnTo>
                  <a:pt x="28" y="14"/>
                </a:lnTo>
                <a:lnTo>
                  <a:pt x="22" y="20"/>
                </a:lnTo>
                <a:lnTo>
                  <a:pt x="18" y="22"/>
                </a:lnTo>
                <a:lnTo>
                  <a:pt x="10" y="26"/>
                </a:lnTo>
                <a:lnTo>
                  <a:pt x="8" y="32"/>
                </a:lnTo>
                <a:lnTo>
                  <a:pt x="8" y="44"/>
                </a:lnTo>
                <a:lnTo>
                  <a:pt x="6" y="48"/>
                </a:lnTo>
                <a:lnTo>
                  <a:pt x="4" y="50"/>
                </a:lnTo>
                <a:lnTo>
                  <a:pt x="0" y="60"/>
                </a:lnTo>
                <a:lnTo>
                  <a:pt x="0" y="66"/>
                </a:lnTo>
                <a:lnTo>
                  <a:pt x="0" y="78"/>
                </a:lnTo>
                <a:lnTo>
                  <a:pt x="4" y="102"/>
                </a:lnTo>
                <a:lnTo>
                  <a:pt x="8" y="106"/>
                </a:lnTo>
                <a:lnTo>
                  <a:pt x="18" y="112"/>
                </a:lnTo>
                <a:lnTo>
                  <a:pt x="36" y="116"/>
                </a:lnTo>
                <a:lnTo>
                  <a:pt x="44" y="114"/>
                </a:lnTo>
                <a:lnTo>
                  <a:pt x="54" y="110"/>
                </a:lnTo>
                <a:lnTo>
                  <a:pt x="50" y="100"/>
                </a:lnTo>
                <a:lnTo>
                  <a:pt x="50" y="98"/>
                </a:lnTo>
                <a:lnTo>
                  <a:pt x="52" y="90"/>
                </a:lnTo>
                <a:lnTo>
                  <a:pt x="60" y="74"/>
                </a:lnTo>
                <a:lnTo>
                  <a:pt x="76" y="74"/>
                </a:lnTo>
                <a:lnTo>
                  <a:pt x="80" y="74"/>
                </a:lnTo>
                <a:lnTo>
                  <a:pt x="74" y="64"/>
                </a:lnTo>
                <a:lnTo>
                  <a:pt x="64" y="48"/>
                </a:lnTo>
                <a:lnTo>
                  <a:pt x="58" y="40"/>
                </a:lnTo>
                <a:lnTo>
                  <a:pt x="54" y="30"/>
                </a:lnTo>
                <a:lnTo>
                  <a:pt x="52" y="18"/>
                </a:lnTo>
                <a:lnTo>
                  <a:pt x="48" y="8"/>
                </a:lnTo>
                <a:lnTo>
                  <a:pt x="46" y="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1" name="北京"/>
          <p:cNvSpPr/>
          <p:nvPr/>
        </p:nvSpPr>
        <p:spPr bwMode="auto">
          <a:xfrm>
            <a:off x="3636604" y="2393474"/>
            <a:ext cx="122209" cy="131224"/>
          </a:xfrm>
          <a:custGeom>
            <a:avLst/>
            <a:gdLst>
              <a:gd name="T0" fmla="*/ 2147483646 w 106"/>
              <a:gd name="T1" fmla="*/ 2147483646 h 114"/>
              <a:gd name="T2" fmla="*/ 2147483646 w 106"/>
              <a:gd name="T3" fmla="*/ 2147483646 h 114"/>
              <a:gd name="T4" fmla="*/ 2147483646 w 106"/>
              <a:gd name="T5" fmla="*/ 2147483646 h 114"/>
              <a:gd name="T6" fmla="*/ 2147483646 w 106"/>
              <a:gd name="T7" fmla="*/ 2147483646 h 114"/>
              <a:gd name="T8" fmla="*/ 2147483646 w 106"/>
              <a:gd name="T9" fmla="*/ 2147483646 h 114"/>
              <a:gd name="T10" fmla="*/ 2147483646 w 106"/>
              <a:gd name="T11" fmla="*/ 2147483646 h 114"/>
              <a:gd name="T12" fmla="*/ 2147483646 w 106"/>
              <a:gd name="T13" fmla="*/ 2147483646 h 114"/>
              <a:gd name="T14" fmla="*/ 2147483646 w 106"/>
              <a:gd name="T15" fmla="*/ 2147483646 h 114"/>
              <a:gd name="T16" fmla="*/ 2147483646 w 106"/>
              <a:gd name="T17" fmla="*/ 2147483646 h 114"/>
              <a:gd name="T18" fmla="*/ 0 w 106"/>
              <a:gd name="T19" fmla="*/ 2147483646 h 114"/>
              <a:gd name="T20" fmla="*/ 2147483646 w 106"/>
              <a:gd name="T21" fmla="*/ 2147483646 h 114"/>
              <a:gd name="T22" fmla="*/ 2147483646 w 106"/>
              <a:gd name="T23" fmla="*/ 2147483646 h 114"/>
              <a:gd name="T24" fmla="*/ 2147483646 w 106"/>
              <a:gd name="T25" fmla="*/ 2147483646 h 114"/>
              <a:gd name="T26" fmla="*/ 2147483646 w 106"/>
              <a:gd name="T27" fmla="*/ 2147483646 h 114"/>
              <a:gd name="T28" fmla="*/ 2147483646 w 106"/>
              <a:gd name="T29" fmla="*/ 2147483646 h 114"/>
              <a:gd name="T30" fmla="*/ 2147483646 w 106"/>
              <a:gd name="T31" fmla="*/ 2147483646 h 114"/>
              <a:gd name="T32" fmla="*/ 2147483646 w 106"/>
              <a:gd name="T33" fmla="*/ 2147483646 h 114"/>
              <a:gd name="T34" fmla="*/ 2147483646 w 106"/>
              <a:gd name="T35" fmla="*/ 2147483646 h 114"/>
              <a:gd name="T36" fmla="*/ 2147483646 w 106"/>
              <a:gd name="T37" fmla="*/ 2147483646 h 114"/>
              <a:gd name="T38" fmla="*/ 2147483646 w 106"/>
              <a:gd name="T39" fmla="*/ 2147483646 h 114"/>
              <a:gd name="T40" fmla="*/ 2147483646 w 106"/>
              <a:gd name="T41" fmla="*/ 2147483646 h 114"/>
              <a:gd name="T42" fmla="*/ 2147483646 w 106"/>
              <a:gd name="T43" fmla="*/ 2147483646 h 114"/>
              <a:gd name="T44" fmla="*/ 2147483646 w 106"/>
              <a:gd name="T45" fmla="*/ 2147483646 h 114"/>
              <a:gd name="T46" fmla="*/ 2147483646 w 106"/>
              <a:gd name="T47" fmla="*/ 2147483646 h 114"/>
              <a:gd name="T48" fmla="*/ 2147483646 w 106"/>
              <a:gd name="T49" fmla="*/ 2147483646 h 114"/>
              <a:gd name="T50" fmla="*/ 2147483646 w 106"/>
              <a:gd name="T51" fmla="*/ 2147483646 h 114"/>
              <a:gd name="T52" fmla="*/ 2147483646 w 106"/>
              <a:gd name="T53" fmla="*/ 2147483646 h 114"/>
              <a:gd name="T54" fmla="*/ 2147483646 w 106"/>
              <a:gd name="T55" fmla="*/ 2147483646 h 114"/>
              <a:gd name="T56" fmla="*/ 2147483646 w 106"/>
              <a:gd name="T57" fmla="*/ 2147483646 h 114"/>
              <a:gd name="T58" fmla="*/ 2147483646 w 106"/>
              <a:gd name="T59" fmla="*/ 2147483646 h 114"/>
              <a:gd name="T60" fmla="*/ 2147483646 w 106"/>
              <a:gd name="T61" fmla="*/ 2147483646 h 114"/>
              <a:gd name="T62" fmla="*/ 2147483646 w 106"/>
              <a:gd name="T63" fmla="*/ 2147483646 h 1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6" h="114">
                <a:moveTo>
                  <a:pt x="52" y="24"/>
                </a:moveTo>
                <a:lnTo>
                  <a:pt x="52" y="26"/>
                </a:lnTo>
                <a:lnTo>
                  <a:pt x="48" y="26"/>
                </a:lnTo>
                <a:lnTo>
                  <a:pt x="38" y="24"/>
                </a:lnTo>
                <a:lnTo>
                  <a:pt x="38" y="28"/>
                </a:lnTo>
                <a:lnTo>
                  <a:pt x="38" y="30"/>
                </a:lnTo>
                <a:lnTo>
                  <a:pt x="36" y="30"/>
                </a:lnTo>
                <a:lnTo>
                  <a:pt x="18" y="38"/>
                </a:lnTo>
                <a:lnTo>
                  <a:pt x="18" y="40"/>
                </a:lnTo>
                <a:lnTo>
                  <a:pt x="16" y="44"/>
                </a:lnTo>
                <a:lnTo>
                  <a:pt x="18" y="48"/>
                </a:lnTo>
                <a:lnTo>
                  <a:pt x="24" y="56"/>
                </a:lnTo>
                <a:lnTo>
                  <a:pt x="24" y="58"/>
                </a:lnTo>
                <a:lnTo>
                  <a:pt x="24" y="60"/>
                </a:lnTo>
                <a:lnTo>
                  <a:pt x="14" y="72"/>
                </a:lnTo>
                <a:lnTo>
                  <a:pt x="4" y="82"/>
                </a:lnTo>
                <a:lnTo>
                  <a:pt x="0" y="86"/>
                </a:lnTo>
                <a:lnTo>
                  <a:pt x="0" y="90"/>
                </a:lnTo>
                <a:lnTo>
                  <a:pt x="4" y="96"/>
                </a:lnTo>
                <a:lnTo>
                  <a:pt x="14" y="100"/>
                </a:lnTo>
                <a:lnTo>
                  <a:pt x="20" y="100"/>
                </a:lnTo>
                <a:lnTo>
                  <a:pt x="32" y="102"/>
                </a:lnTo>
                <a:lnTo>
                  <a:pt x="36" y="102"/>
                </a:lnTo>
                <a:lnTo>
                  <a:pt x="40" y="106"/>
                </a:lnTo>
                <a:lnTo>
                  <a:pt x="48" y="110"/>
                </a:lnTo>
                <a:lnTo>
                  <a:pt x="56" y="114"/>
                </a:lnTo>
                <a:lnTo>
                  <a:pt x="62" y="114"/>
                </a:lnTo>
                <a:lnTo>
                  <a:pt x="66" y="112"/>
                </a:lnTo>
                <a:lnTo>
                  <a:pt x="72" y="106"/>
                </a:lnTo>
                <a:lnTo>
                  <a:pt x="78" y="98"/>
                </a:lnTo>
                <a:lnTo>
                  <a:pt x="84" y="84"/>
                </a:lnTo>
                <a:lnTo>
                  <a:pt x="80" y="66"/>
                </a:lnTo>
                <a:lnTo>
                  <a:pt x="86" y="68"/>
                </a:lnTo>
                <a:lnTo>
                  <a:pt x="96" y="68"/>
                </a:lnTo>
                <a:lnTo>
                  <a:pt x="100" y="66"/>
                </a:lnTo>
                <a:lnTo>
                  <a:pt x="102" y="62"/>
                </a:lnTo>
                <a:lnTo>
                  <a:pt x="94" y="38"/>
                </a:lnTo>
                <a:lnTo>
                  <a:pt x="96" y="30"/>
                </a:lnTo>
                <a:lnTo>
                  <a:pt x="102" y="26"/>
                </a:lnTo>
                <a:lnTo>
                  <a:pt x="106" y="22"/>
                </a:lnTo>
                <a:lnTo>
                  <a:pt x="104" y="18"/>
                </a:lnTo>
                <a:lnTo>
                  <a:pt x="86" y="18"/>
                </a:lnTo>
                <a:lnTo>
                  <a:pt x="68" y="6"/>
                </a:lnTo>
                <a:lnTo>
                  <a:pt x="62" y="2"/>
                </a:lnTo>
                <a:lnTo>
                  <a:pt x="58" y="0"/>
                </a:lnTo>
                <a:lnTo>
                  <a:pt x="48" y="2"/>
                </a:lnTo>
                <a:lnTo>
                  <a:pt x="44" y="2"/>
                </a:lnTo>
                <a:lnTo>
                  <a:pt x="44" y="8"/>
                </a:lnTo>
                <a:lnTo>
                  <a:pt x="50" y="10"/>
                </a:lnTo>
                <a:lnTo>
                  <a:pt x="54" y="16"/>
                </a:lnTo>
                <a:lnTo>
                  <a:pt x="54" y="20"/>
                </a:lnTo>
                <a:lnTo>
                  <a:pt x="52" y="2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2" name="辽宁"/>
          <p:cNvSpPr/>
          <p:nvPr/>
        </p:nvSpPr>
        <p:spPr bwMode="auto">
          <a:xfrm>
            <a:off x="3843959" y="2133029"/>
            <a:ext cx="433742" cy="412706"/>
          </a:xfrm>
          <a:custGeom>
            <a:avLst/>
            <a:gdLst>
              <a:gd name="T0" fmla="*/ 2147483646 w 376"/>
              <a:gd name="T1" fmla="*/ 2147483646 h 358"/>
              <a:gd name="T2" fmla="*/ 2147483646 w 376"/>
              <a:gd name="T3" fmla="*/ 2147483646 h 358"/>
              <a:gd name="T4" fmla="*/ 2147483646 w 376"/>
              <a:gd name="T5" fmla="*/ 2147483646 h 358"/>
              <a:gd name="T6" fmla="*/ 2147483646 w 376"/>
              <a:gd name="T7" fmla="*/ 2147483646 h 358"/>
              <a:gd name="T8" fmla="*/ 2147483646 w 376"/>
              <a:gd name="T9" fmla="*/ 2147483646 h 358"/>
              <a:gd name="T10" fmla="*/ 2147483646 w 376"/>
              <a:gd name="T11" fmla="*/ 2147483646 h 358"/>
              <a:gd name="T12" fmla="*/ 2147483646 w 376"/>
              <a:gd name="T13" fmla="*/ 2147483646 h 358"/>
              <a:gd name="T14" fmla="*/ 2147483646 w 376"/>
              <a:gd name="T15" fmla="*/ 2147483646 h 358"/>
              <a:gd name="T16" fmla="*/ 2147483646 w 376"/>
              <a:gd name="T17" fmla="*/ 2147483646 h 358"/>
              <a:gd name="T18" fmla="*/ 2147483646 w 376"/>
              <a:gd name="T19" fmla="*/ 2147483646 h 358"/>
              <a:gd name="T20" fmla="*/ 2147483646 w 376"/>
              <a:gd name="T21" fmla="*/ 2147483646 h 358"/>
              <a:gd name="T22" fmla="*/ 2147483646 w 376"/>
              <a:gd name="T23" fmla="*/ 2147483646 h 358"/>
              <a:gd name="T24" fmla="*/ 2147483646 w 376"/>
              <a:gd name="T25" fmla="*/ 2147483646 h 358"/>
              <a:gd name="T26" fmla="*/ 2147483646 w 376"/>
              <a:gd name="T27" fmla="*/ 2147483646 h 358"/>
              <a:gd name="T28" fmla="*/ 2147483646 w 376"/>
              <a:gd name="T29" fmla="*/ 2147483646 h 358"/>
              <a:gd name="T30" fmla="*/ 2147483646 w 376"/>
              <a:gd name="T31" fmla="*/ 2147483646 h 358"/>
              <a:gd name="T32" fmla="*/ 2147483646 w 376"/>
              <a:gd name="T33" fmla="*/ 2147483646 h 358"/>
              <a:gd name="T34" fmla="*/ 2147483646 w 376"/>
              <a:gd name="T35" fmla="*/ 2147483646 h 358"/>
              <a:gd name="T36" fmla="*/ 2147483646 w 376"/>
              <a:gd name="T37" fmla="*/ 2147483646 h 358"/>
              <a:gd name="T38" fmla="*/ 2147483646 w 376"/>
              <a:gd name="T39" fmla="*/ 2147483646 h 358"/>
              <a:gd name="T40" fmla="*/ 2147483646 w 376"/>
              <a:gd name="T41" fmla="*/ 2147483646 h 358"/>
              <a:gd name="T42" fmla="*/ 2147483646 w 376"/>
              <a:gd name="T43" fmla="*/ 2147483646 h 358"/>
              <a:gd name="T44" fmla="*/ 2147483646 w 376"/>
              <a:gd name="T45" fmla="*/ 2147483646 h 358"/>
              <a:gd name="T46" fmla="*/ 2147483646 w 376"/>
              <a:gd name="T47" fmla="*/ 2147483646 h 358"/>
              <a:gd name="T48" fmla="*/ 2147483646 w 376"/>
              <a:gd name="T49" fmla="*/ 2147483646 h 358"/>
              <a:gd name="T50" fmla="*/ 2147483646 w 376"/>
              <a:gd name="T51" fmla="*/ 2147483646 h 358"/>
              <a:gd name="T52" fmla="*/ 2147483646 w 376"/>
              <a:gd name="T53" fmla="*/ 2147483646 h 358"/>
              <a:gd name="T54" fmla="*/ 2147483646 w 376"/>
              <a:gd name="T55" fmla="*/ 2147483646 h 358"/>
              <a:gd name="T56" fmla="*/ 2147483646 w 376"/>
              <a:gd name="T57" fmla="*/ 2147483646 h 358"/>
              <a:gd name="T58" fmla="*/ 2147483646 w 376"/>
              <a:gd name="T59" fmla="*/ 2147483646 h 358"/>
              <a:gd name="T60" fmla="*/ 2147483646 w 376"/>
              <a:gd name="T61" fmla="*/ 2147483646 h 358"/>
              <a:gd name="T62" fmla="*/ 2147483646 w 376"/>
              <a:gd name="T63" fmla="*/ 2147483646 h 358"/>
              <a:gd name="T64" fmla="*/ 2147483646 w 376"/>
              <a:gd name="T65" fmla="*/ 2147483646 h 358"/>
              <a:gd name="T66" fmla="*/ 2147483646 w 376"/>
              <a:gd name="T67" fmla="*/ 2147483646 h 358"/>
              <a:gd name="T68" fmla="*/ 2147483646 w 376"/>
              <a:gd name="T69" fmla="*/ 2147483646 h 358"/>
              <a:gd name="T70" fmla="*/ 2147483646 w 376"/>
              <a:gd name="T71" fmla="*/ 2147483646 h 358"/>
              <a:gd name="T72" fmla="*/ 2147483646 w 376"/>
              <a:gd name="T73" fmla="*/ 2147483646 h 358"/>
              <a:gd name="T74" fmla="*/ 2147483646 w 376"/>
              <a:gd name="T75" fmla="*/ 2147483646 h 358"/>
              <a:gd name="T76" fmla="*/ 2147483646 w 376"/>
              <a:gd name="T77" fmla="*/ 2147483646 h 358"/>
              <a:gd name="T78" fmla="*/ 2147483646 w 376"/>
              <a:gd name="T79" fmla="*/ 2147483646 h 358"/>
              <a:gd name="T80" fmla="*/ 2147483646 w 376"/>
              <a:gd name="T81" fmla="*/ 2147483646 h 358"/>
              <a:gd name="T82" fmla="*/ 2147483646 w 376"/>
              <a:gd name="T83" fmla="*/ 2147483646 h 358"/>
              <a:gd name="T84" fmla="*/ 2147483646 w 376"/>
              <a:gd name="T85" fmla="*/ 2147483646 h 358"/>
              <a:gd name="T86" fmla="*/ 2147483646 w 376"/>
              <a:gd name="T87" fmla="*/ 2147483646 h 358"/>
              <a:gd name="T88" fmla="*/ 2147483646 w 376"/>
              <a:gd name="T89" fmla="*/ 2147483646 h 358"/>
              <a:gd name="T90" fmla="*/ 2147483646 w 376"/>
              <a:gd name="T91" fmla="*/ 2147483646 h 358"/>
              <a:gd name="T92" fmla="*/ 2147483646 w 376"/>
              <a:gd name="T93" fmla="*/ 2147483646 h 358"/>
              <a:gd name="T94" fmla="*/ 2147483646 w 376"/>
              <a:gd name="T95" fmla="*/ 2147483646 h 358"/>
              <a:gd name="T96" fmla="*/ 2147483646 w 376"/>
              <a:gd name="T97" fmla="*/ 2147483646 h 358"/>
              <a:gd name="T98" fmla="*/ 2147483646 w 376"/>
              <a:gd name="T99" fmla="*/ 2147483646 h 358"/>
              <a:gd name="T100" fmla="*/ 2147483646 w 376"/>
              <a:gd name="T101" fmla="*/ 2147483646 h 358"/>
              <a:gd name="T102" fmla="*/ 2147483646 w 376"/>
              <a:gd name="T103" fmla="*/ 2147483646 h 358"/>
              <a:gd name="T104" fmla="*/ 2147483646 w 376"/>
              <a:gd name="T105" fmla="*/ 0 h 358"/>
              <a:gd name="T106" fmla="*/ 2147483646 w 376"/>
              <a:gd name="T107" fmla="*/ 2147483646 h 358"/>
              <a:gd name="T108" fmla="*/ 2147483646 w 376"/>
              <a:gd name="T109" fmla="*/ 2147483646 h 358"/>
              <a:gd name="T110" fmla="*/ 2147483646 w 376"/>
              <a:gd name="T111" fmla="*/ 2147483646 h 358"/>
              <a:gd name="T112" fmla="*/ 2147483646 w 376"/>
              <a:gd name="T113" fmla="*/ 2147483646 h 35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58">
                <a:moveTo>
                  <a:pt x="172" y="46"/>
                </a:moveTo>
                <a:lnTo>
                  <a:pt x="162" y="60"/>
                </a:lnTo>
                <a:lnTo>
                  <a:pt x="160" y="64"/>
                </a:lnTo>
                <a:lnTo>
                  <a:pt x="160" y="74"/>
                </a:lnTo>
                <a:lnTo>
                  <a:pt x="160" y="80"/>
                </a:lnTo>
                <a:lnTo>
                  <a:pt x="142" y="80"/>
                </a:lnTo>
                <a:lnTo>
                  <a:pt x="140" y="80"/>
                </a:lnTo>
                <a:lnTo>
                  <a:pt x="128" y="76"/>
                </a:lnTo>
                <a:lnTo>
                  <a:pt x="116" y="92"/>
                </a:lnTo>
                <a:lnTo>
                  <a:pt x="102" y="100"/>
                </a:lnTo>
                <a:lnTo>
                  <a:pt x="92" y="112"/>
                </a:lnTo>
                <a:lnTo>
                  <a:pt x="90" y="116"/>
                </a:lnTo>
                <a:lnTo>
                  <a:pt x="70" y="138"/>
                </a:lnTo>
                <a:lnTo>
                  <a:pt x="70" y="140"/>
                </a:lnTo>
                <a:lnTo>
                  <a:pt x="68" y="140"/>
                </a:lnTo>
                <a:lnTo>
                  <a:pt x="54" y="148"/>
                </a:lnTo>
                <a:lnTo>
                  <a:pt x="42" y="140"/>
                </a:lnTo>
                <a:lnTo>
                  <a:pt x="42" y="138"/>
                </a:lnTo>
                <a:lnTo>
                  <a:pt x="30" y="126"/>
                </a:lnTo>
                <a:lnTo>
                  <a:pt x="24" y="122"/>
                </a:lnTo>
                <a:lnTo>
                  <a:pt x="28" y="156"/>
                </a:lnTo>
                <a:lnTo>
                  <a:pt x="34" y="172"/>
                </a:lnTo>
                <a:lnTo>
                  <a:pt x="22" y="184"/>
                </a:lnTo>
                <a:lnTo>
                  <a:pt x="4" y="208"/>
                </a:lnTo>
                <a:lnTo>
                  <a:pt x="4" y="220"/>
                </a:lnTo>
                <a:lnTo>
                  <a:pt x="0" y="226"/>
                </a:lnTo>
                <a:lnTo>
                  <a:pt x="2" y="232"/>
                </a:lnTo>
                <a:lnTo>
                  <a:pt x="8" y="232"/>
                </a:lnTo>
                <a:lnTo>
                  <a:pt x="32" y="238"/>
                </a:lnTo>
                <a:lnTo>
                  <a:pt x="34" y="238"/>
                </a:lnTo>
                <a:lnTo>
                  <a:pt x="34" y="240"/>
                </a:lnTo>
                <a:lnTo>
                  <a:pt x="40" y="244"/>
                </a:lnTo>
                <a:lnTo>
                  <a:pt x="46" y="248"/>
                </a:lnTo>
                <a:lnTo>
                  <a:pt x="48" y="248"/>
                </a:lnTo>
                <a:lnTo>
                  <a:pt x="50" y="252"/>
                </a:lnTo>
                <a:lnTo>
                  <a:pt x="52" y="258"/>
                </a:lnTo>
                <a:lnTo>
                  <a:pt x="54" y="264"/>
                </a:lnTo>
                <a:lnTo>
                  <a:pt x="78" y="272"/>
                </a:lnTo>
                <a:lnTo>
                  <a:pt x="86" y="270"/>
                </a:lnTo>
                <a:lnTo>
                  <a:pt x="92" y="260"/>
                </a:lnTo>
                <a:lnTo>
                  <a:pt x="112" y="224"/>
                </a:lnTo>
                <a:lnTo>
                  <a:pt x="122" y="212"/>
                </a:lnTo>
                <a:lnTo>
                  <a:pt x="122" y="210"/>
                </a:lnTo>
                <a:lnTo>
                  <a:pt x="138" y="204"/>
                </a:lnTo>
                <a:lnTo>
                  <a:pt x="148" y="202"/>
                </a:lnTo>
                <a:lnTo>
                  <a:pt x="154" y="196"/>
                </a:lnTo>
                <a:lnTo>
                  <a:pt x="160" y="192"/>
                </a:lnTo>
                <a:lnTo>
                  <a:pt x="164" y="194"/>
                </a:lnTo>
                <a:lnTo>
                  <a:pt x="172" y="198"/>
                </a:lnTo>
                <a:lnTo>
                  <a:pt x="174" y="198"/>
                </a:lnTo>
                <a:lnTo>
                  <a:pt x="174" y="200"/>
                </a:lnTo>
                <a:lnTo>
                  <a:pt x="188" y="220"/>
                </a:lnTo>
                <a:lnTo>
                  <a:pt x="188" y="222"/>
                </a:lnTo>
                <a:lnTo>
                  <a:pt x="190" y="238"/>
                </a:lnTo>
                <a:lnTo>
                  <a:pt x="188" y="254"/>
                </a:lnTo>
                <a:lnTo>
                  <a:pt x="184" y="268"/>
                </a:lnTo>
                <a:lnTo>
                  <a:pt x="184" y="270"/>
                </a:lnTo>
                <a:lnTo>
                  <a:pt x="174" y="284"/>
                </a:lnTo>
                <a:lnTo>
                  <a:pt x="168" y="294"/>
                </a:lnTo>
                <a:lnTo>
                  <a:pt x="170" y="312"/>
                </a:lnTo>
                <a:lnTo>
                  <a:pt x="172" y="312"/>
                </a:lnTo>
                <a:lnTo>
                  <a:pt x="176" y="308"/>
                </a:lnTo>
                <a:lnTo>
                  <a:pt x="184" y="304"/>
                </a:lnTo>
                <a:lnTo>
                  <a:pt x="184" y="302"/>
                </a:lnTo>
                <a:lnTo>
                  <a:pt x="186" y="300"/>
                </a:lnTo>
                <a:lnTo>
                  <a:pt x="194" y="308"/>
                </a:lnTo>
                <a:lnTo>
                  <a:pt x="194" y="320"/>
                </a:lnTo>
                <a:lnTo>
                  <a:pt x="192" y="320"/>
                </a:lnTo>
                <a:lnTo>
                  <a:pt x="186" y="324"/>
                </a:lnTo>
                <a:lnTo>
                  <a:pt x="184" y="328"/>
                </a:lnTo>
                <a:lnTo>
                  <a:pt x="184" y="334"/>
                </a:lnTo>
                <a:lnTo>
                  <a:pt x="182" y="336"/>
                </a:lnTo>
                <a:lnTo>
                  <a:pt x="178" y="344"/>
                </a:lnTo>
                <a:lnTo>
                  <a:pt x="176" y="344"/>
                </a:lnTo>
                <a:lnTo>
                  <a:pt x="168" y="346"/>
                </a:lnTo>
                <a:lnTo>
                  <a:pt x="162" y="348"/>
                </a:lnTo>
                <a:lnTo>
                  <a:pt x="158" y="356"/>
                </a:lnTo>
                <a:lnTo>
                  <a:pt x="158" y="358"/>
                </a:lnTo>
                <a:lnTo>
                  <a:pt x="184" y="354"/>
                </a:lnTo>
                <a:lnTo>
                  <a:pt x="190" y="350"/>
                </a:lnTo>
                <a:lnTo>
                  <a:pt x="198" y="328"/>
                </a:lnTo>
                <a:lnTo>
                  <a:pt x="258" y="266"/>
                </a:lnTo>
                <a:lnTo>
                  <a:pt x="260" y="266"/>
                </a:lnTo>
                <a:lnTo>
                  <a:pt x="272" y="260"/>
                </a:lnTo>
                <a:lnTo>
                  <a:pt x="284" y="260"/>
                </a:lnTo>
                <a:lnTo>
                  <a:pt x="294" y="258"/>
                </a:lnTo>
                <a:lnTo>
                  <a:pt x="304" y="252"/>
                </a:lnTo>
                <a:lnTo>
                  <a:pt x="312" y="244"/>
                </a:lnTo>
                <a:lnTo>
                  <a:pt x="326" y="208"/>
                </a:lnTo>
                <a:lnTo>
                  <a:pt x="376" y="156"/>
                </a:lnTo>
                <a:lnTo>
                  <a:pt x="372" y="128"/>
                </a:lnTo>
                <a:lnTo>
                  <a:pt x="368" y="126"/>
                </a:lnTo>
                <a:lnTo>
                  <a:pt x="364" y="122"/>
                </a:lnTo>
                <a:lnTo>
                  <a:pt x="364" y="120"/>
                </a:lnTo>
                <a:lnTo>
                  <a:pt x="364" y="122"/>
                </a:lnTo>
                <a:lnTo>
                  <a:pt x="356" y="122"/>
                </a:lnTo>
                <a:lnTo>
                  <a:pt x="350" y="120"/>
                </a:lnTo>
                <a:lnTo>
                  <a:pt x="346" y="116"/>
                </a:lnTo>
                <a:lnTo>
                  <a:pt x="344" y="110"/>
                </a:lnTo>
                <a:lnTo>
                  <a:pt x="342" y="108"/>
                </a:lnTo>
                <a:lnTo>
                  <a:pt x="342" y="66"/>
                </a:lnTo>
                <a:lnTo>
                  <a:pt x="336" y="62"/>
                </a:lnTo>
                <a:lnTo>
                  <a:pt x="328" y="56"/>
                </a:lnTo>
                <a:lnTo>
                  <a:pt x="316" y="44"/>
                </a:lnTo>
                <a:lnTo>
                  <a:pt x="308" y="30"/>
                </a:lnTo>
                <a:lnTo>
                  <a:pt x="306" y="24"/>
                </a:lnTo>
                <a:lnTo>
                  <a:pt x="306" y="16"/>
                </a:lnTo>
                <a:lnTo>
                  <a:pt x="308" y="12"/>
                </a:lnTo>
                <a:lnTo>
                  <a:pt x="302" y="4"/>
                </a:lnTo>
                <a:lnTo>
                  <a:pt x="300" y="10"/>
                </a:lnTo>
                <a:lnTo>
                  <a:pt x="294" y="24"/>
                </a:lnTo>
                <a:lnTo>
                  <a:pt x="292" y="24"/>
                </a:lnTo>
                <a:lnTo>
                  <a:pt x="282" y="24"/>
                </a:lnTo>
                <a:lnTo>
                  <a:pt x="274" y="20"/>
                </a:lnTo>
                <a:lnTo>
                  <a:pt x="270" y="16"/>
                </a:lnTo>
                <a:lnTo>
                  <a:pt x="268" y="10"/>
                </a:lnTo>
                <a:lnTo>
                  <a:pt x="268" y="8"/>
                </a:lnTo>
                <a:lnTo>
                  <a:pt x="264" y="8"/>
                </a:lnTo>
                <a:lnTo>
                  <a:pt x="248" y="12"/>
                </a:lnTo>
                <a:lnTo>
                  <a:pt x="236" y="0"/>
                </a:lnTo>
                <a:lnTo>
                  <a:pt x="232" y="0"/>
                </a:lnTo>
                <a:lnTo>
                  <a:pt x="228" y="4"/>
                </a:lnTo>
                <a:lnTo>
                  <a:pt x="234" y="12"/>
                </a:lnTo>
                <a:lnTo>
                  <a:pt x="236" y="14"/>
                </a:lnTo>
                <a:lnTo>
                  <a:pt x="228" y="30"/>
                </a:lnTo>
                <a:lnTo>
                  <a:pt x="226" y="30"/>
                </a:lnTo>
                <a:lnTo>
                  <a:pt x="226" y="32"/>
                </a:lnTo>
                <a:lnTo>
                  <a:pt x="212" y="48"/>
                </a:lnTo>
                <a:lnTo>
                  <a:pt x="210" y="48"/>
                </a:lnTo>
                <a:lnTo>
                  <a:pt x="208" y="48"/>
                </a:lnTo>
                <a:lnTo>
                  <a:pt x="186" y="50"/>
                </a:lnTo>
                <a:lnTo>
                  <a:pt x="172" y="4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3" name="吉林"/>
          <p:cNvSpPr/>
          <p:nvPr/>
        </p:nvSpPr>
        <p:spPr bwMode="auto">
          <a:xfrm>
            <a:off x="3941124" y="1883602"/>
            <a:ext cx="618057" cy="419718"/>
          </a:xfrm>
          <a:custGeom>
            <a:avLst/>
            <a:gdLst>
              <a:gd name="T0" fmla="*/ 2147483646 w 536"/>
              <a:gd name="T1" fmla="*/ 2147483646 h 364"/>
              <a:gd name="T2" fmla="*/ 2147483646 w 536"/>
              <a:gd name="T3" fmla="*/ 2147483646 h 364"/>
              <a:gd name="T4" fmla="*/ 2147483646 w 536"/>
              <a:gd name="T5" fmla="*/ 2147483646 h 364"/>
              <a:gd name="T6" fmla="*/ 2147483646 w 536"/>
              <a:gd name="T7" fmla="*/ 2147483646 h 364"/>
              <a:gd name="T8" fmla="*/ 2147483646 w 536"/>
              <a:gd name="T9" fmla="*/ 2147483646 h 364"/>
              <a:gd name="T10" fmla="*/ 2147483646 w 536"/>
              <a:gd name="T11" fmla="*/ 2147483646 h 364"/>
              <a:gd name="T12" fmla="*/ 2147483646 w 536"/>
              <a:gd name="T13" fmla="*/ 2147483646 h 364"/>
              <a:gd name="T14" fmla="*/ 2147483646 w 536"/>
              <a:gd name="T15" fmla="*/ 2147483646 h 364"/>
              <a:gd name="T16" fmla="*/ 2147483646 w 536"/>
              <a:gd name="T17" fmla="*/ 2147483646 h 364"/>
              <a:gd name="T18" fmla="*/ 2147483646 w 536"/>
              <a:gd name="T19" fmla="*/ 2147483646 h 364"/>
              <a:gd name="T20" fmla="*/ 2147483646 w 536"/>
              <a:gd name="T21" fmla="*/ 2147483646 h 364"/>
              <a:gd name="T22" fmla="*/ 2147483646 w 536"/>
              <a:gd name="T23" fmla="*/ 2147483646 h 364"/>
              <a:gd name="T24" fmla="*/ 2147483646 w 536"/>
              <a:gd name="T25" fmla="*/ 2147483646 h 364"/>
              <a:gd name="T26" fmla="*/ 2147483646 w 536"/>
              <a:gd name="T27" fmla="*/ 2147483646 h 364"/>
              <a:gd name="T28" fmla="*/ 2147483646 w 536"/>
              <a:gd name="T29" fmla="*/ 2147483646 h 364"/>
              <a:gd name="T30" fmla="*/ 2147483646 w 536"/>
              <a:gd name="T31" fmla="*/ 2147483646 h 364"/>
              <a:gd name="T32" fmla="*/ 2147483646 w 536"/>
              <a:gd name="T33" fmla="*/ 2147483646 h 364"/>
              <a:gd name="T34" fmla="*/ 2147483646 w 536"/>
              <a:gd name="T35" fmla="*/ 2147483646 h 364"/>
              <a:gd name="T36" fmla="*/ 2147483646 w 536"/>
              <a:gd name="T37" fmla="*/ 2147483646 h 364"/>
              <a:gd name="T38" fmla="*/ 2147483646 w 536"/>
              <a:gd name="T39" fmla="*/ 2147483646 h 364"/>
              <a:gd name="T40" fmla="*/ 2147483646 w 536"/>
              <a:gd name="T41" fmla="*/ 2147483646 h 364"/>
              <a:gd name="T42" fmla="*/ 2147483646 w 536"/>
              <a:gd name="T43" fmla="*/ 2147483646 h 364"/>
              <a:gd name="T44" fmla="*/ 2147483646 w 536"/>
              <a:gd name="T45" fmla="*/ 2147483646 h 364"/>
              <a:gd name="T46" fmla="*/ 2147483646 w 536"/>
              <a:gd name="T47" fmla="*/ 2147483646 h 364"/>
              <a:gd name="T48" fmla="*/ 2147483646 w 536"/>
              <a:gd name="T49" fmla="*/ 2147483646 h 364"/>
              <a:gd name="T50" fmla="*/ 2147483646 w 536"/>
              <a:gd name="T51" fmla="*/ 2147483646 h 364"/>
              <a:gd name="T52" fmla="*/ 2147483646 w 536"/>
              <a:gd name="T53" fmla="*/ 2147483646 h 364"/>
              <a:gd name="T54" fmla="*/ 2147483646 w 536"/>
              <a:gd name="T55" fmla="*/ 2147483646 h 364"/>
              <a:gd name="T56" fmla="*/ 2147483646 w 536"/>
              <a:gd name="T57" fmla="*/ 2147483646 h 364"/>
              <a:gd name="T58" fmla="*/ 2147483646 w 536"/>
              <a:gd name="T59" fmla="*/ 2147483646 h 364"/>
              <a:gd name="T60" fmla="*/ 2147483646 w 536"/>
              <a:gd name="T61" fmla="*/ 2147483646 h 364"/>
              <a:gd name="T62" fmla="*/ 2147483646 w 536"/>
              <a:gd name="T63" fmla="*/ 2147483646 h 364"/>
              <a:gd name="T64" fmla="*/ 2147483646 w 536"/>
              <a:gd name="T65" fmla="*/ 2147483646 h 364"/>
              <a:gd name="T66" fmla="*/ 2147483646 w 536"/>
              <a:gd name="T67" fmla="*/ 2147483646 h 364"/>
              <a:gd name="T68" fmla="*/ 2147483646 w 536"/>
              <a:gd name="T69" fmla="*/ 2147483646 h 364"/>
              <a:gd name="T70" fmla="*/ 2147483646 w 536"/>
              <a:gd name="T71" fmla="*/ 2147483646 h 364"/>
              <a:gd name="T72" fmla="*/ 2147483646 w 536"/>
              <a:gd name="T73" fmla="*/ 2147483646 h 364"/>
              <a:gd name="T74" fmla="*/ 2147483646 w 536"/>
              <a:gd name="T75" fmla="*/ 2147483646 h 364"/>
              <a:gd name="T76" fmla="*/ 2147483646 w 536"/>
              <a:gd name="T77" fmla="*/ 2147483646 h 364"/>
              <a:gd name="T78" fmla="*/ 2147483646 w 536"/>
              <a:gd name="T79" fmla="*/ 2147483646 h 364"/>
              <a:gd name="T80" fmla="*/ 2147483646 w 536"/>
              <a:gd name="T81" fmla="*/ 2147483646 h 364"/>
              <a:gd name="T82" fmla="*/ 2147483646 w 536"/>
              <a:gd name="T83" fmla="*/ 2147483646 h 364"/>
              <a:gd name="T84" fmla="*/ 2147483646 w 536"/>
              <a:gd name="T85" fmla="*/ 2147483646 h 364"/>
              <a:gd name="T86" fmla="*/ 2147483646 w 536"/>
              <a:gd name="T87" fmla="*/ 2147483646 h 364"/>
              <a:gd name="T88" fmla="*/ 2147483646 w 536"/>
              <a:gd name="T89" fmla="*/ 2147483646 h 364"/>
              <a:gd name="T90" fmla="*/ 2147483646 w 536"/>
              <a:gd name="T91" fmla="*/ 2147483646 h 364"/>
              <a:gd name="T92" fmla="*/ 2147483646 w 536"/>
              <a:gd name="T93" fmla="*/ 2147483646 h 364"/>
              <a:gd name="T94" fmla="*/ 2147483646 w 536"/>
              <a:gd name="T95" fmla="*/ 2147483646 h 364"/>
              <a:gd name="T96" fmla="*/ 2147483646 w 536"/>
              <a:gd name="T97" fmla="*/ 2147483646 h 364"/>
              <a:gd name="T98" fmla="*/ 2147483646 w 536"/>
              <a:gd name="T99" fmla="*/ 2147483646 h 364"/>
              <a:gd name="T100" fmla="*/ 2147483646 w 536"/>
              <a:gd name="T101" fmla="*/ 2147483646 h 364"/>
              <a:gd name="T102" fmla="*/ 2147483646 w 536"/>
              <a:gd name="T103" fmla="*/ 2147483646 h 36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36" h="364">
                <a:moveTo>
                  <a:pt x="104" y="18"/>
                </a:moveTo>
                <a:lnTo>
                  <a:pt x="102" y="0"/>
                </a:lnTo>
                <a:lnTo>
                  <a:pt x="94" y="6"/>
                </a:lnTo>
                <a:lnTo>
                  <a:pt x="92" y="6"/>
                </a:lnTo>
                <a:lnTo>
                  <a:pt x="74" y="12"/>
                </a:lnTo>
                <a:lnTo>
                  <a:pt x="72" y="12"/>
                </a:lnTo>
                <a:lnTo>
                  <a:pt x="70" y="10"/>
                </a:lnTo>
                <a:lnTo>
                  <a:pt x="70" y="20"/>
                </a:lnTo>
                <a:lnTo>
                  <a:pt x="68" y="20"/>
                </a:lnTo>
                <a:lnTo>
                  <a:pt x="60" y="34"/>
                </a:lnTo>
                <a:lnTo>
                  <a:pt x="58" y="34"/>
                </a:lnTo>
                <a:lnTo>
                  <a:pt x="58" y="36"/>
                </a:lnTo>
                <a:lnTo>
                  <a:pt x="44" y="48"/>
                </a:lnTo>
                <a:lnTo>
                  <a:pt x="42" y="48"/>
                </a:lnTo>
                <a:lnTo>
                  <a:pt x="40" y="48"/>
                </a:lnTo>
                <a:lnTo>
                  <a:pt x="28" y="40"/>
                </a:lnTo>
                <a:lnTo>
                  <a:pt x="22" y="34"/>
                </a:lnTo>
                <a:lnTo>
                  <a:pt x="18" y="32"/>
                </a:lnTo>
                <a:lnTo>
                  <a:pt x="8" y="34"/>
                </a:lnTo>
                <a:lnTo>
                  <a:pt x="0" y="40"/>
                </a:lnTo>
                <a:lnTo>
                  <a:pt x="18" y="54"/>
                </a:lnTo>
                <a:lnTo>
                  <a:pt x="32" y="60"/>
                </a:lnTo>
                <a:lnTo>
                  <a:pt x="34" y="62"/>
                </a:lnTo>
                <a:lnTo>
                  <a:pt x="34" y="64"/>
                </a:lnTo>
                <a:lnTo>
                  <a:pt x="36" y="80"/>
                </a:lnTo>
                <a:lnTo>
                  <a:pt x="36" y="104"/>
                </a:lnTo>
                <a:lnTo>
                  <a:pt x="40" y="118"/>
                </a:lnTo>
                <a:lnTo>
                  <a:pt x="50" y="140"/>
                </a:lnTo>
                <a:lnTo>
                  <a:pt x="60" y="152"/>
                </a:lnTo>
                <a:lnTo>
                  <a:pt x="70" y="144"/>
                </a:lnTo>
                <a:lnTo>
                  <a:pt x="76" y="136"/>
                </a:lnTo>
                <a:lnTo>
                  <a:pt x="88" y="122"/>
                </a:lnTo>
                <a:lnTo>
                  <a:pt x="98" y="132"/>
                </a:lnTo>
                <a:lnTo>
                  <a:pt x="108" y="152"/>
                </a:lnTo>
                <a:lnTo>
                  <a:pt x="120" y="156"/>
                </a:lnTo>
                <a:lnTo>
                  <a:pt x="126" y="176"/>
                </a:lnTo>
                <a:lnTo>
                  <a:pt x="124" y="194"/>
                </a:lnTo>
                <a:lnTo>
                  <a:pt x="124" y="196"/>
                </a:lnTo>
                <a:lnTo>
                  <a:pt x="120" y="212"/>
                </a:lnTo>
                <a:lnTo>
                  <a:pt x="128" y="220"/>
                </a:lnTo>
                <a:lnTo>
                  <a:pt x="138" y="214"/>
                </a:lnTo>
                <a:lnTo>
                  <a:pt x="148" y="204"/>
                </a:lnTo>
                <a:lnTo>
                  <a:pt x="150" y="206"/>
                </a:lnTo>
                <a:lnTo>
                  <a:pt x="158" y="208"/>
                </a:lnTo>
                <a:lnTo>
                  <a:pt x="168" y="218"/>
                </a:lnTo>
                <a:lnTo>
                  <a:pt x="178" y="216"/>
                </a:lnTo>
                <a:lnTo>
                  <a:pt x="184" y="214"/>
                </a:lnTo>
                <a:lnTo>
                  <a:pt x="188" y="216"/>
                </a:lnTo>
                <a:lnTo>
                  <a:pt x="190" y="218"/>
                </a:lnTo>
                <a:lnTo>
                  <a:pt x="192" y="220"/>
                </a:lnTo>
                <a:lnTo>
                  <a:pt x="192" y="228"/>
                </a:lnTo>
                <a:lnTo>
                  <a:pt x="194" y="228"/>
                </a:lnTo>
                <a:lnTo>
                  <a:pt x="204" y="232"/>
                </a:lnTo>
                <a:lnTo>
                  <a:pt x="210" y="222"/>
                </a:lnTo>
                <a:lnTo>
                  <a:pt x="210" y="218"/>
                </a:lnTo>
                <a:lnTo>
                  <a:pt x="210" y="214"/>
                </a:lnTo>
                <a:lnTo>
                  <a:pt x="212" y="210"/>
                </a:lnTo>
                <a:lnTo>
                  <a:pt x="220" y="212"/>
                </a:lnTo>
                <a:lnTo>
                  <a:pt x="226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8"/>
                </a:lnTo>
                <a:lnTo>
                  <a:pt x="232" y="232"/>
                </a:lnTo>
                <a:lnTo>
                  <a:pt x="232" y="242"/>
                </a:lnTo>
                <a:lnTo>
                  <a:pt x="240" y="256"/>
                </a:lnTo>
                <a:lnTo>
                  <a:pt x="250" y="266"/>
                </a:lnTo>
                <a:lnTo>
                  <a:pt x="256" y="272"/>
                </a:lnTo>
                <a:lnTo>
                  <a:pt x="262" y="274"/>
                </a:lnTo>
                <a:lnTo>
                  <a:pt x="264" y="274"/>
                </a:lnTo>
                <a:lnTo>
                  <a:pt x="266" y="278"/>
                </a:lnTo>
                <a:lnTo>
                  <a:pt x="268" y="288"/>
                </a:lnTo>
                <a:lnTo>
                  <a:pt x="268" y="324"/>
                </a:lnTo>
                <a:lnTo>
                  <a:pt x="270" y="328"/>
                </a:lnTo>
                <a:lnTo>
                  <a:pt x="274" y="330"/>
                </a:lnTo>
                <a:lnTo>
                  <a:pt x="276" y="330"/>
                </a:lnTo>
                <a:lnTo>
                  <a:pt x="282" y="330"/>
                </a:lnTo>
                <a:lnTo>
                  <a:pt x="288" y="332"/>
                </a:lnTo>
                <a:lnTo>
                  <a:pt x="290" y="334"/>
                </a:lnTo>
                <a:lnTo>
                  <a:pt x="294" y="338"/>
                </a:lnTo>
                <a:lnTo>
                  <a:pt x="298" y="344"/>
                </a:lnTo>
                <a:lnTo>
                  <a:pt x="300" y="364"/>
                </a:lnTo>
                <a:lnTo>
                  <a:pt x="318" y="328"/>
                </a:lnTo>
                <a:lnTo>
                  <a:pt x="322" y="314"/>
                </a:lnTo>
                <a:lnTo>
                  <a:pt x="326" y="304"/>
                </a:lnTo>
                <a:lnTo>
                  <a:pt x="332" y="296"/>
                </a:lnTo>
                <a:lnTo>
                  <a:pt x="338" y="294"/>
                </a:lnTo>
                <a:lnTo>
                  <a:pt x="344" y="294"/>
                </a:lnTo>
                <a:lnTo>
                  <a:pt x="352" y="294"/>
                </a:lnTo>
                <a:lnTo>
                  <a:pt x="372" y="304"/>
                </a:lnTo>
                <a:lnTo>
                  <a:pt x="424" y="308"/>
                </a:lnTo>
                <a:lnTo>
                  <a:pt x="424" y="296"/>
                </a:lnTo>
                <a:lnTo>
                  <a:pt x="400" y="272"/>
                </a:lnTo>
                <a:lnTo>
                  <a:pt x="388" y="264"/>
                </a:lnTo>
                <a:lnTo>
                  <a:pt x="386" y="262"/>
                </a:lnTo>
                <a:lnTo>
                  <a:pt x="386" y="258"/>
                </a:lnTo>
                <a:lnTo>
                  <a:pt x="404" y="260"/>
                </a:lnTo>
                <a:lnTo>
                  <a:pt x="412" y="260"/>
                </a:lnTo>
                <a:lnTo>
                  <a:pt x="418" y="260"/>
                </a:lnTo>
                <a:lnTo>
                  <a:pt x="424" y="260"/>
                </a:lnTo>
                <a:lnTo>
                  <a:pt x="430" y="256"/>
                </a:lnTo>
                <a:lnTo>
                  <a:pt x="436" y="252"/>
                </a:lnTo>
                <a:lnTo>
                  <a:pt x="442" y="246"/>
                </a:lnTo>
                <a:lnTo>
                  <a:pt x="452" y="228"/>
                </a:lnTo>
                <a:lnTo>
                  <a:pt x="454" y="228"/>
                </a:lnTo>
                <a:lnTo>
                  <a:pt x="472" y="212"/>
                </a:lnTo>
                <a:lnTo>
                  <a:pt x="474" y="174"/>
                </a:lnTo>
                <a:lnTo>
                  <a:pt x="474" y="170"/>
                </a:lnTo>
                <a:lnTo>
                  <a:pt x="476" y="170"/>
                </a:lnTo>
                <a:lnTo>
                  <a:pt x="478" y="170"/>
                </a:lnTo>
                <a:lnTo>
                  <a:pt x="492" y="168"/>
                </a:lnTo>
                <a:lnTo>
                  <a:pt x="494" y="168"/>
                </a:lnTo>
                <a:lnTo>
                  <a:pt x="496" y="168"/>
                </a:lnTo>
                <a:lnTo>
                  <a:pt x="524" y="198"/>
                </a:lnTo>
                <a:lnTo>
                  <a:pt x="532" y="196"/>
                </a:lnTo>
                <a:lnTo>
                  <a:pt x="532" y="190"/>
                </a:lnTo>
                <a:lnTo>
                  <a:pt x="518" y="176"/>
                </a:lnTo>
                <a:lnTo>
                  <a:pt x="516" y="174"/>
                </a:lnTo>
                <a:lnTo>
                  <a:pt x="514" y="172"/>
                </a:lnTo>
                <a:lnTo>
                  <a:pt x="536" y="158"/>
                </a:lnTo>
                <a:lnTo>
                  <a:pt x="536" y="124"/>
                </a:lnTo>
                <a:lnTo>
                  <a:pt x="526" y="126"/>
                </a:lnTo>
                <a:lnTo>
                  <a:pt x="524" y="126"/>
                </a:lnTo>
                <a:lnTo>
                  <a:pt x="512" y="120"/>
                </a:lnTo>
                <a:lnTo>
                  <a:pt x="504" y="118"/>
                </a:lnTo>
                <a:lnTo>
                  <a:pt x="492" y="110"/>
                </a:lnTo>
                <a:lnTo>
                  <a:pt x="486" y="106"/>
                </a:lnTo>
                <a:lnTo>
                  <a:pt x="484" y="102"/>
                </a:lnTo>
                <a:lnTo>
                  <a:pt x="484" y="104"/>
                </a:lnTo>
                <a:lnTo>
                  <a:pt x="482" y="108"/>
                </a:lnTo>
                <a:lnTo>
                  <a:pt x="480" y="108"/>
                </a:lnTo>
                <a:lnTo>
                  <a:pt x="476" y="110"/>
                </a:lnTo>
                <a:lnTo>
                  <a:pt x="470" y="112"/>
                </a:lnTo>
                <a:lnTo>
                  <a:pt x="468" y="112"/>
                </a:lnTo>
                <a:lnTo>
                  <a:pt x="468" y="110"/>
                </a:lnTo>
                <a:lnTo>
                  <a:pt x="456" y="102"/>
                </a:lnTo>
                <a:lnTo>
                  <a:pt x="446" y="110"/>
                </a:lnTo>
                <a:lnTo>
                  <a:pt x="440" y="116"/>
                </a:lnTo>
                <a:lnTo>
                  <a:pt x="438" y="120"/>
                </a:lnTo>
                <a:lnTo>
                  <a:pt x="444" y="132"/>
                </a:lnTo>
                <a:lnTo>
                  <a:pt x="446" y="136"/>
                </a:lnTo>
                <a:lnTo>
                  <a:pt x="444" y="138"/>
                </a:lnTo>
                <a:lnTo>
                  <a:pt x="440" y="142"/>
                </a:lnTo>
                <a:lnTo>
                  <a:pt x="434" y="144"/>
                </a:lnTo>
                <a:lnTo>
                  <a:pt x="428" y="146"/>
                </a:lnTo>
                <a:lnTo>
                  <a:pt x="422" y="148"/>
                </a:lnTo>
                <a:lnTo>
                  <a:pt x="418" y="146"/>
                </a:lnTo>
                <a:lnTo>
                  <a:pt x="416" y="144"/>
                </a:lnTo>
                <a:lnTo>
                  <a:pt x="414" y="140"/>
                </a:lnTo>
                <a:lnTo>
                  <a:pt x="392" y="120"/>
                </a:lnTo>
                <a:lnTo>
                  <a:pt x="382" y="114"/>
                </a:lnTo>
                <a:lnTo>
                  <a:pt x="376" y="108"/>
                </a:lnTo>
                <a:lnTo>
                  <a:pt x="374" y="104"/>
                </a:lnTo>
                <a:lnTo>
                  <a:pt x="374" y="100"/>
                </a:lnTo>
                <a:lnTo>
                  <a:pt x="372" y="92"/>
                </a:lnTo>
                <a:lnTo>
                  <a:pt x="370" y="86"/>
                </a:lnTo>
                <a:lnTo>
                  <a:pt x="366" y="88"/>
                </a:lnTo>
                <a:lnTo>
                  <a:pt x="364" y="90"/>
                </a:lnTo>
                <a:lnTo>
                  <a:pt x="366" y="94"/>
                </a:lnTo>
                <a:lnTo>
                  <a:pt x="368" y="98"/>
                </a:lnTo>
                <a:lnTo>
                  <a:pt x="368" y="100"/>
                </a:lnTo>
                <a:lnTo>
                  <a:pt x="370" y="100"/>
                </a:lnTo>
                <a:lnTo>
                  <a:pt x="368" y="102"/>
                </a:lnTo>
                <a:lnTo>
                  <a:pt x="358" y="120"/>
                </a:lnTo>
                <a:lnTo>
                  <a:pt x="340" y="116"/>
                </a:lnTo>
                <a:lnTo>
                  <a:pt x="336" y="114"/>
                </a:lnTo>
                <a:lnTo>
                  <a:pt x="336" y="112"/>
                </a:lnTo>
                <a:lnTo>
                  <a:pt x="336" y="106"/>
                </a:lnTo>
                <a:lnTo>
                  <a:pt x="336" y="100"/>
                </a:lnTo>
                <a:lnTo>
                  <a:pt x="332" y="94"/>
                </a:lnTo>
                <a:lnTo>
                  <a:pt x="318" y="84"/>
                </a:lnTo>
                <a:lnTo>
                  <a:pt x="316" y="82"/>
                </a:lnTo>
                <a:lnTo>
                  <a:pt x="314" y="84"/>
                </a:lnTo>
                <a:lnTo>
                  <a:pt x="312" y="86"/>
                </a:lnTo>
                <a:lnTo>
                  <a:pt x="298" y="84"/>
                </a:lnTo>
                <a:lnTo>
                  <a:pt x="292" y="82"/>
                </a:lnTo>
                <a:lnTo>
                  <a:pt x="288" y="80"/>
                </a:lnTo>
                <a:lnTo>
                  <a:pt x="288" y="76"/>
                </a:lnTo>
                <a:lnTo>
                  <a:pt x="288" y="70"/>
                </a:lnTo>
                <a:lnTo>
                  <a:pt x="290" y="68"/>
                </a:lnTo>
                <a:lnTo>
                  <a:pt x="284" y="56"/>
                </a:lnTo>
                <a:lnTo>
                  <a:pt x="256" y="58"/>
                </a:lnTo>
                <a:lnTo>
                  <a:pt x="256" y="64"/>
                </a:lnTo>
                <a:lnTo>
                  <a:pt x="254" y="68"/>
                </a:lnTo>
                <a:lnTo>
                  <a:pt x="252" y="70"/>
                </a:lnTo>
                <a:lnTo>
                  <a:pt x="248" y="72"/>
                </a:lnTo>
                <a:lnTo>
                  <a:pt x="240" y="72"/>
                </a:lnTo>
                <a:lnTo>
                  <a:pt x="234" y="68"/>
                </a:lnTo>
                <a:lnTo>
                  <a:pt x="234" y="66"/>
                </a:lnTo>
                <a:lnTo>
                  <a:pt x="226" y="56"/>
                </a:lnTo>
                <a:lnTo>
                  <a:pt x="224" y="48"/>
                </a:lnTo>
                <a:lnTo>
                  <a:pt x="220" y="40"/>
                </a:lnTo>
                <a:lnTo>
                  <a:pt x="212" y="46"/>
                </a:lnTo>
                <a:lnTo>
                  <a:pt x="202" y="50"/>
                </a:lnTo>
                <a:lnTo>
                  <a:pt x="200" y="50"/>
                </a:lnTo>
                <a:lnTo>
                  <a:pt x="196" y="48"/>
                </a:lnTo>
                <a:lnTo>
                  <a:pt x="194" y="46"/>
                </a:lnTo>
                <a:lnTo>
                  <a:pt x="186" y="48"/>
                </a:lnTo>
                <a:lnTo>
                  <a:pt x="164" y="54"/>
                </a:lnTo>
                <a:lnTo>
                  <a:pt x="158" y="58"/>
                </a:lnTo>
                <a:lnTo>
                  <a:pt x="152" y="58"/>
                </a:lnTo>
                <a:lnTo>
                  <a:pt x="150" y="58"/>
                </a:lnTo>
                <a:lnTo>
                  <a:pt x="140" y="56"/>
                </a:lnTo>
                <a:lnTo>
                  <a:pt x="134" y="52"/>
                </a:lnTo>
                <a:lnTo>
                  <a:pt x="120" y="42"/>
                </a:lnTo>
                <a:lnTo>
                  <a:pt x="104" y="1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4" name="黑龙江"/>
          <p:cNvSpPr/>
          <p:nvPr/>
        </p:nvSpPr>
        <p:spPr bwMode="auto">
          <a:xfrm>
            <a:off x="3809900" y="1290588"/>
            <a:ext cx="827414" cy="752286"/>
          </a:xfrm>
          <a:custGeom>
            <a:avLst/>
            <a:gdLst>
              <a:gd name="T0" fmla="*/ 2147483646 w 718"/>
              <a:gd name="T1" fmla="*/ 2147483646 h 652"/>
              <a:gd name="T2" fmla="*/ 2147483646 w 718"/>
              <a:gd name="T3" fmla="*/ 2147483646 h 652"/>
              <a:gd name="T4" fmla="*/ 2147483646 w 718"/>
              <a:gd name="T5" fmla="*/ 2147483646 h 652"/>
              <a:gd name="T6" fmla="*/ 2147483646 w 718"/>
              <a:gd name="T7" fmla="*/ 2147483646 h 652"/>
              <a:gd name="T8" fmla="*/ 2147483646 w 718"/>
              <a:gd name="T9" fmla="*/ 2147483646 h 652"/>
              <a:gd name="T10" fmla="*/ 2147483646 w 718"/>
              <a:gd name="T11" fmla="*/ 2147483646 h 652"/>
              <a:gd name="T12" fmla="*/ 2147483646 w 718"/>
              <a:gd name="T13" fmla="*/ 2147483646 h 652"/>
              <a:gd name="T14" fmla="*/ 2147483646 w 718"/>
              <a:gd name="T15" fmla="*/ 2147483646 h 652"/>
              <a:gd name="T16" fmla="*/ 2147483646 w 718"/>
              <a:gd name="T17" fmla="*/ 2147483646 h 652"/>
              <a:gd name="T18" fmla="*/ 2147483646 w 718"/>
              <a:gd name="T19" fmla="*/ 2147483646 h 652"/>
              <a:gd name="T20" fmla="*/ 2147483646 w 718"/>
              <a:gd name="T21" fmla="*/ 2147483646 h 652"/>
              <a:gd name="T22" fmla="*/ 2147483646 w 718"/>
              <a:gd name="T23" fmla="*/ 2147483646 h 652"/>
              <a:gd name="T24" fmla="*/ 2147483646 w 718"/>
              <a:gd name="T25" fmla="*/ 2147483646 h 652"/>
              <a:gd name="T26" fmla="*/ 2147483646 w 718"/>
              <a:gd name="T27" fmla="*/ 0 h 652"/>
              <a:gd name="T28" fmla="*/ 2147483646 w 718"/>
              <a:gd name="T29" fmla="*/ 2147483646 h 652"/>
              <a:gd name="T30" fmla="*/ 2147483646 w 718"/>
              <a:gd name="T31" fmla="*/ 2147483646 h 652"/>
              <a:gd name="T32" fmla="*/ 0 w 718"/>
              <a:gd name="T33" fmla="*/ 2147483646 h 652"/>
              <a:gd name="T34" fmla="*/ 2147483646 w 718"/>
              <a:gd name="T35" fmla="*/ 2147483646 h 652"/>
              <a:gd name="T36" fmla="*/ 2147483646 w 718"/>
              <a:gd name="T37" fmla="*/ 2147483646 h 652"/>
              <a:gd name="T38" fmla="*/ 2147483646 w 718"/>
              <a:gd name="T39" fmla="*/ 2147483646 h 652"/>
              <a:gd name="T40" fmla="*/ 2147483646 w 718"/>
              <a:gd name="T41" fmla="*/ 2147483646 h 652"/>
              <a:gd name="T42" fmla="*/ 2147483646 w 718"/>
              <a:gd name="T43" fmla="*/ 2147483646 h 652"/>
              <a:gd name="T44" fmla="*/ 2147483646 w 718"/>
              <a:gd name="T45" fmla="*/ 2147483646 h 652"/>
              <a:gd name="T46" fmla="*/ 2147483646 w 718"/>
              <a:gd name="T47" fmla="*/ 2147483646 h 652"/>
              <a:gd name="T48" fmla="*/ 2147483646 w 718"/>
              <a:gd name="T49" fmla="*/ 2147483646 h 652"/>
              <a:gd name="T50" fmla="*/ 2147483646 w 718"/>
              <a:gd name="T51" fmla="*/ 2147483646 h 652"/>
              <a:gd name="T52" fmla="*/ 2147483646 w 718"/>
              <a:gd name="T53" fmla="*/ 2147483646 h 652"/>
              <a:gd name="T54" fmla="*/ 2147483646 w 718"/>
              <a:gd name="T55" fmla="*/ 2147483646 h 652"/>
              <a:gd name="T56" fmla="*/ 2147483646 w 718"/>
              <a:gd name="T57" fmla="*/ 2147483646 h 652"/>
              <a:gd name="T58" fmla="*/ 2147483646 w 718"/>
              <a:gd name="T59" fmla="*/ 2147483646 h 652"/>
              <a:gd name="T60" fmla="*/ 2147483646 w 718"/>
              <a:gd name="T61" fmla="*/ 2147483646 h 652"/>
              <a:gd name="T62" fmla="*/ 2147483646 w 718"/>
              <a:gd name="T63" fmla="*/ 2147483646 h 652"/>
              <a:gd name="T64" fmla="*/ 2147483646 w 718"/>
              <a:gd name="T65" fmla="*/ 2147483646 h 652"/>
              <a:gd name="T66" fmla="*/ 2147483646 w 718"/>
              <a:gd name="T67" fmla="*/ 2147483646 h 652"/>
              <a:gd name="T68" fmla="*/ 2147483646 w 718"/>
              <a:gd name="T69" fmla="*/ 2147483646 h 652"/>
              <a:gd name="T70" fmla="*/ 2147483646 w 718"/>
              <a:gd name="T71" fmla="*/ 2147483646 h 652"/>
              <a:gd name="T72" fmla="*/ 2147483646 w 718"/>
              <a:gd name="T73" fmla="*/ 2147483646 h 652"/>
              <a:gd name="T74" fmla="*/ 2147483646 w 718"/>
              <a:gd name="T75" fmla="*/ 2147483646 h 652"/>
              <a:gd name="T76" fmla="*/ 2147483646 w 718"/>
              <a:gd name="T77" fmla="*/ 2147483646 h 652"/>
              <a:gd name="T78" fmla="*/ 2147483646 w 718"/>
              <a:gd name="T79" fmla="*/ 2147483646 h 652"/>
              <a:gd name="T80" fmla="*/ 2147483646 w 718"/>
              <a:gd name="T81" fmla="*/ 2147483646 h 652"/>
              <a:gd name="T82" fmla="*/ 2147483646 w 718"/>
              <a:gd name="T83" fmla="*/ 2147483646 h 652"/>
              <a:gd name="T84" fmla="*/ 2147483646 w 718"/>
              <a:gd name="T85" fmla="*/ 2147483646 h 652"/>
              <a:gd name="T86" fmla="*/ 2147483646 w 718"/>
              <a:gd name="T87" fmla="*/ 2147483646 h 652"/>
              <a:gd name="T88" fmla="*/ 2147483646 w 718"/>
              <a:gd name="T89" fmla="*/ 2147483646 h 652"/>
              <a:gd name="T90" fmla="*/ 2147483646 w 718"/>
              <a:gd name="T91" fmla="*/ 2147483646 h 652"/>
              <a:gd name="T92" fmla="*/ 2147483646 w 718"/>
              <a:gd name="T93" fmla="*/ 2147483646 h 652"/>
              <a:gd name="T94" fmla="*/ 2147483646 w 718"/>
              <a:gd name="T95" fmla="*/ 2147483646 h 652"/>
              <a:gd name="T96" fmla="*/ 2147483646 w 718"/>
              <a:gd name="T97" fmla="*/ 2147483646 h 652"/>
              <a:gd name="T98" fmla="*/ 2147483646 w 718"/>
              <a:gd name="T99" fmla="*/ 2147483646 h 652"/>
              <a:gd name="T100" fmla="*/ 2147483646 w 718"/>
              <a:gd name="T101" fmla="*/ 2147483646 h 652"/>
              <a:gd name="T102" fmla="*/ 2147483646 w 718"/>
              <a:gd name="T103" fmla="*/ 2147483646 h 652"/>
              <a:gd name="T104" fmla="*/ 2147483646 w 718"/>
              <a:gd name="T105" fmla="*/ 2147483646 h 652"/>
              <a:gd name="T106" fmla="*/ 2147483646 w 718"/>
              <a:gd name="T107" fmla="*/ 2147483646 h 652"/>
              <a:gd name="T108" fmla="*/ 2147483646 w 718"/>
              <a:gd name="T109" fmla="*/ 2147483646 h 652"/>
              <a:gd name="T110" fmla="*/ 2147483646 w 718"/>
              <a:gd name="T111" fmla="*/ 2147483646 h 652"/>
              <a:gd name="T112" fmla="*/ 2147483646 w 718"/>
              <a:gd name="T113" fmla="*/ 2147483646 h 652"/>
              <a:gd name="T114" fmla="*/ 2147483646 w 718"/>
              <a:gd name="T115" fmla="*/ 2147483646 h 652"/>
              <a:gd name="T116" fmla="*/ 2147483646 w 718"/>
              <a:gd name="T117" fmla="*/ 2147483646 h 652"/>
              <a:gd name="T118" fmla="*/ 2147483646 w 718"/>
              <a:gd name="T119" fmla="*/ 2147483646 h 652"/>
              <a:gd name="T120" fmla="*/ 2147483646 w 718"/>
              <a:gd name="T121" fmla="*/ 2147483646 h 652"/>
              <a:gd name="T122" fmla="*/ 2147483646 w 718"/>
              <a:gd name="T123" fmla="*/ 2147483646 h 65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8" h="652">
                <a:moveTo>
                  <a:pt x="716" y="382"/>
                </a:moveTo>
                <a:lnTo>
                  <a:pt x="704" y="302"/>
                </a:lnTo>
                <a:lnTo>
                  <a:pt x="706" y="302"/>
                </a:lnTo>
                <a:lnTo>
                  <a:pt x="712" y="290"/>
                </a:lnTo>
                <a:lnTo>
                  <a:pt x="714" y="284"/>
                </a:lnTo>
                <a:lnTo>
                  <a:pt x="714" y="280"/>
                </a:lnTo>
                <a:lnTo>
                  <a:pt x="710" y="274"/>
                </a:lnTo>
                <a:lnTo>
                  <a:pt x="704" y="270"/>
                </a:lnTo>
                <a:lnTo>
                  <a:pt x="700" y="260"/>
                </a:lnTo>
                <a:lnTo>
                  <a:pt x="700" y="250"/>
                </a:lnTo>
                <a:lnTo>
                  <a:pt x="700" y="234"/>
                </a:lnTo>
                <a:lnTo>
                  <a:pt x="692" y="234"/>
                </a:lnTo>
                <a:lnTo>
                  <a:pt x="684" y="236"/>
                </a:lnTo>
                <a:lnTo>
                  <a:pt x="674" y="240"/>
                </a:lnTo>
                <a:lnTo>
                  <a:pt x="666" y="248"/>
                </a:lnTo>
                <a:lnTo>
                  <a:pt x="662" y="254"/>
                </a:lnTo>
                <a:lnTo>
                  <a:pt x="660" y="262"/>
                </a:lnTo>
                <a:lnTo>
                  <a:pt x="652" y="268"/>
                </a:lnTo>
                <a:lnTo>
                  <a:pt x="644" y="272"/>
                </a:lnTo>
                <a:lnTo>
                  <a:pt x="632" y="276"/>
                </a:lnTo>
                <a:lnTo>
                  <a:pt x="628" y="302"/>
                </a:lnTo>
                <a:lnTo>
                  <a:pt x="626" y="302"/>
                </a:lnTo>
                <a:lnTo>
                  <a:pt x="618" y="318"/>
                </a:lnTo>
                <a:lnTo>
                  <a:pt x="618" y="320"/>
                </a:lnTo>
                <a:lnTo>
                  <a:pt x="616" y="320"/>
                </a:lnTo>
                <a:lnTo>
                  <a:pt x="536" y="334"/>
                </a:lnTo>
                <a:lnTo>
                  <a:pt x="534" y="334"/>
                </a:lnTo>
                <a:lnTo>
                  <a:pt x="510" y="308"/>
                </a:lnTo>
                <a:lnTo>
                  <a:pt x="518" y="302"/>
                </a:lnTo>
                <a:lnTo>
                  <a:pt x="508" y="290"/>
                </a:lnTo>
                <a:lnTo>
                  <a:pt x="498" y="282"/>
                </a:lnTo>
                <a:lnTo>
                  <a:pt x="496" y="280"/>
                </a:lnTo>
                <a:lnTo>
                  <a:pt x="496" y="278"/>
                </a:lnTo>
                <a:lnTo>
                  <a:pt x="492" y="258"/>
                </a:lnTo>
                <a:lnTo>
                  <a:pt x="470" y="258"/>
                </a:lnTo>
                <a:lnTo>
                  <a:pt x="452" y="246"/>
                </a:lnTo>
                <a:lnTo>
                  <a:pt x="388" y="236"/>
                </a:lnTo>
                <a:lnTo>
                  <a:pt x="336" y="234"/>
                </a:lnTo>
                <a:lnTo>
                  <a:pt x="334" y="234"/>
                </a:lnTo>
                <a:lnTo>
                  <a:pt x="332" y="234"/>
                </a:lnTo>
                <a:lnTo>
                  <a:pt x="330" y="232"/>
                </a:lnTo>
                <a:lnTo>
                  <a:pt x="298" y="164"/>
                </a:lnTo>
                <a:lnTo>
                  <a:pt x="286" y="146"/>
                </a:lnTo>
                <a:lnTo>
                  <a:pt x="258" y="110"/>
                </a:lnTo>
                <a:lnTo>
                  <a:pt x="230" y="76"/>
                </a:lnTo>
                <a:lnTo>
                  <a:pt x="216" y="62"/>
                </a:lnTo>
                <a:lnTo>
                  <a:pt x="170" y="18"/>
                </a:lnTo>
                <a:lnTo>
                  <a:pt x="164" y="14"/>
                </a:lnTo>
                <a:lnTo>
                  <a:pt x="108" y="12"/>
                </a:lnTo>
                <a:lnTo>
                  <a:pt x="106" y="12"/>
                </a:lnTo>
                <a:lnTo>
                  <a:pt x="106" y="10"/>
                </a:lnTo>
                <a:lnTo>
                  <a:pt x="94" y="6"/>
                </a:lnTo>
                <a:lnTo>
                  <a:pt x="80" y="0"/>
                </a:lnTo>
                <a:lnTo>
                  <a:pt x="76" y="0"/>
                </a:lnTo>
                <a:lnTo>
                  <a:pt x="70" y="0"/>
                </a:lnTo>
                <a:lnTo>
                  <a:pt x="54" y="4"/>
                </a:lnTo>
                <a:lnTo>
                  <a:pt x="34" y="12"/>
                </a:lnTo>
                <a:lnTo>
                  <a:pt x="8" y="24"/>
                </a:lnTo>
                <a:lnTo>
                  <a:pt x="6" y="26"/>
                </a:lnTo>
                <a:lnTo>
                  <a:pt x="8" y="36"/>
                </a:lnTo>
                <a:lnTo>
                  <a:pt x="8" y="38"/>
                </a:lnTo>
                <a:lnTo>
                  <a:pt x="2" y="52"/>
                </a:lnTo>
                <a:lnTo>
                  <a:pt x="0" y="52"/>
                </a:lnTo>
                <a:lnTo>
                  <a:pt x="0" y="62"/>
                </a:lnTo>
                <a:lnTo>
                  <a:pt x="0" y="72"/>
                </a:lnTo>
                <a:lnTo>
                  <a:pt x="4" y="82"/>
                </a:lnTo>
                <a:lnTo>
                  <a:pt x="10" y="86"/>
                </a:lnTo>
                <a:lnTo>
                  <a:pt x="22" y="86"/>
                </a:lnTo>
                <a:lnTo>
                  <a:pt x="32" y="88"/>
                </a:lnTo>
                <a:lnTo>
                  <a:pt x="36" y="86"/>
                </a:lnTo>
                <a:lnTo>
                  <a:pt x="38" y="76"/>
                </a:lnTo>
                <a:lnTo>
                  <a:pt x="42" y="70"/>
                </a:lnTo>
                <a:lnTo>
                  <a:pt x="50" y="70"/>
                </a:lnTo>
                <a:lnTo>
                  <a:pt x="78" y="78"/>
                </a:lnTo>
                <a:lnTo>
                  <a:pt x="84" y="80"/>
                </a:lnTo>
                <a:lnTo>
                  <a:pt x="74" y="94"/>
                </a:lnTo>
                <a:lnTo>
                  <a:pt x="74" y="114"/>
                </a:lnTo>
                <a:lnTo>
                  <a:pt x="76" y="118"/>
                </a:lnTo>
                <a:lnTo>
                  <a:pt x="80" y="124"/>
                </a:lnTo>
                <a:lnTo>
                  <a:pt x="96" y="140"/>
                </a:lnTo>
                <a:lnTo>
                  <a:pt x="108" y="148"/>
                </a:lnTo>
                <a:lnTo>
                  <a:pt x="116" y="150"/>
                </a:lnTo>
                <a:lnTo>
                  <a:pt x="120" y="150"/>
                </a:lnTo>
                <a:lnTo>
                  <a:pt x="124" y="148"/>
                </a:lnTo>
                <a:lnTo>
                  <a:pt x="138" y="134"/>
                </a:lnTo>
                <a:lnTo>
                  <a:pt x="148" y="128"/>
                </a:lnTo>
                <a:lnTo>
                  <a:pt x="170" y="124"/>
                </a:lnTo>
                <a:lnTo>
                  <a:pt x="176" y="110"/>
                </a:lnTo>
                <a:lnTo>
                  <a:pt x="194" y="100"/>
                </a:lnTo>
                <a:lnTo>
                  <a:pt x="212" y="110"/>
                </a:lnTo>
                <a:lnTo>
                  <a:pt x="214" y="110"/>
                </a:lnTo>
                <a:lnTo>
                  <a:pt x="230" y="138"/>
                </a:lnTo>
                <a:lnTo>
                  <a:pt x="236" y="156"/>
                </a:lnTo>
                <a:lnTo>
                  <a:pt x="236" y="158"/>
                </a:lnTo>
                <a:lnTo>
                  <a:pt x="232" y="182"/>
                </a:lnTo>
                <a:lnTo>
                  <a:pt x="238" y="196"/>
                </a:lnTo>
                <a:lnTo>
                  <a:pt x="238" y="198"/>
                </a:lnTo>
                <a:lnTo>
                  <a:pt x="234" y="216"/>
                </a:lnTo>
                <a:lnTo>
                  <a:pt x="234" y="232"/>
                </a:lnTo>
                <a:lnTo>
                  <a:pt x="240" y="250"/>
                </a:lnTo>
                <a:lnTo>
                  <a:pt x="242" y="258"/>
                </a:lnTo>
                <a:lnTo>
                  <a:pt x="240" y="272"/>
                </a:lnTo>
                <a:lnTo>
                  <a:pt x="240" y="274"/>
                </a:lnTo>
                <a:lnTo>
                  <a:pt x="232" y="284"/>
                </a:lnTo>
                <a:lnTo>
                  <a:pt x="232" y="286"/>
                </a:lnTo>
                <a:lnTo>
                  <a:pt x="224" y="294"/>
                </a:lnTo>
                <a:lnTo>
                  <a:pt x="222" y="312"/>
                </a:lnTo>
                <a:lnTo>
                  <a:pt x="228" y="330"/>
                </a:lnTo>
                <a:lnTo>
                  <a:pt x="228" y="332"/>
                </a:lnTo>
                <a:lnTo>
                  <a:pt x="222" y="360"/>
                </a:lnTo>
                <a:lnTo>
                  <a:pt x="218" y="364"/>
                </a:lnTo>
                <a:lnTo>
                  <a:pt x="214" y="366"/>
                </a:lnTo>
                <a:lnTo>
                  <a:pt x="206" y="364"/>
                </a:lnTo>
                <a:lnTo>
                  <a:pt x="198" y="356"/>
                </a:lnTo>
                <a:lnTo>
                  <a:pt x="190" y="358"/>
                </a:lnTo>
                <a:lnTo>
                  <a:pt x="180" y="370"/>
                </a:lnTo>
                <a:lnTo>
                  <a:pt x="168" y="402"/>
                </a:lnTo>
                <a:lnTo>
                  <a:pt x="168" y="404"/>
                </a:lnTo>
                <a:lnTo>
                  <a:pt x="156" y="414"/>
                </a:lnTo>
                <a:lnTo>
                  <a:pt x="154" y="414"/>
                </a:lnTo>
                <a:lnTo>
                  <a:pt x="148" y="414"/>
                </a:lnTo>
                <a:lnTo>
                  <a:pt x="136" y="434"/>
                </a:lnTo>
                <a:lnTo>
                  <a:pt x="142" y="446"/>
                </a:lnTo>
                <a:lnTo>
                  <a:pt x="144" y="446"/>
                </a:lnTo>
                <a:lnTo>
                  <a:pt x="160" y="466"/>
                </a:lnTo>
                <a:lnTo>
                  <a:pt x="160" y="468"/>
                </a:lnTo>
                <a:lnTo>
                  <a:pt x="160" y="474"/>
                </a:lnTo>
                <a:lnTo>
                  <a:pt x="178" y="476"/>
                </a:lnTo>
                <a:lnTo>
                  <a:pt x="180" y="492"/>
                </a:lnTo>
                <a:lnTo>
                  <a:pt x="180" y="494"/>
                </a:lnTo>
                <a:lnTo>
                  <a:pt x="182" y="512"/>
                </a:lnTo>
                <a:lnTo>
                  <a:pt x="188" y="516"/>
                </a:lnTo>
                <a:lnTo>
                  <a:pt x="204" y="512"/>
                </a:lnTo>
                <a:lnTo>
                  <a:pt x="218" y="502"/>
                </a:lnTo>
                <a:lnTo>
                  <a:pt x="222" y="502"/>
                </a:lnTo>
                <a:lnTo>
                  <a:pt x="226" y="528"/>
                </a:lnTo>
                <a:lnTo>
                  <a:pt x="234" y="538"/>
                </a:lnTo>
                <a:lnTo>
                  <a:pt x="236" y="540"/>
                </a:lnTo>
                <a:lnTo>
                  <a:pt x="242" y="550"/>
                </a:lnTo>
                <a:lnTo>
                  <a:pt x="254" y="560"/>
                </a:lnTo>
                <a:lnTo>
                  <a:pt x="258" y="562"/>
                </a:lnTo>
                <a:lnTo>
                  <a:pt x="262" y="562"/>
                </a:lnTo>
                <a:lnTo>
                  <a:pt x="266" y="564"/>
                </a:lnTo>
                <a:lnTo>
                  <a:pt x="274" y="560"/>
                </a:lnTo>
                <a:lnTo>
                  <a:pt x="282" y="558"/>
                </a:lnTo>
                <a:lnTo>
                  <a:pt x="292" y="554"/>
                </a:lnTo>
                <a:lnTo>
                  <a:pt x="296" y="552"/>
                </a:lnTo>
                <a:lnTo>
                  <a:pt x="308" y="552"/>
                </a:lnTo>
                <a:lnTo>
                  <a:pt x="312" y="552"/>
                </a:lnTo>
                <a:lnTo>
                  <a:pt x="316" y="554"/>
                </a:lnTo>
                <a:lnTo>
                  <a:pt x="332" y="544"/>
                </a:lnTo>
                <a:lnTo>
                  <a:pt x="334" y="544"/>
                </a:lnTo>
                <a:lnTo>
                  <a:pt x="334" y="546"/>
                </a:lnTo>
                <a:lnTo>
                  <a:pt x="336" y="544"/>
                </a:lnTo>
                <a:lnTo>
                  <a:pt x="338" y="546"/>
                </a:lnTo>
                <a:lnTo>
                  <a:pt x="344" y="556"/>
                </a:lnTo>
                <a:lnTo>
                  <a:pt x="346" y="562"/>
                </a:lnTo>
                <a:lnTo>
                  <a:pt x="354" y="574"/>
                </a:lnTo>
                <a:lnTo>
                  <a:pt x="360" y="576"/>
                </a:lnTo>
                <a:lnTo>
                  <a:pt x="362" y="576"/>
                </a:lnTo>
                <a:lnTo>
                  <a:pt x="360" y="574"/>
                </a:lnTo>
                <a:lnTo>
                  <a:pt x="360" y="570"/>
                </a:lnTo>
                <a:lnTo>
                  <a:pt x="360" y="566"/>
                </a:lnTo>
                <a:lnTo>
                  <a:pt x="364" y="564"/>
                </a:lnTo>
                <a:lnTo>
                  <a:pt x="370" y="562"/>
                </a:lnTo>
                <a:lnTo>
                  <a:pt x="398" y="562"/>
                </a:lnTo>
                <a:lnTo>
                  <a:pt x="400" y="562"/>
                </a:lnTo>
                <a:lnTo>
                  <a:pt x="402" y="562"/>
                </a:lnTo>
                <a:lnTo>
                  <a:pt x="412" y="580"/>
                </a:lnTo>
                <a:lnTo>
                  <a:pt x="410" y="588"/>
                </a:lnTo>
                <a:lnTo>
                  <a:pt x="422" y="590"/>
                </a:lnTo>
                <a:lnTo>
                  <a:pt x="422" y="588"/>
                </a:lnTo>
                <a:lnTo>
                  <a:pt x="422" y="586"/>
                </a:lnTo>
                <a:lnTo>
                  <a:pt x="426" y="584"/>
                </a:lnTo>
                <a:lnTo>
                  <a:pt x="454" y="602"/>
                </a:lnTo>
                <a:lnTo>
                  <a:pt x="456" y="608"/>
                </a:lnTo>
                <a:lnTo>
                  <a:pt x="458" y="612"/>
                </a:lnTo>
                <a:lnTo>
                  <a:pt x="458" y="624"/>
                </a:lnTo>
                <a:lnTo>
                  <a:pt x="468" y="626"/>
                </a:lnTo>
                <a:lnTo>
                  <a:pt x="474" y="616"/>
                </a:lnTo>
                <a:lnTo>
                  <a:pt x="470" y="608"/>
                </a:lnTo>
                <a:lnTo>
                  <a:pt x="470" y="602"/>
                </a:lnTo>
                <a:lnTo>
                  <a:pt x="472" y="598"/>
                </a:lnTo>
                <a:lnTo>
                  <a:pt x="474" y="596"/>
                </a:lnTo>
                <a:lnTo>
                  <a:pt x="478" y="594"/>
                </a:lnTo>
                <a:lnTo>
                  <a:pt x="478" y="592"/>
                </a:lnTo>
                <a:lnTo>
                  <a:pt x="480" y="590"/>
                </a:lnTo>
                <a:lnTo>
                  <a:pt x="486" y="590"/>
                </a:lnTo>
                <a:lnTo>
                  <a:pt x="490" y="594"/>
                </a:lnTo>
                <a:lnTo>
                  <a:pt x="492" y="598"/>
                </a:lnTo>
                <a:lnTo>
                  <a:pt x="496" y="614"/>
                </a:lnTo>
                <a:lnTo>
                  <a:pt x="496" y="616"/>
                </a:lnTo>
                <a:lnTo>
                  <a:pt x="498" y="618"/>
                </a:lnTo>
                <a:lnTo>
                  <a:pt x="502" y="622"/>
                </a:lnTo>
                <a:lnTo>
                  <a:pt x="510" y="626"/>
                </a:lnTo>
                <a:lnTo>
                  <a:pt x="512" y="626"/>
                </a:lnTo>
                <a:lnTo>
                  <a:pt x="538" y="652"/>
                </a:lnTo>
                <a:lnTo>
                  <a:pt x="550" y="648"/>
                </a:lnTo>
                <a:lnTo>
                  <a:pt x="548" y="644"/>
                </a:lnTo>
                <a:lnTo>
                  <a:pt x="544" y="638"/>
                </a:lnTo>
                <a:lnTo>
                  <a:pt x="544" y="634"/>
                </a:lnTo>
                <a:lnTo>
                  <a:pt x="544" y="630"/>
                </a:lnTo>
                <a:lnTo>
                  <a:pt x="546" y="626"/>
                </a:lnTo>
                <a:lnTo>
                  <a:pt x="556" y="618"/>
                </a:lnTo>
                <a:lnTo>
                  <a:pt x="570" y="606"/>
                </a:lnTo>
                <a:lnTo>
                  <a:pt x="586" y="616"/>
                </a:lnTo>
                <a:lnTo>
                  <a:pt x="588" y="616"/>
                </a:lnTo>
                <a:lnTo>
                  <a:pt x="592" y="598"/>
                </a:lnTo>
                <a:lnTo>
                  <a:pt x="592" y="596"/>
                </a:lnTo>
                <a:lnTo>
                  <a:pt x="594" y="594"/>
                </a:lnTo>
                <a:lnTo>
                  <a:pt x="608" y="596"/>
                </a:lnTo>
                <a:lnTo>
                  <a:pt x="610" y="600"/>
                </a:lnTo>
                <a:lnTo>
                  <a:pt x="612" y="606"/>
                </a:lnTo>
                <a:lnTo>
                  <a:pt x="610" y="610"/>
                </a:lnTo>
                <a:lnTo>
                  <a:pt x="606" y="616"/>
                </a:lnTo>
                <a:lnTo>
                  <a:pt x="610" y="618"/>
                </a:lnTo>
                <a:lnTo>
                  <a:pt x="620" y="622"/>
                </a:lnTo>
                <a:lnTo>
                  <a:pt x="628" y="626"/>
                </a:lnTo>
                <a:lnTo>
                  <a:pt x="630" y="626"/>
                </a:lnTo>
                <a:lnTo>
                  <a:pt x="640" y="630"/>
                </a:lnTo>
                <a:lnTo>
                  <a:pt x="648" y="630"/>
                </a:lnTo>
                <a:lnTo>
                  <a:pt x="636" y="572"/>
                </a:lnTo>
                <a:lnTo>
                  <a:pt x="630" y="568"/>
                </a:lnTo>
                <a:lnTo>
                  <a:pt x="624" y="562"/>
                </a:lnTo>
                <a:lnTo>
                  <a:pt x="614" y="546"/>
                </a:lnTo>
                <a:lnTo>
                  <a:pt x="610" y="538"/>
                </a:lnTo>
                <a:lnTo>
                  <a:pt x="612" y="528"/>
                </a:lnTo>
                <a:lnTo>
                  <a:pt x="616" y="518"/>
                </a:lnTo>
                <a:lnTo>
                  <a:pt x="624" y="506"/>
                </a:lnTo>
                <a:lnTo>
                  <a:pt x="636" y="494"/>
                </a:lnTo>
                <a:lnTo>
                  <a:pt x="650" y="482"/>
                </a:lnTo>
                <a:lnTo>
                  <a:pt x="662" y="482"/>
                </a:lnTo>
                <a:lnTo>
                  <a:pt x="672" y="486"/>
                </a:lnTo>
                <a:lnTo>
                  <a:pt x="692" y="486"/>
                </a:lnTo>
                <a:lnTo>
                  <a:pt x="698" y="482"/>
                </a:lnTo>
                <a:lnTo>
                  <a:pt x="704" y="476"/>
                </a:lnTo>
                <a:lnTo>
                  <a:pt x="714" y="452"/>
                </a:lnTo>
                <a:lnTo>
                  <a:pt x="718" y="442"/>
                </a:lnTo>
                <a:lnTo>
                  <a:pt x="718" y="426"/>
                </a:lnTo>
                <a:lnTo>
                  <a:pt x="716" y="38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5" name="山东"/>
          <p:cNvSpPr/>
          <p:nvPr/>
        </p:nvSpPr>
        <p:spPr bwMode="auto">
          <a:xfrm>
            <a:off x="3645620" y="2639895"/>
            <a:ext cx="500856" cy="314538"/>
          </a:xfrm>
          <a:custGeom>
            <a:avLst/>
            <a:gdLst>
              <a:gd name="T0" fmla="*/ 2147483646 w 434"/>
              <a:gd name="T1" fmla="*/ 2147483646 h 272"/>
              <a:gd name="T2" fmla="*/ 2147483646 w 434"/>
              <a:gd name="T3" fmla="*/ 2147483646 h 272"/>
              <a:gd name="T4" fmla="*/ 2147483646 w 434"/>
              <a:gd name="T5" fmla="*/ 0 h 272"/>
              <a:gd name="T6" fmla="*/ 2147483646 w 434"/>
              <a:gd name="T7" fmla="*/ 2147483646 h 272"/>
              <a:gd name="T8" fmla="*/ 2147483646 w 434"/>
              <a:gd name="T9" fmla="*/ 2147483646 h 272"/>
              <a:gd name="T10" fmla="*/ 2147483646 w 434"/>
              <a:gd name="T11" fmla="*/ 2147483646 h 272"/>
              <a:gd name="T12" fmla="*/ 2147483646 w 434"/>
              <a:gd name="T13" fmla="*/ 2147483646 h 272"/>
              <a:gd name="T14" fmla="*/ 2147483646 w 434"/>
              <a:gd name="T15" fmla="*/ 2147483646 h 272"/>
              <a:gd name="T16" fmla="*/ 2147483646 w 434"/>
              <a:gd name="T17" fmla="*/ 0 h 272"/>
              <a:gd name="T18" fmla="*/ 2147483646 w 434"/>
              <a:gd name="T19" fmla="*/ 2147483646 h 272"/>
              <a:gd name="T20" fmla="*/ 2147483646 w 434"/>
              <a:gd name="T21" fmla="*/ 2147483646 h 272"/>
              <a:gd name="T22" fmla="*/ 2147483646 w 434"/>
              <a:gd name="T23" fmla="*/ 2147483646 h 272"/>
              <a:gd name="T24" fmla="*/ 2147483646 w 434"/>
              <a:gd name="T25" fmla="*/ 2147483646 h 272"/>
              <a:gd name="T26" fmla="*/ 2147483646 w 434"/>
              <a:gd name="T27" fmla="*/ 2147483646 h 272"/>
              <a:gd name="T28" fmla="*/ 2147483646 w 434"/>
              <a:gd name="T29" fmla="*/ 2147483646 h 272"/>
              <a:gd name="T30" fmla="*/ 2147483646 w 434"/>
              <a:gd name="T31" fmla="*/ 2147483646 h 272"/>
              <a:gd name="T32" fmla="*/ 0 w 434"/>
              <a:gd name="T33" fmla="*/ 2147483646 h 272"/>
              <a:gd name="T34" fmla="*/ 2147483646 w 434"/>
              <a:gd name="T35" fmla="*/ 2147483646 h 272"/>
              <a:gd name="T36" fmla="*/ 2147483646 w 434"/>
              <a:gd name="T37" fmla="*/ 2147483646 h 272"/>
              <a:gd name="T38" fmla="*/ 2147483646 w 434"/>
              <a:gd name="T39" fmla="*/ 2147483646 h 272"/>
              <a:gd name="T40" fmla="*/ 2147483646 w 434"/>
              <a:gd name="T41" fmla="*/ 2147483646 h 272"/>
              <a:gd name="T42" fmla="*/ 2147483646 w 434"/>
              <a:gd name="T43" fmla="*/ 2147483646 h 272"/>
              <a:gd name="T44" fmla="*/ 2147483646 w 434"/>
              <a:gd name="T45" fmla="*/ 2147483646 h 272"/>
              <a:gd name="T46" fmla="*/ 2147483646 w 434"/>
              <a:gd name="T47" fmla="*/ 2147483646 h 272"/>
              <a:gd name="T48" fmla="*/ 2147483646 w 434"/>
              <a:gd name="T49" fmla="*/ 2147483646 h 272"/>
              <a:gd name="T50" fmla="*/ 2147483646 w 434"/>
              <a:gd name="T51" fmla="*/ 2147483646 h 272"/>
              <a:gd name="T52" fmla="*/ 2147483646 w 434"/>
              <a:gd name="T53" fmla="*/ 2147483646 h 272"/>
              <a:gd name="T54" fmla="*/ 2147483646 w 434"/>
              <a:gd name="T55" fmla="*/ 2147483646 h 272"/>
              <a:gd name="T56" fmla="*/ 2147483646 w 434"/>
              <a:gd name="T57" fmla="*/ 2147483646 h 272"/>
              <a:gd name="T58" fmla="*/ 2147483646 w 434"/>
              <a:gd name="T59" fmla="*/ 2147483646 h 272"/>
              <a:gd name="T60" fmla="*/ 2147483646 w 434"/>
              <a:gd name="T61" fmla="*/ 2147483646 h 272"/>
              <a:gd name="T62" fmla="*/ 2147483646 w 434"/>
              <a:gd name="T63" fmla="*/ 2147483646 h 272"/>
              <a:gd name="T64" fmla="*/ 2147483646 w 434"/>
              <a:gd name="T65" fmla="*/ 2147483646 h 272"/>
              <a:gd name="T66" fmla="*/ 2147483646 w 434"/>
              <a:gd name="T67" fmla="*/ 2147483646 h 272"/>
              <a:gd name="T68" fmla="*/ 2147483646 w 434"/>
              <a:gd name="T69" fmla="*/ 2147483646 h 272"/>
              <a:gd name="T70" fmla="*/ 2147483646 w 434"/>
              <a:gd name="T71" fmla="*/ 2147483646 h 272"/>
              <a:gd name="T72" fmla="*/ 2147483646 w 434"/>
              <a:gd name="T73" fmla="*/ 2147483646 h 272"/>
              <a:gd name="T74" fmla="*/ 2147483646 w 434"/>
              <a:gd name="T75" fmla="*/ 2147483646 h 272"/>
              <a:gd name="T76" fmla="*/ 2147483646 w 434"/>
              <a:gd name="T77" fmla="*/ 2147483646 h 272"/>
              <a:gd name="T78" fmla="*/ 2147483646 w 434"/>
              <a:gd name="T79" fmla="*/ 2147483646 h 272"/>
              <a:gd name="T80" fmla="*/ 2147483646 w 434"/>
              <a:gd name="T81" fmla="*/ 2147483646 h 272"/>
              <a:gd name="T82" fmla="*/ 2147483646 w 434"/>
              <a:gd name="T83" fmla="*/ 2147483646 h 272"/>
              <a:gd name="T84" fmla="*/ 2147483646 w 434"/>
              <a:gd name="T85" fmla="*/ 2147483646 h 272"/>
              <a:gd name="T86" fmla="*/ 2147483646 w 434"/>
              <a:gd name="T87" fmla="*/ 2147483646 h 272"/>
              <a:gd name="T88" fmla="*/ 2147483646 w 434"/>
              <a:gd name="T89" fmla="*/ 2147483646 h 272"/>
              <a:gd name="T90" fmla="*/ 2147483646 w 434"/>
              <a:gd name="T91" fmla="*/ 2147483646 h 272"/>
              <a:gd name="T92" fmla="*/ 2147483646 w 434"/>
              <a:gd name="T93" fmla="*/ 2147483646 h 272"/>
              <a:gd name="T94" fmla="*/ 2147483646 w 434"/>
              <a:gd name="T95" fmla="*/ 2147483646 h 272"/>
              <a:gd name="T96" fmla="*/ 2147483646 w 434"/>
              <a:gd name="T97" fmla="*/ 2147483646 h 272"/>
              <a:gd name="T98" fmla="*/ 2147483646 w 434"/>
              <a:gd name="T99" fmla="*/ 2147483646 h 272"/>
              <a:gd name="T100" fmla="*/ 2147483646 w 434"/>
              <a:gd name="T101" fmla="*/ 2147483646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6" name="上海"/>
          <p:cNvSpPr/>
          <p:nvPr/>
        </p:nvSpPr>
        <p:spPr bwMode="auto">
          <a:xfrm>
            <a:off x="4113419" y="3161787"/>
            <a:ext cx="79136" cy="69119"/>
          </a:xfrm>
          <a:custGeom>
            <a:avLst/>
            <a:gdLst>
              <a:gd name="T0" fmla="*/ 2147483646 w 68"/>
              <a:gd name="T1" fmla="*/ 2147483646 h 60"/>
              <a:gd name="T2" fmla="*/ 2147483646 w 68"/>
              <a:gd name="T3" fmla="*/ 2147483646 h 60"/>
              <a:gd name="T4" fmla="*/ 2147483646 w 68"/>
              <a:gd name="T5" fmla="*/ 2147483646 h 60"/>
              <a:gd name="T6" fmla="*/ 2147483646 w 68"/>
              <a:gd name="T7" fmla="*/ 2147483646 h 60"/>
              <a:gd name="T8" fmla="*/ 2147483646 w 68"/>
              <a:gd name="T9" fmla="*/ 2147483646 h 60"/>
              <a:gd name="T10" fmla="*/ 2147483646 w 68"/>
              <a:gd name="T11" fmla="*/ 2147483646 h 60"/>
              <a:gd name="T12" fmla="*/ 2147483646 w 68"/>
              <a:gd name="T13" fmla="*/ 2147483646 h 60"/>
              <a:gd name="T14" fmla="*/ 2147483646 w 68"/>
              <a:gd name="T15" fmla="*/ 2147483646 h 60"/>
              <a:gd name="T16" fmla="*/ 2147483646 w 68"/>
              <a:gd name="T17" fmla="*/ 0 h 60"/>
              <a:gd name="T18" fmla="*/ 2147483646 w 68"/>
              <a:gd name="T19" fmla="*/ 0 h 60"/>
              <a:gd name="T20" fmla="*/ 2147483646 w 68"/>
              <a:gd name="T21" fmla="*/ 0 h 60"/>
              <a:gd name="T22" fmla="*/ 2147483646 w 68"/>
              <a:gd name="T23" fmla="*/ 2147483646 h 60"/>
              <a:gd name="T24" fmla="*/ 2147483646 w 68"/>
              <a:gd name="T25" fmla="*/ 2147483646 h 60"/>
              <a:gd name="T26" fmla="*/ 2147483646 w 68"/>
              <a:gd name="T27" fmla="*/ 2147483646 h 60"/>
              <a:gd name="T28" fmla="*/ 2147483646 w 68"/>
              <a:gd name="T29" fmla="*/ 2147483646 h 60"/>
              <a:gd name="T30" fmla="*/ 2147483646 w 68"/>
              <a:gd name="T31" fmla="*/ 2147483646 h 60"/>
              <a:gd name="T32" fmla="*/ 0 w 68"/>
              <a:gd name="T33" fmla="*/ 2147483646 h 60"/>
              <a:gd name="T34" fmla="*/ 2147483646 w 68"/>
              <a:gd name="T35" fmla="*/ 2147483646 h 60"/>
              <a:gd name="T36" fmla="*/ 2147483646 w 68"/>
              <a:gd name="T37" fmla="*/ 2147483646 h 60"/>
              <a:gd name="T38" fmla="*/ 2147483646 w 68"/>
              <a:gd name="T39" fmla="*/ 2147483646 h 60"/>
              <a:gd name="T40" fmla="*/ 2147483646 w 68"/>
              <a:gd name="T41" fmla="*/ 2147483646 h 60"/>
              <a:gd name="T42" fmla="*/ 2147483646 w 68"/>
              <a:gd name="T43" fmla="*/ 2147483646 h 60"/>
              <a:gd name="T44" fmla="*/ 2147483646 w 68"/>
              <a:gd name="T45" fmla="*/ 2147483646 h 60"/>
              <a:gd name="T46" fmla="*/ 2147483646 w 68"/>
              <a:gd name="T47" fmla="*/ 2147483646 h 60"/>
              <a:gd name="T48" fmla="*/ 2147483646 w 68"/>
              <a:gd name="T49" fmla="*/ 2147483646 h 60"/>
              <a:gd name="T50" fmla="*/ 2147483646 w 68"/>
              <a:gd name="T51" fmla="*/ 2147483646 h 60"/>
              <a:gd name="T52" fmla="*/ 2147483646 w 68"/>
              <a:gd name="T53" fmla="*/ 2147483646 h 60"/>
              <a:gd name="T54" fmla="*/ 2147483646 w 68"/>
              <a:gd name="T55" fmla="*/ 2147483646 h 60"/>
              <a:gd name="T56" fmla="*/ 2147483646 w 68"/>
              <a:gd name="T57" fmla="*/ 2147483646 h 60"/>
              <a:gd name="T58" fmla="*/ 2147483646 w 68"/>
              <a:gd name="T59" fmla="*/ 2147483646 h 60"/>
              <a:gd name="T60" fmla="*/ 2147483646 w 68"/>
              <a:gd name="T61" fmla="*/ 2147483646 h 60"/>
              <a:gd name="T62" fmla="*/ 2147483646 w 68"/>
              <a:gd name="T63" fmla="*/ 2147483646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8" h="60">
                <a:moveTo>
                  <a:pt x="62" y="32"/>
                </a:moveTo>
                <a:lnTo>
                  <a:pt x="68" y="24"/>
                </a:lnTo>
                <a:lnTo>
                  <a:pt x="48" y="8"/>
                </a:lnTo>
                <a:lnTo>
                  <a:pt x="40" y="4"/>
                </a:lnTo>
                <a:lnTo>
                  <a:pt x="34" y="0"/>
                </a:lnTo>
                <a:lnTo>
                  <a:pt x="28" y="0"/>
                </a:lnTo>
                <a:lnTo>
                  <a:pt x="22" y="0"/>
                </a:lnTo>
                <a:lnTo>
                  <a:pt x="14" y="2"/>
                </a:lnTo>
                <a:lnTo>
                  <a:pt x="14" y="20"/>
                </a:lnTo>
                <a:lnTo>
                  <a:pt x="10" y="28"/>
                </a:lnTo>
                <a:lnTo>
                  <a:pt x="4" y="36"/>
                </a:lnTo>
                <a:lnTo>
                  <a:pt x="0" y="40"/>
                </a:lnTo>
                <a:lnTo>
                  <a:pt x="8" y="48"/>
                </a:lnTo>
                <a:lnTo>
                  <a:pt x="10" y="48"/>
                </a:lnTo>
                <a:lnTo>
                  <a:pt x="12" y="56"/>
                </a:lnTo>
                <a:lnTo>
                  <a:pt x="22" y="60"/>
                </a:lnTo>
                <a:lnTo>
                  <a:pt x="28" y="56"/>
                </a:lnTo>
                <a:lnTo>
                  <a:pt x="34" y="54"/>
                </a:lnTo>
                <a:lnTo>
                  <a:pt x="52" y="58"/>
                </a:lnTo>
                <a:lnTo>
                  <a:pt x="52" y="52"/>
                </a:lnTo>
                <a:lnTo>
                  <a:pt x="54" y="44"/>
                </a:lnTo>
                <a:lnTo>
                  <a:pt x="56" y="38"/>
                </a:lnTo>
                <a:lnTo>
                  <a:pt x="58" y="34"/>
                </a:lnTo>
                <a:lnTo>
                  <a:pt x="62" y="3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7" name="江苏"/>
          <p:cNvSpPr/>
          <p:nvPr/>
        </p:nvSpPr>
        <p:spPr bwMode="auto">
          <a:xfrm>
            <a:off x="3746792" y="2896334"/>
            <a:ext cx="436747" cy="336575"/>
          </a:xfrm>
          <a:custGeom>
            <a:avLst/>
            <a:gdLst>
              <a:gd name="T0" fmla="*/ 2147483646 w 378"/>
              <a:gd name="T1" fmla="*/ 2147483646 h 292"/>
              <a:gd name="T2" fmla="*/ 2147483646 w 378"/>
              <a:gd name="T3" fmla="*/ 2147483646 h 292"/>
              <a:gd name="T4" fmla="*/ 2147483646 w 378"/>
              <a:gd name="T5" fmla="*/ 2147483646 h 292"/>
              <a:gd name="T6" fmla="*/ 2147483646 w 378"/>
              <a:gd name="T7" fmla="*/ 2147483646 h 292"/>
              <a:gd name="T8" fmla="*/ 2147483646 w 378"/>
              <a:gd name="T9" fmla="*/ 2147483646 h 292"/>
              <a:gd name="T10" fmla="*/ 2147483646 w 378"/>
              <a:gd name="T11" fmla="*/ 0 h 292"/>
              <a:gd name="T12" fmla="*/ 2147483646 w 378"/>
              <a:gd name="T13" fmla="*/ 2147483646 h 292"/>
              <a:gd name="T14" fmla="*/ 2147483646 w 378"/>
              <a:gd name="T15" fmla="*/ 2147483646 h 292"/>
              <a:gd name="T16" fmla="*/ 2147483646 w 378"/>
              <a:gd name="T17" fmla="*/ 2147483646 h 292"/>
              <a:gd name="T18" fmla="*/ 2147483646 w 378"/>
              <a:gd name="T19" fmla="*/ 2147483646 h 292"/>
              <a:gd name="T20" fmla="*/ 2147483646 w 378"/>
              <a:gd name="T21" fmla="*/ 2147483646 h 292"/>
              <a:gd name="T22" fmla="*/ 2147483646 w 378"/>
              <a:gd name="T23" fmla="*/ 2147483646 h 292"/>
              <a:gd name="T24" fmla="*/ 2147483646 w 378"/>
              <a:gd name="T25" fmla="*/ 2147483646 h 292"/>
              <a:gd name="T26" fmla="*/ 2147483646 w 378"/>
              <a:gd name="T27" fmla="*/ 2147483646 h 292"/>
              <a:gd name="T28" fmla="*/ 2147483646 w 378"/>
              <a:gd name="T29" fmla="*/ 2147483646 h 292"/>
              <a:gd name="T30" fmla="*/ 2147483646 w 378"/>
              <a:gd name="T31" fmla="*/ 2147483646 h 292"/>
              <a:gd name="T32" fmla="*/ 2147483646 w 378"/>
              <a:gd name="T33" fmla="*/ 2147483646 h 292"/>
              <a:gd name="T34" fmla="*/ 2147483646 w 378"/>
              <a:gd name="T35" fmla="*/ 2147483646 h 292"/>
              <a:gd name="T36" fmla="*/ 2147483646 w 378"/>
              <a:gd name="T37" fmla="*/ 2147483646 h 292"/>
              <a:gd name="T38" fmla="*/ 2147483646 w 378"/>
              <a:gd name="T39" fmla="*/ 2147483646 h 292"/>
              <a:gd name="T40" fmla="*/ 2147483646 w 378"/>
              <a:gd name="T41" fmla="*/ 2147483646 h 292"/>
              <a:gd name="T42" fmla="*/ 2147483646 w 378"/>
              <a:gd name="T43" fmla="*/ 2147483646 h 292"/>
              <a:gd name="T44" fmla="*/ 2147483646 w 378"/>
              <a:gd name="T45" fmla="*/ 2147483646 h 292"/>
              <a:gd name="T46" fmla="*/ 2147483646 w 378"/>
              <a:gd name="T47" fmla="*/ 2147483646 h 292"/>
              <a:gd name="T48" fmla="*/ 2147483646 w 378"/>
              <a:gd name="T49" fmla="*/ 2147483646 h 292"/>
              <a:gd name="T50" fmla="*/ 2147483646 w 378"/>
              <a:gd name="T51" fmla="*/ 2147483646 h 292"/>
              <a:gd name="T52" fmla="*/ 2147483646 w 378"/>
              <a:gd name="T53" fmla="*/ 2147483646 h 292"/>
              <a:gd name="T54" fmla="*/ 2147483646 w 378"/>
              <a:gd name="T55" fmla="*/ 2147483646 h 292"/>
              <a:gd name="T56" fmla="*/ 2147483646 w 378"/>
              <a:gd name="T57" fmla="*/ 2147483646 h 292"/>
              <a:gd name="T58" fmla="*/ 2147483646 w 378"/>
              <a:gd name="T59" fmla="*/ 2147483646 h 292"/>
              <a:gd name="T60" fmla="*/ 2147483646 w 378"/>
              <a:gd name="T61" fmla="*/ 2147483646 h 292"/>
              <a:gd name="T62" fmla="*/ 2147483646 w 378"/>
              <a:gd name="T63" fmla="*/ 2147483646 h 292"/>
              <a:gd name="T64" fmla="*/ 2147483646 w 378"/>
              <a:gd name="T65" fmla="*/ 2147483646 h 292"/>
              <a:gd name="T66" fmla="*/ 2147483646 w 378"/>
              <a:gd name="T67" fmla="*/ 2147483646 h 292"/>
              <a:gd name="T68" fmla="*/ 2147483646 w 378"/>
              <a:gd name="T69" fmla="*/ 2147483646 h 292"/>
              <a:gd name="T70" fmla="*/ 2147483646 w 378"/>
              <a:gd name="T71" fmla="*/ 2147483646 h 292"/>
              <a:gd name="T72" fmla="*/ 2147483646 w 378"/>
              <a:gd name="T73" fmla="*/ 2147483646 h 292"/>
              <a:gd name="T74" fmla="*/ 2147483646 w 378"/>
              <a:gd name="T75" fmla="*/ 2147483646 h 292"/>
              <a:gd name="T76" fmla="*/ 2147483646 w 378"/>
              <a:gd name="T77" fmla="*/ 2147483646 h 292"/>
              <a:gd name="T78" fmla="*/ 2147483646 w 378"/>
              <a:gd name="T79" fmla="*/ 2147483646 h 292"/>
              <a:gd name="T80" fmla="*/ 2147483646 w 378"/>
              <a:gd name="T81" fmla="*/ 2147483646 h 292"/>
              <a:gd name="T82" fmla="*/ 2147483646 w 378"/>
              <a:gd name="T83" fmla="*/ 2147483646 h 292"/>
              <a:gd name="T84" fmla="*/ 2147483646 w 378"/>
              <a:gd name="T85" fmla="*/ 2147483646 h 292"/>
              <a:gd name="T86" fmla="*/ 2147483646 w 378"/>
              <a:gd name="T87" fmla="*/ 2147483646 h 292"/>
              <a:gd name="T88" fmla="*/ 2147483646 w 378"/>
              <a:gd name="T89" fmla="*/ 2147483646 h 292"/>
              <a:gd name="T90" fmla="*/ 2147483646 w 378"/>
              <a:gd name="T91" fmla="*/ 2147483646 h 292"/>
              <a:gd name="T92" fmla="*/ 2147483646 w 378"/>
              <a:gd name="T93" fmla="*/ 2147483646 h 292"/>
              <a:gd name="T94" fmla="*/ 2147483646 w 378"/>
              <a:gd name="T95" fmla="*/ 2147483646 h 292"/>
              <a:gd name="T96" fmla="*/ 2147483646 w 378"/>
              <a:gd name="T97" fmla="*/ 2147483646 h 292"/>
              <a:gd name="T98" fmla="*/ 2147483646 w 378"/>
              <a:gd name="T99" fmla="*/ 2147483646 h 292"/>
              <a:gd name="T100" fmla="*/ 2147483646 w 378"/>
              <a:gd name="T101" fmla="*/ 2147483646 h 2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78" h="292">
                <a:moveTo>
                  <a:pt x="264" y="86"/>
                </a:moveTo>
                <a:lnTo>
                  <a:pt x="264" y="86"/>
                </a:lnTo>
                <a:lnTo>
                  <a:pt x="258" y="78"/>
                </a:lnTo>
                <a:lnTo>
                  <a:pt x="252" y="70"/>
                </a:lnTo>
                <a:lnTo>
                  <a:pt x="240" y="46"/>
                </a:lnTo>
                <a:lnTo>
                  <a:pt x="226" y="44"/>
                </a:lnTo>
                <a:lnTo>
                  <a:pt x="214" y="42"/>
                </a:lnTo>
                <a:lnTo>
                  <a:pt x="204" y="38"/>
                </a:lnTo>
                <a:lnTo>
                  <a:pt x="198" y="34"/>
                </a:lnTo>
                <a:lnTo>
                  <a:pt x="194" y="28"/>
                </a:lnTo>
                <a:lnTo>
                  <a:pt x="188" y="24"/>
                </a:lnTo>
                <a:lnTo>
                  <a:pt x="170" y="18"/>
                </a:lnTo>
                <a:lnTo>
                  <a:pt x="166" y="16"/>
                </a:lnTo>
                <a:lnTo>
                  <a:pt x="170" y="2"/>
                </a:lnTo>
                <a:lnTo>
                  <a:pt x="168" y="2"/>
                </a:lnTo>
                <a:lnTo>
                  <a:pt x="164" y="0"/>
                </a:lnTo>
                <a:lnTo>
                  <a:pt x="152" y="8"/>
                </a:lnTo>
                <a:lnTo>
                  <a:pt x="148" y="12"/>
                </a:lnTo>
                <a:lnTo>
                  <a:pt x="144" y="16"/>
                </a:lnTo>
                <a:lnTo>
                  <a:pt x="140" y="26"/>
                </a:lnTo>
                <a:lnTo>
                  <a:pt x="132" y="32"/>
                </a:lnTo>
                <a:lnTo>
                  <a:pt x="126" y="46"/>
                </a:lnTo>
                <a:lnTo>
                  <a:pt x="124" y="50"/>
                </a:lnTo>
                <a:lnTo>
                  <a:pt x="120" y="52"/>
                </a:lnTo>
                <a:lnTo>
                  <a:pt x="118" y="52"/>
                </a:lnTo>
                <a:lnTo>
                  <a:pt x="116" y="48"/>
                </a:lnTo>
                <a:lnTo>
                  <a:pt x="108" y="42"/>
                </a:lnTo>
                <a:lnTo>
                  <a:pt x="102" y="40"/>
                </a:lnTo>
                <a:lnTo>
                  <a:pt x="96" y="38"/>
                </a:lnTo>
                <a:lnTo>
                  <a:pt x="88" y="40"/>
                </a:lnTo>
                <a:lnTo>
                  <a:pt x="76" y="46"/>
                </a:lnTo>
                <a:lnTo>
                  <a:pt x="62" y="50"/>
                </a:lnTo>
                <a:lnTo>
                  <a:pt x="32" y="50"/>
                </a:lnTo>
                <a:lnTo>
                  <a:pt x="26" y="44"/>
                </a:lnTo>
                <a:lnTo>
                  <a:pt x="22" y="38"/>
                </a:lnTo>
                <a:lnTo>
                  <a:pt x="20" y="32"/>
                </a:lnTo>
                <a:lnTo>
                  <a:pt x="20" y="22"/>
                </a:lnTo>
                <a:lnTo>
                  <a:pt x="8" y="18"/>
                </a:lnTo>
                <a:lnTo>
                  <a:pt x="4" y="34"/>
                </a:lnTo>
                <a:lnTo>
                  <a:pt x="4" y="36"/>
                </a:lnTo>
                <a:lnTo>
                  <a:pt x="2" y="36"/>
                </a:lnTo>
                <a:lnTo>
                  <a:pt x="0" y="40"/>
                </a:lnTo>
                <a:lnTo>
                  <a:pt x="8" y="42"/>
                </a:lnTo>
                <a:lnTo>
                  <a:pt x="10" y="42"/>
                </a:lnTo>
                <a:lnTo>
                  <a:pt x="28" y="66"/>
                </a:lnTo>
                <a:lnTo>
                  <a:pt x="40" y="76"/>
                </a:lnTo>
                <a:lnTo>
                  <a:pt x="68" y="86"/>
                </a:lnTo>
                <a:lnTo>
                  <a:pt x="98" y="96"/>
                </a:lnTo>
                <a:lnTo>
                  <a:pt x="104" y="102"/>
                </a:lnTo>
                <a:lnTo>
                  <a:pt x="112" y="112"/>
                </a:lnTo>
                <a:lnTo>
                  <a:pt x="118" y="128"/>
                </a:lnTo>
                <a:lnTo>
                  <a:pt x="124" y="150"/>
                </a:lnTo>
                <a:lnTo>
                  <a:pt x="140" y="158"/>
                </a:lnTo>
                <a:lnTo>
                  <a:pt x="146" y="162"/>
                </a:lnTo>
                <a:lnTo>
                  <a:pt x="152" y="162"/>
                </a:lnTo>
                <a:lnTo>
                  <a:pt x="180" y="144"/>
                </a:lnTo>
                <a:lnTo>
                  <a:pt x="182" y="142"/>
                </a:lnTo>
                <a:lnTo>
                  <a:pt x="184" y="144"/>
                </a:lnTo>
                <a:lnTo>
                  <a:pt x="198" y="146"/>
                </a:lnTo>
                <a:lnTo>
                  <a:pt x="200" y="146"/>
                </a:lnTo>
                <a:lnTo>
                  <a:pt x="200" y="150"/>
                </a:lnTo>
                <a:lnTo>
                  <a:pt x="198" y="152"/>
                </a:lnTo>
                <a:lnTo>
                  <a:pt x="192" y="174"/>
                </a:lnTo>
                <a:lnTo>
                  <a:pt x="186" y="186"/>
                </a:lnTo>
                <a:lnTo>
                  <a:pt x="168" y="186"/>
                </a:lnTo>
                <a:lnTo>
                  <a:pt x="166" y="194"/>
                </a:lnTo>
                <a:lnTo>
                  <a:pt x="164" y="202"/>
                </a:lnTo>
                <a:lnTo>
                  <a:pt x="152" y="222"/>
                </a:lnTo>
                <a:lnTo>
                  <a:pt x="148" y="228"/>
                </a:lnTo>
                <a:lnTo>
                  <a:pt x="148" y="234"/>
                </a:lnTo>
                <a:lnTo>
                  <a:pt x="166" y="246"/>
                </a:lnTo>
                <a:lnTo>
                  <a:pt x="172" y="252"/>
                </a:lnTo>
                <a:lnTo>
                  <a:pt x="178" y="254"/>
                </a:lnTo>
                <a:lnTo>
                  <a:pt x="182" y="254"/>
                </a:lnTo>
                <a:lnTo>
                  <a:pt x="186" y="266"/>
                </a:lnTo>
                <a:lnTo>
                  <a:pt x="194" y="270"/>
                </a:lnTo>
                <a:lnTo>
                  <a:pt x="200" y="266"/>
                </a:lnTo>
                <a:lnTo>
                  <a:pt x="204" y="262"/>
                </a:lnTo>
                <a:lnTo>
                  <a:pt x="208" y="262"/>
                </a:lnTo>
                <a:lnTo>
                  <a:pt x="214" y="264"/>
                </a:lnTo>
                <a:lnTo>
                  <a:pt x="218" y="266"/>
                </a:lnTo>
                <a:lnTo>
                  <a:pt x="224" y="270"/>
                </a:lnTo>
                <a:lnTo>
                  <a:pt x="230" y="278"/>
                </a:lnTo>
                <a:lnTo>
                  <a:pt x="236" y="286"/>
                </a:lnTo>
                <a:lnTo>
                  <a:pt x="238" y="286"/>
                </a:lnTo>
                <a:lnTo>
                  <a:pt x="242" y="284"/>
                </a:lnTo>
                <a:lnTo>
                  <a:pt x="248" y="284"/>
                </a:lnTo>
                <a:lnTo>
                  <a:pt x="264" y="288"/>
                </a:lnTo>
                <a:lnTo>
                  <a:pt x="284" y="292"/>
                </a:lnTo>
                <a:lnTo>
                  <a:pt x="304" y="286"/>
                </a:lnTo>
                <a:lnTo>
                  <a:pt x="312" y="282"/>
                </a:lnTo>
                <a:lnTo>
                  <a:pt x="318" y="278"/>
                </a:lnTo>
                <a:lnTo>
                  <a:pt x="312" y="272"/>
                </a:lnTo>
                <a:lnTo>
                  <a:pt x="312" y="268"/>
                </a:lnTo>
                <a:lnTo>
                  <a:pt x="316" y="262"/>
                </a:lnTo>
                <a:lnTo>
                  <a:pt x="322" y="256"/>
                </a:lnTo>
                <a:lnTo>
                  <a:pt x="324" y="248"/>
                </a:lnTo>
                <a:lnTo>
                  <a:pt x="324" y="238"/>
                </a:lnTo>
                <a:lnTo>
                  <a:pt x="324" y="232"/>
                </a:lnTo>
                <a:lnTo>
                  <a:pt x="326" y="230"/>
                </a:lnTo>
                <a:lnTo>
                  <a:pt x="330" y="226"/>
                </a:lnTo>
                <a:lnTo>
                  <a:pt x="340" y="222"/>
                </a:lnTo>
                <a:lnTo>
                  <a:pt x="348" y="222"/>
                </a:lnTo>
                <a:lnTo>
                  <a:pt x="356" y="226"/>
                </a:lnTo>
                <a:lnTo>
                  <a:pt x="366" y="230"/>
                </a:lnTo>
                <a:lnTo>
                  <a:pt x="378" y="238"/>
                </a:lnTo>
                <a:lnTo>
                  <a:pt x="372" y="222"/>
                </a:lnTo>
                <a:lnTo>
                  <a:pt x="364" y="210"/>
                </a:lnTo>
                <a:lnTo>
                  <a:pt x="362" y="196"/>
                </a:lnTo>
                <a:lnTo>
                  <a:pt x="348" y="194"/>
                </a:lnTo>
                <a:lnTo>
                  <a:pt x="312" y="172"/>
                </a:lnTo>
                <a:lnTo>
                  <a:pt x="294" y="170"/>
                </a:lnTo>
                <a:lnTo>
                  <a:pt x="294" y="166"/>
                </a:lnTo>
                <a:lnTo>
                  <a:pt x="292" y="146"/>
                </a:lnTo>
                <a:lnTo>
                  <a:pt x="276" y="106"/>
                </a:lnTo>
                <a:lnTo>
                  <a:pt x="270" y="94"/>
                </a:lnTo>
                <a:lnTo>
                  <a:pt x="264" y="8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8" name="河北"/>
          <p:cNvSpPr/>
          <p:nvPr/>
        </p:nvSpPr>
        <p:spPr bwMode="auto">
          <a:xfrm>
            <a:off x="3519404" y="2252232"/>
            <a:ext cx="405693" cy="578990"/>
          </a:xfrm>
          <a:custGeom>
            <a:avLst/>
            <a:gdLst>
              <a:gd name="T0" fmla="*/ 2147483646 w 352"/>
              <a:gd name="T1" fmla="*/ 2147483646 h 502"/>
              <a:gd name="T2" fmla="*/ 2147483646 w 352"/>
              <a:gd name="T3" fmla="*/ 2147483646 h 502"/>
              <a:gd name="T4" fmla="*/ 2147483646 w 352"/>
              <a:gd name="T5" fmla="*/ 2147483646 h 502"/>
              <a:gd name="T6" fmla="*/ 2147483646 w 352"/>
              <a:gd name="T7" fmla="*/ 2147483646 h 502"/>
              <a:gd name="T8" fmla="*/ 2147483646 w 352"/>
              <a:gd name="T9" fmla="*/ 2147483646 h 502"/>
              <a:gd name="T10" fmla="*/ 2147483646 w 352"/>
              <a:gd name="T11" fmla="*/ 2147483646 h 502"/>
              <a:gd name="T12" fmla="*/ 2147483646 w 352"/>
              <a:gd name="T13" fmla="*/ 2147483646 h 502"/>
              <a:gd name="T14" fmla="*/ 2147483646 w 352"/>
              <a:gd name="T15" fmla="*/ 2147483646 h 502"/>
              <a:gd name="T16" fmla="*/ 2147483646 w 352"/>
              <a:gd name="T17" fmla="*/ 2147483646 h 502"/>
              <a:gd name="T18" fmla="*/ 2147483646 w 352"/>
              <a:gd name="T19" fmla="*/ 2147483646 h 502"/>
              <a:gd name="T20" fmla="*/ 2147483646 w 352"/>
              <a:gd name="T21" fmla="*/ 2147483646 h 502"/>
              <a:gd name="T22" fmla="*/ 2147483646 w 352"/>
              <a:gd name="T23" fmla="*/ 2147483646 h 502"/>
              <a:gd name="T24" fmla="*/ 2147483646 w 352"/>
              <a:gd name="T25" fmla="*/ 2147483646 h 502"/>
              <a:gd name="T26" fmla="*/ 2147483646 w 352"/>
              <a:gd name="T27" fmla="*/ 2147483646 h 502"/>
              <a:gd name="T28" fmla="*/ 2147483646 w 352"/>
              <a:gd name="T29" fmla="*/ 2147483646 h 502"/>
              <a:gd name="T30" fmla="*/ 2147483646 w 352"/>
              <a:gd name="T31" fmla="*/ 2147483646 h 502"/>
              <a:gd name="T32" fmla="*/ 2147483646 w 352"/>
              <a:gd name="T33" fmla="*/ 2147483646 h 502"/>
              <a:gd name="T34" fmla="*/ 2147483646 w 352"/>
              <a:gd name="T35" fmla="*/ 2147483646 h 502"/>
              <a:gd name="T36" fmla="*/ 2147483646 w 352"/>
              <a:gd name="T37" fmla="*/ 2147483646 h 502"/>
              <a:gd name="T38" fmla="*/ 2147483646 w 352"/>
              <a:gd name="T39" fmla="*/ 2147483646 h 502"/>
              <a:gd name="T40" fmla="*/ 2147483646 w 352"/>
              <a:gd name="T41" fmla="*/ 2147483646 h 502"/>
              <a:gd name="T42" fmla="*/ 2147483646 w 352"/>
              <a:gd name="T43" fmla="*/ 2147483646 h 502"/>
              <a:gd name="T44" fmla="*/ 2147483646 w 352"/>
              <a:gd name="T45" fmla="*/ 2147483646 h 502"/>
              <a:gd name="T46" fmla="*/ 2147483646 w 352"/>
              <a:gd name="T47" fmla="*/ 2147483646 h 502"/>
              <a:gd name="T48" fmla="*/ 2147483646 w 352"/>
              <a:gd name="T49" fmla="*/ 2147483646 h 502"/>
              <a:gd name="T50" fmla="*/ 2147483646 w 352"/>
              <a:gd name="T51" fmla="*/ 2147483646 h 502"/>
              <a:gd name="T52" fmla="*/ 2147483646 w 352"/>
              <a:gd name="T53" fmla="*/ 2147483646 h 502"/>
              <a:gd name="T54" fmla="*/ 2147483646 w 352"/>
              <a:gd name="T55" fmla="*/ 2147483646 h 502"/>
              <a:gd name="T56" fmla="*/ 2147483646 w 352"/>
              <a:gd name="T57" fmla="*/ 2147483646 h 502"/>
              <a:gd name="T58" fmla="*/ 2147483646 w 352"/>
              <a:gd name="T59" fmla="*/ 2147483646 h 502"/>
              <a:gd name="T60" fmla="*/ 2147483646 w 352"/>
              <a:gd name="T61" fmla="*/ 2147483646 h 502"/>
              <a:gd name="T62" fmla="*/ 2147483646 w 352"/>
              <a:gd name="T63" fmla="*/ 2147483646 h 502"/>
              <a:gd name="T64" fmla="*/ 2147483646 w 352"/>
              <a:gd name="T65" fmla="*/ 2147483646 h 502"/>
              <a:gd name="T66" fmla="*/ 2147483646 w 352"/>
              <a:gd name="T67" fmla="*/ 2147483646 h 502"/>
              <a:gd name="T68" fmla="*/ 2147483646 w 352"/>
              <a:gd name="T69" fmla="*/ 2147483646 h 502"/>
              <a:gd name="T70" fmla="*/ 2147483646 w 352"/>
              <a:gd name="T71" fmla="*/ 2147483646 h 502"/>
              <a:gd name="T72" fmla="*/ 2147483646 w 352"/>
              <a:gd name="T73" fmla="*/ 2147483646 h 502"/>
              <a:gd name="T74" fmla="*/ 2147483646 w 352"/>
              <a:gd name="T75" fmla="*/ 2147483646 h 502"/>
              <a:gd name="T76" fmla="*/ 2147483646 w 352"/>
              <a:gd name="T77" fmla="*/ 2147483646 h 502"/>
              <a:gd name="T78" fmla="*/ 2147483646 w 352"/>
              <a:gd name="T79" fmla="*/ 2147483646 h 502"/>
              <a:gd name="T80" fmla="*/ 2147483646 w 352"/>
              <a:gd name="T81" fmla="*/ 2147483646 h 502"/>
              <a:gd name="T82" fmla="*/ 2147483646 w 352"/>
              <a:gd name="T83" fmla="*/ 2147483646 h 502"/>
              <a:gd name="T84" fmla="*/ 2147483646 w 352"/>
              <a:gd name="T85" fmla="*/ 2147483646 h 502"/>
              <a:gd name="T86" fmla="*/ 2147483646 w 352"/>
              <a:gd name="T87" fmla="*/ 2147483646 h 502"/>
              <a:gd name="T88" fmla="*/ 2147483646 w 352"/>
              <a:gd name="T89" fmla="*/ 2147483646 h 502"/>
              <a:gd name="T90" fmla="*/ 2147483646 w 352"/>
              <a:gd name="T91" fmla="*/ 2147483646 h 502"/>
              <a:gd name="T92" fmla="*/ 2147483646 w 352"/>
              <a:gd name="T93" fmla="*/ 2147483646 h 502"/>
              <a:gd name="T94" fmla="*/ 2147483646 w 352"/>
              <a:gd name="T95" fmla="*/ 2147483646 h 502"/>
              <a:gd name="T96" fmla="*/ 2147483646 w 352"/>
              <a:gd name="T97" fmla="*/ 2147483646 h 502"/>
              <a:gd name="T98" fmla="*/ 2147483646 w 352"/>
              <a:gd name="T99" fmla="*/ 2147483646 h 502"/>
              <a:gd name="T100" fmla="*/ 2147483646 w 352"/>
              <a:gd name="T101" fmla="*/ 2147483646 h 502"/>
              <a:gd name="T102" fmla="*/ 2147483646 w 352"/>
              <a:gd name="T103" fmla="*/ 2147483646 h 502"/>
              <a:gd name="T104" fmla="*/ 2147483646 w 352"/>
              <a:gd name="T105" fmla="*/ 2147483646 h 502"/>
              <a:gd name="T106" fmla="*/ 2147483646 w 352"/>
              <a:gd name="T107" fmla="*/ 2147483646 h 502"/>
              <a:gd name="T108" fmla="*/ 2147483646 w 352"/>
              <a:gd name="T109" fmla="*/ 2147483646 h 5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52" h="502">
                <a:moveTo>
                  <a:pt x="324" y="152"/>
                </a:moveTo>
                <a:lnTo>
                  <a:pt x="318" y="148"/>
                </a:lnTo>
                <a:lnTo>
                  <a:pt x="316" y="148"/>
                </a:lnTo>
                <a:lnTo>
                  <a:pt x="312" y="144"/>
                </a:lnTo>
                <a:lnTo>
                  <a:pt x="290" y="136"/>
                </a:lnTo>
                <a:lnTo>
                  <a:pt x="284" y="136"/>
                </a:lnTo>
                <a:lnTo>
                  <a:pt x="280" y="138"/>
                </a:lnTo>
                <a:lnTo>
                  <a:pt x="270" y="122"/>
                </a:lnTo>
                <a:lnTo>
                  <a:pt x="272" y="120"/>
                </a:lnTo>
                <a:lnTo>
                  <a:pt x="278" y="112"/>
                </a:lnTo>
                <a:lnTo>
                  <a:pt x="278" y="104"/>
                </a:lnTo>
                <a:lnTo>
                  <a:pt x="278" y="102"/>
                </a:lnTo>
                <a:lnTo>
                  <a:pt x="282" y="96"/>
                </a:lnTo>
                <a:lnTo>
                  <a:pt x="280" y="94"/>
                </a:lnTo>
                <a:lnTo>
                  <a:pt x="268" y="92"/>
                </a:lnTo>
                <a:lnTo>
                  <a:pt x="246" y="88"/>
                </a:lnTo>
                <a:lnTo>
                  <a:pt x="234" y="76"/>
                </a:lnTo>
                <a:lnTo>
                  <a:pt x="230" y="68"/>
                </a:lnTo>
                <a:lnTo>
                  <a:pt x="228" y="64"/>
                </a:lnTo>
                <a:lnTo>
                  <a:pt x="234" y="48"/>
                </a:lnTo>
                <a:lnTo>
                  <a:pt x="234" y="36"/>
                </a:lnTo>
                <a:lnTo>
                  <a:pt x="234" y="32"/>
                </a:lnTo>
                <a:lnTo>
                  <a:pt x="228" y="40"/>
                </a:lnTo>
                <a:lnTo>
                  <a:pt x="226" y="40"/>
                </a:lnTo>
                <a:lnTo>
                  <a:pt x="226" y="42"/>
                </a:lnTo>
                <a:lnTo>
                  <a:pt x="224" y="40"/>
                </a:lnTo>
                <a:lnTo>
                  <a:pt x="222" y="40"/>
                </a:lnTo>
                <a:lnTo>
                  <a:pt x="210" y="30"/>
                </a:lnTo>
                <a:lnTo>
                  <a:pt x="208" y="28"/>
                </a:lnTo>
                <a:lnTo>
                  <a:pt x="208" y="26"/>
                </a:lnTo>
                <a:lnTo>
                  <a:pt x="206" y="8"/>
                </a:lnTo>
                <a:lnTo>
                  <a:pt x="200" y="0"/>
                </a:lnTo>
                <a:lnTo>
                  <a:pt x="188" y="0"/>
                </a:lnTo>
                <a:lnTo>
                  <a:pt x="180" y="14"/>
                </a:lnTo>
                <a:lnTo>
                  <a:pt x="180" y="16"/>
                </a:lnTo>
                <a:lnTo>
                  <a:pt x="178" y="16"/>
                </a:lnTo>
                <a:lnTo>
                  <a:pt x="160" y="12"/>
                </a:lnTo>
                <a:lnTo>
                  <a:pt x="156" y="30"/>
                </a:lnTo>
                <a:lnTo>
                  <a:pt x="156" y="48"/>
                </a:lnTo>
                <a:lnTo>
                  <a:pt x="146" y="64"/>
                </a:lnTo>
                <a:lnTo>
                  <a:pt x="146" y="66"/>
                </a:lnTo>
                <a:lnTo>
                  <a:pt x="144" y="66"/>
                </a:lnTo>
                <a:lnTo>
                  <a:pt x="142" y="66"/>
                </a:lnTo>
                <a:lnTo>
                  <a:pt x="130" y="68"/>
                </a:lnTo>
                <a:lnTo>
                  <a:pt x="118" y="76"/>
                </a:lnTo>
                <a:lnTo>
                  <a:pt x="118" y="78"/>
                </a:lnTo>
                <a:lnTo>
                  <a:pt x="116" y="78"/>
                </a:lnTo>
                <a:lnTo>
                  <a:pt x="114" y="78"/>
                </a:lnTo>
                <a:lnTo>
                  <a:pt x="92" y="70"/>
                </a:lnTo>
                <a:lnTo>
                  <a:pt x="90" y="78"/>
                </a:lnTo>
                <a:lnTo>
                  <a:pt x="90" y="80"/>
                </a:lnTo>
                <a:lnTo>
                  <a:pt x="80" y="96"/>
                </a:lnTo>
                <a:lnTo>
                  <a:pt x="76" y="100"/>
                </a:lnTo>
                <a:lnTo>
                  <a:pt x="74" y="100"/>
                </a:lnTo>
                <a:lnTo>
                  <a:pt x="64" y="100"/>
                </a:lnTo>
                <a:lnTo>
                  <a:pt x="50" y="94"/>
                </a:lnTo>
                <a:lnTo>
                  <a:pt x="48" y="92"/>
                </a:lnTo>
                <a:lnTo>
                  <a:pt x="48" y="90"/>
                </a:lnTo>
                <a:lnTo>
                  <a:pt x="46" y="72"/>
                </a:lnTo>
                <a:lnTo>
                  <a:pt x="42" y="56"/>
                </a:lnTo>
                <a:lnTo>
                  <a:pt x="38" y="52"/>
                </a:lnTo>
                <a:lnTo>
                  <a:pt x="34" y="64"/>
                </a:lnTo>
                <a:lnTo>
                  <a:pt x="24" y="76"/>
                </a:lnTo>
                <a:lnTo>
                  <a:pt x="16" y="96"/>
                </a:lnTo>
                <a:lnTo>
                  <a:pt x="14" y="96"/>
                </a:lnTo>
                <a:lnTo>
                  <a:pt x="8" y="108"/>
                </a:lnTo>
                <a:lnTo>
                  <a:pt x="6" y="114"/>
                </a:lnTo>
                <a:lnTo>
                  <a:pt x="0" y="122"/>
                </a:lnTo>
                <a:lnTo>
                  <a:pt x="6" y="140"/>
                </a:lnTo>
                <a:lnTo>
                  <a:pt x="30" y="168"/>
                </a:lnTo>
                <a:lnTo>
                  <a:pt x="38" y="184"/>
                </a:lnTo>
                <a:lnTo>
                  <a:pt x="38" y="186"/>
                </a:lnTo>
                <a:lnTo>
                  <a:pt x="36" y="188"/>
                </a:lnTo>
                <a:lnTo>
                  <a:pt x="30" y="196"/>
                </a:lnTo>
                <a:lnTo>
                  <a:pt x="28" y="196"/>
                </a:lnTo>
                <a:lnTo>
                  <a:pt x="12" y="200"/>
                </a:lnTo>
                <a:lnTo>
                  <a:pt x="14" y="212"/>
                </a:lnTo>
                <a:lnTo>
                  <a:pt x="26" y="220"/>
                </a:lnTo>
                <a:lnTo>
                  <a:pt x="42" y="224"/>
                </a:lnTo>
                <a:lnTo>
                  <a:pt x="48" y="240"/>
                </a:lnTo>
                <a:lnTo>
                  <a:pt x="44" y="268"/>
                </a:lnTo>
                <a:lnTo>
                  <a:pt x="38" y="280"/>
                </a:lnTo>
                <a:lnTo>
                  <a:pt x="38" y="284"/>
                </a:lnTo>
                <a:lnTo>
                  <a:pt x="36" y="284"/>
                </a:lnTo>
                <a:lnTo>
                  <a:pt x="16" y="286"/>
                </a:lnTo>
                <a:lnTo>
                  <a:pt x="16" y="294"/>
                </a:lnTo>
                <a:lnTo>
                  <a:pt x="10" y="312"/>
                </a:lnTo>
                <a:lnTo>
                  <a:pt x="8" y="332"/>
                </a:lnTo>
                <a:lnTo>
                  <a:pt x="12" y="344"/>
                </a:lnTo>
                <a:lnTo>
                  <a:pt x="36" y="358"/>
                </a:lnTo>
                <a:lnTo>
                  <a:pt x="38" y="360"/>
                </a:lnTo>
                <a:lnTo>
                  <a:pt x="48" y="376"/>
                </a:lnTo>
                <a:lnTo>
                  <a:pt x="48" y="378"/>
                </a:lnTo>
                <a:lnTo>
                  <a:pt x="48" y="380"/>
                </a:lnTo>
                <a:lnTo>
                  <a:pt x="34" y="408"/>
                </a:lnTo>
                <a:lnTo>
                  <a:pt x="32" y="416"/>
                </a:lnTo>
                <a:lnTo>
                  <a:pt x="24" y="434"/>
                </a:lnTo>
                <a:lnTo>
                  <a:pt x="20" y="448"/>
                </a:lnTo>
                <a:lnTo>
                  <a:pt x="20" y="450"/>
                </a:lnTo>
                <a:lnTo>
                  <a:pt x="14" y="456"/>
                </a:lnTo>
                <a:lnTo>
                  <a:pt x="12" y="462"/>
                </a:lnTo>
                <a:lnTo>
                  <a:pt x="12" y="464"/>
                </a:lnTo>
                <a:lnTo>
                  <a:pt x="12" y="466"/>
                </a:lnTo>
                <a:lnTo>
                  <a:pt x="14" y="468"/>
                </a:lnTo>
                <a:lnTo>
                  <a:pt x="22" y="476"/>
                </a:lnTo>
                <a:lnTo>
                  <a:pt x="26" y="482"/>
                </a:lnTo>
                <a:lnTo>
                  <a:pt x="28" y="484"/>
                </a:lnTo>
                <a:lnTo>
                  <a:pt x="28" y="488"/>
                </a:lnTo>
                <a:lnTo>
                  <a:pt x="30" y="492"/>
                </a:lnTo>
                <a:lnTo>
                  <a:pt x="36" y="496"/>
                </a:lnTo>
                <a:lnTo>
                  <a:pt x="66" y="502"/>
                </a:lnTo>
                <a:lnTo>
                  <a:pt x="80" y="500"/>
                </a:lnTo>
                <a:lnTo>
                  <a:pt x="94" y="496"/>
                </a:lnTo>
                <a:lnTo>
                  <a:pt x="108" y="492"/>
                </a:lnTo>
                <a:lnTo>
                  <a:pt x="122" y="492"/>
                </a:lnTo>
                <a:lnTo>
                  <a:pt x="122" y="486"/>
                </a:lnTo>
                <a:lnTo>
                  <a:pt x="114" y="464"/>
                </a:lnTo>
                <a:lnTo>
                  <a:pt x="112" y="464"/>
                </a:lnTo>
                <a:lnTo>
                  <a:pt x="114" y="464"/>
                </a:lnTo>
                <a:lnTo>
                  <a:pt x="158" y="400"/>
                </a:lnTo>
                <a:lnTo>
                  <a:pt x="208" y="352"/>
                </a:lnTo>
                <a:lnTo>
                  <a:pt x="224" y="348"/>
                </a:lnTo>
                <a:lnTo>
                  <a:pt x="232" y="338"/>
                </a:lnTo>
                <a:lnTo>
                  <a:pt x="240" y="332"/>
                </a:lnTo>
                <a:lnTo>
                  <a:pt x="250" y="328"/>
                </a:lnTo>
                <a:lnTo>
                  <a:pt x="246" y="324"/>
                </a:lnTo>
                <a:lnTo>
                  <a:pt x="234" y="312"/>
                </a:lnTo>
                <a:lnTo>
                  <a:pt x="226" y="302"/>
                </a:lnTo>
                <a:lnTo>
                  <a:pt x="226" y="300"/>
                </a:lnTo>
                <a:lnTo>
                  <a:pt x="230" y="294"/>
                </a:lnTo>
                <a:lnTo>
                  <a:pt x="218" y="296"/>
                </a:lnTo>
                <a:lnTo>
                  <a:pt x="196" y="292"/>
                </a:lnTo>
                <a:lnTo>
                  <a:pt x="186" y="284"/>
                </a:lnTo>
                <a:lnTo>
                  <a:pt x="182" y="280"/>
                </a:lnTo>
                <a:lnTo>
                  <a:pt x="180" y="276"/>
                </a:lnTo>
                <a:lnTo>
                  <a:pt x="176" y="256"/>
                </a:lnTo>
                <a:lnTo>
                  <a:pt x="174" y="238"/>
                </a:lnTo>
                <a:lnTo>
                  <a:pt x="170" y="242"/>
                </a:lnTo>
                <a:lnTo>
                  <a:pt x="164" y="244"/>
                </a:lnTo>
                <a:lnTo>
                  <a:pt x="146" y="240"/>
                </a:lnTo>
                <a:lnTo>
                  <a:pt x="136" y="232"/>
                </a:lnTo>
                <a:lnTo>
                  <a:pt x="122" y="228"/>
                </a:lnTo>
                <a:lnTo>
                  <a:pt x="116" y="228"/>
                </a:lnTo>
                <a:lnTo>
                  <a:pt x="110" y="226"/>
                </a:lnTo>
                <a:lnTo>
                  <a:pt x="104" y="224"/>
                </a:lnTo>
                <a:lnTo>
                  <a:pt x="98" y="218"/>
                </a:lnTo>
                <a:lnTo>
                  <a:pt x="96" y="214"/>
                </a:lnTo>
                <a:lnTo>
                  <a:pt x="96" y="210"/>
                </a:lnTo>
                <a:lnTo>
                  <a:pt x="96" y="206"/>
                </a:lnTo>
                <a:lnTo>
                  <a:pt x="98" y="202"/>
                </a:lnTo>
                <a:lnTo>
                  <a:pt x="102" y="200"/>
                </a:lnTo>
                <a:lnTo>
                  <a:pt x="110" y="192"/>
                </a:lnTo>
                <a:lnTo>
                  <a:pt x="118" y="180"/>
                </a:lnTo>
                <a:lnTo>
                  <a:pt x="116" y="176"/>
                </a:lnTo>
                <a:lnTo>
                  <a:pt x="114" y="170"/>
                </a:lnTo>
                <a:lnTo>
                  <a:pt x="112" y="164"/>
                </a:lnTo>
                <a:lnTo>
                  <a:pt x="114" y="160"/>
                </a:lnTo>
                <a:lnTo>
                  <a:pt x="114" y="158"/>
                </a:lnTo>
                <a:lnTo>
                  <a:pt x="116" y="156"/>
                </a:lnTo>
                <a:lnTo>
                  <a:pt x="120" y="152"/>
                </a:lnTo>
                <a:lnTo>
                  <a:pt x="134" y="148"/>
                </a:lnTo>
                <a:lnTo>
                  <a:pt x="136" y="142"/>
                </a:lnTo>
                <a:lnTo>
                  <a:pt x="138" y="140"/>
                </a:lnTo>
                <a:lnTo>
                  <a:pt x="150" y="140"/>
                </a:lnTo>
                <a:lnTo>
                  <a:pt x="148" y="140"/>
                </a:lnTo>
                <a:lnTo>
                  <a:pt x="142" y="136"/>
                </a:lnTo>
                <a:lnTo>
                  <a:pt x="140" y="132"/>
                </a:lnTo>
                <a:lnTo>
                  <a:pt x="140" y="128"/>
                </a:lnTo>
                <a:lnTo>
                  <a:pt x="142" y="122"/>
                </a:lnTo>
                <a:lnTo>
                  <a:pt x="148" y="118"/>
                </a:lnTo>
                <a:lnTo>
                  <a:pt x="154" y="116"/>
                </a:lnTo>
                <a:lnTo>
                  <a:pt x="160" y="116"/>
                </a:lnTo>
                <a:lnTo>
                  <a:pt x="166" y="118"/>
                </a:lnTo>
                <a:lnTo>
                  <a:pt x="172" y="120"/>
                </a:lnTo>
                <a:lnTo>
                  <a:pt x="190" y="134"/>
                </a:lnTo>
                <a:lnTo>
                  <a:pt x="208" y="134"/>
                </a:lnTo>
                <a:lnTo>
                  <a:pt x="214" y="138"/>
                </a:lnTo>
                <a:lnTo>
                  <a:pt x="214" y="144"/>
                </a:lnTo>
                <a:lnTo>
                  <a:pt x="214" y="150"/>
                </a:lnTo>
                <a:lnTo>
                  <a:pt x="210" y="152"/>
                </a:lnTo>
                <a:lnTo>
                  <a:pt x="206" y="152"/>
                </a:lnTo>
                <a:lnTo>
                  <a:pt x="204" y="154"/>
                </a:lnTo>
                <a:lnTo>
                  <a:pt x="202" y="160"/>
                </a:lnTo>
                <a:lnTo>
                  <a:pt x="210" y="180"/>
                </a:lnTo>
                <a:lnTo>
                  <a:pt x="218" y="170"/>
                </a:lnTo>
                <a:lnTo>
                  <a:pt x="226" y="168"/>
                </a:lnTo>
                <a:lnTo>
                  <a:pt x="230" y="168"/>
                </a:lnTo>
                <a:lnTo>
                  <a:pt x="234" y="172"/>
                </a:lnTo>
                <a:lnTo>
                  <a:pt x="236" y="180"/>
                </a:lnTo>
                <a:lnTo>
                  <a:pt x="240" y="190"/>
                </a:lnTo>
                <a:lnTo>
                  <a:pt x="242" y="202"/>
                </a:lnTo>
                <a:lnTo>
                  <a:pt x="246" y="210"/>
                </a:lnTo>
                <a:lnTo>
                  <a:pt x="252" y="220"/>
                </a:lnTo>
                <a:lnTo>
                  <a:pt x="264" y="236"/>
                </a:lnTo>
                <a:lnTo>
                  <a:pt x="268" y="248"/>
                </a:lnTo>
                <a:lnTo>
                  <a:pt x="300" y="244"/>
                </a:lnTo>
                <a:lnTo>
                  <a:pt x="314" y="236"/>
                </a:lnTo>
                <a:lnTo>
                  <a:pt x="326" y="220"/>
                </a:lnTo>
                <a:lnTo>
                  <a:pt x="332" y="204"/>
                </a:lnTo>
                <a:lnTo>
                  <a:pt x="336" y="188"/>
                </a:lnTo>
                <a:lnTo>
                  <a:pt x="336" y="186"/>
                </a:lnTo>
                <a:lnTo>
                  <a:pt x="336" y="184"/>
                </a:lnTo>
                <a:lnTo>
                  <a:pt x="338" y="184"/>
                </a:lnTo>
                <a:lnTo>
                  <a:pt x="350" y="176"/>
                </a:lnTo>
                <a:lnTo>
                  <a:pt x="352" y="176"/>
                </a:lnTo>
                <a:lnTo>
                  <a:pt x="350" y="174"/>
                </a:lnTo>
                <a:lnTo>
                  <a:pt x="330" y="168"/>
                </a:lnTo>
                <a:lnTo>
                  <a:pt x="326" y="156"/>
                </a:lnTo>
                <a:lnTo>
                  <a:pt x="324" y="15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39" name="河南"/>
          <p:cNvSpPr/>
          <p:nvPr/>
        </p:nvSpPr>
        <p:spPr bwMode="auto">
          <a:xfrm>
            <a:off x="3334087" y="2808182"/>
            <a:ext cx="426730" cy="422723"/>
          </a:xfrm>
          <a:custGeom>
            <a:avLst/>
            <a:gdLst>
              <a:gd name="T0" fmla="*/ 2147483646 w 370"/>
              <a:gd name="T1" fmla="*/ 2147483646 h 366"/>
              <a:gd name="T2" fmla="*/ 0 w 370"/>
              <a:gd name="T3" fmla="*/ 2147483646 h 366"/>
              <a:gd name="T4" fmla="*/ 2147483646 w 370"/>
              <a:gd name="T5" fmla="*/ 2147483646 h 366"/>
              <a:gd name="T6" fmla="*/ 2147483646 w 370"/>
              <a:gd name="T7" fmla="*/ 2147483646 h 366"/>
              <a:gd name="T8" fmla="*/ 2147483646 w 370"/>
              <a:gd name="T9" fmla="*/ 2147483646 h 366"/>
              <a:gd name="T10" fmla="*/ 2147483646 w 370"/>
              <a:gd name="T11" fmla="*/ 2147483646 h 366"/>
              <a:gd name="T12" fmla="*/ 2147483646 w 370"/>
              <a:gd name="T13" fmla="*/ 2147483646 h 366"/>
              <a:gd name="T14" fmla="*/ 2147483646 w 370"/>
              <a:gd name="T15" fmla="*/ 2147483646 h 366"/>
              <a:gd name="T16" fmla="*/ 2147483646 w 370"/>
              <a:gd name="T17" fmla="*/ 2147483646 h 366"/>
              <a:gd name="T18" fmla="*/ 2147483646 w 370"/>
              <a:gd name="T19" fmla="*/ 2147483646 h 366"/>
              <a:gd name="T20" fmla="*/ 2147483646 w 370"/>
              <a:gd name="T21" fmla="*/ 2147483646 h 366"/>
              <a:gd name="T22" fmla="*/ 2147483646 w 370"/>
              <a:gd name="T23" fmla="*/ 2147483646 h 366"/>
              <a:gd name="T24" fmla="*/ 2147483646 w 370"/>
              <a:gd name="T25" fmla="*/ 2147483646 h 366"/>
              <a:gd name="T26" fmla="*/ 2147483646 w 370"/>
              <a:gd name="T27" fmla="*/ 2147483646 h 366"/>
              <a:gd name="T28" fmla="*/ 2147483646 w 370"/>
              <a:gd name="T29" fmla="*/ 2147483646 h 366"/>
              <a:gd name="T30" fmla="*/ 2147483646 w 370"/>
              <a:gd name="T31" fmla="*/ 2147483646 h 366"/>
              <a:gd name="T32" fmla="*/ 2147483646 w 370"/>
              <a:gd name="T33" fmla="*/ 2147483646 h 366"/>
              <a:gd name="T34" fmla="*/ 2147483646 w 370"/>
              <a:gd name="T35" fmla="*/ 2147483646 h 366"/>
              <a:gd name="T36" fmla="*/ 2147483646 w 370"/>
              <a:gd name="T37" fmla="*/ 2147483646 h 366"/>
              <a:gd name="T38" fmla="*/ 2147483646 w 370"/>
              <a:gd name="T39" fmla="*/ 2147483646 h 366"/>
              <a:gd name="T40" fmla="*/ 2147483646 w 370"/>
              <a:gd name="T41" fmla="*/ 2147483646 h 366"/>
              <a:gd name="T42" fmla="*/ 2147483646 w 370"/>
              <a:gd name="T43" fmla="*/ 2147483646 h 366"/>
              <a:gd name="T44" fmla="*/ 2147483646 w 370"/>
              <a:gd name="T45" fmla="*/ 2147483646 h 366"/>
              <a:gd name="T46" fmla="*/ 2147483646 w 370"/>
              <a:gd name="T47" fmla="*/ 2147483646 h 366"/>
              <a:gd name="T48" fmla="*/ 2147483646 w 370"/>
              <a:gd name="T49" fmla="*/ 2147483646 h 366"/>
              <a:gd name="T50" fmla="*/ 2147483646 w 370"/>
              <a:gd name="T51" fmla="*/ 2147483646 h 366"/>
              <a:gd name="T52" fmla="*/ 2147483646 w 370"/>
              <a:gd name="T53" fmla="*/ 2147483646 h 366"/>
              <a:gd name="T54" fmla="*/ 2147483646 w 370"/>
              <a:gd name="T55" fmla="*/ 2147483646 h 366"/>
              <a:gd name="T56" fmla="*/ 2147483646 w 370"/>
              <a:gd name="T57" fmla="*/ 2147483646 h 366"/>
              <a:gd name="T58" fmla="*/ 2147483646 w 370"/>
              <a:gd name="T59" fmla="*/ 2147483646 h 366"/>
              <a:gd name="T60" fmla="*/ 2147483646 w 370"/>
              <a:gd name="T61" fmla="*/ 2147483646 h 366"/>
              <a:gd name="T62" fmla="*/ 2147483646 w 370"/>
              <a:gd name="T63" fmla="*/ 2147483646 h 366"/>
              <a:gd name="T64" fmla="*/ 2147483646 w 370"/>
              <a:gd name="T65" fmla="*/ 2147483646 h 366"/>
              <a:gd name="T66" fmla="*/ 2147483646 w 370"/>
              <a:gd name="T67" fmla="*/ 2147483646 h 366"/>
              <a:gd name="T68" fmla="*/ 2147483646 w 370"/>
              <a:gd name="T69" fmla="*/ 2147483646 h 366"/>
              <a:gd name="T70" fmla="*/ 2147483646 w 370"/>
              <a:gd name="T71" fmla="*/ 2147483646 h 366"/>
              <a:gd name="T72" fmla="*/ 2147483646 w 370"/>
              <a:gd name="T73" fmla="*/ 2147483646 h 366"/>
              <a:gd name="T74" fmla="*/ 2147483646 w 370"/>
              <a:gd name="T75" fmla="*/ 2147483646 h 366"/>
              <a:gd name="T76" fmla="*/ 2147483646 w 370"/>
              <a:gd name="T77" fmla="*/ 2147483646 h 366"/>
              <a:gd name="T78" fmla="*/ 2147483646 w 370"/>
              <a:gd name="T79" fmla="*/ 2147483646 h 366"/>
              <a:gd name="T80" fmla="*/ 2147483646 w 370"/>
              <a:gd name="T81" fmla="*/ 2147483646 h 366"/>
              <a:gd name="T82" fmla="*/ 2147483646 w 370"/>
              <a:gd name="T83" fmla="*/ 2147483646 h 366"/>
              <a:gd name="T84" fmla="*/ 2147483646 w 370"/>
              <a:gd name="T85" fmla="*/ 2147483646 h 366"/>
              <a:gd name="T86" fmla="*/ 2147483646 w 370"/>
              <a:gd name="T87" fmla="*/ 2147483646 h 366"/>
              <a:gd name="T88" fmla="*/ 2147483646 w 370"/>
              <a:gd name="T89" fmla="*/ 2147483646 h 366"/>
              <a:gd name="T90" fmla="*/ 2147483646 w 370"/>
              <a:gd name="T91" fmla="*/ 2147483646 h 366"/>
              <a:gd name="T92" fmla="*/ 2147483646 w 370"/>
              <a:gd name="T93" fmla="*/ 2147483646 h 366"/>
              <a:gd name="T94" fmla="*/ 2147483646 w 370"/>
              <a:gd name="T95" fmla="*/ 0 h 366"/>
              <a:gd name="T96" fmla="*/ 2147483646 w 370"/>
              <a:gd name="T97" fmla="*/ 2147483646 h 366"/>
              <a:gd name="T98" fmla="*/ 2147483646 w 370"/>
              <a:gd name="T99" fmla="*/ 2147483646 h 366"/>
              <a:gd name="T100" fmla="*/ 2147483646 w 370"/>
              <a:gd name="T101" fmla="*/ 2147483646 h 366"/>
              <a:gd name="T102" fmla="*/ 2147483646 w 370"/>
              <a:gd name="T103" fmla="*/ 2147483646 h 366"/>
              <a:gd name="T104" fmla="*/ 2147483646 w 370"/>
              <a:gd name="T105" fmla="*/ 2147483646 h 366"/>
              <a:gd name="T106" fmla="*/ 2147483646 w 370"/>
              <a:gd name="T107" fmla="*/ 2147483646 h 366"/>
              <a:gd name="T108" fmla="*/ 2147483646 w 370"/>
              <a:gd name="T109" fmla="*/ 2147483646 h 36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70" h="366">
                <a:moveTo>
                  <a:pt x="82" y="120"/>
                </a:moveTo>
                <a:lnTo>
                  <a:pt x="80" y="120"/>
                </a:lnTo>
                <a:lnTo>
                  <a:pt x="20" y="146"/>
                </a:lnTo>
                <a:lnTo>
                  <a:pt x="2" y="162"/>
                </a:lnTo>
                <a:lnTo>
                  <a:pt x="0" y="182"/>
                </a:lnTo>
                <a:lnTo>
                  <a:pt x="2" y="196"/>
                </a:lnTo>
                <a:lnTo>
                  <a:pt x="4" y="206"/>
                </a:lnTo>
                <a:lnTo>
                  <a:pt x="10" y="210"/>
                </a:lnTo>
                <a:lnTo>
                  <a:pt x="28" y="222"/>
                </a:lnTo>
                <a:lnTo>
                  <a:pt x="30" y="222"/>
                </a:lnTo>
                <a:lnTo>
                  <a:pt x="34" y="252"/>
                </a:lnTo>
                <a:lnTo>
                  <a:pt x="54" y="276"/>
                </a:lnTo>
                <a:lnTo>
                  <a:pt x="60" y="282"/>
                </a:lnTo>
                <a:lnTo>
                  <a:pt x="66" y="286"/>
                </a:lnTo>
                <a:lnTo>
                  <a:pt x="82" y="290"/>
                </a:lnTo>
                <a:lnTo>
                  <a:pt x="86" y="290"/>
                </a:lnTo>
                <a:lnTo>
                  <a:pt x="92" y="296"/>
                </a:lnTo>
                <a:lnTo>
                  <a:pt x="104" y="300"/>
                </a:lnTo>
                <a:lnTo>
                  <a:pt x="152" y="302"/>
                </a:lnTo>
                <a:lnTo>
                  <a:pt x="194" y="304"/>
                </a:lnTo>
                <a:lnTo>
                  <a:pt x="204" y="306"/>
                </a:lnTo>
                <a:lnTo>
                  <a:pt x="210" y="310"/>
                </a:lnTo>
                <a:lnTo>
                  <a:pt x="214" y="312"/>
                </a:lnTo>
                <a:lnTo>
                  <a:pt x="214" y="318"/>
                </a:lnTo>
                <a:lnTo>
                  <a:pt x="214" y="332"/>
                </a:lnTo>
                <a:lnTo>
                  <a:pt x="214" y="342"/>
                </a:lnTo>
                <a:lnTo>
                  <a:pt x="216" y="346"/>
                </a:lnTo>
                <a:lnTo>
                  <a:pt x="234" y="342"/>
                </a:lnTo>
                <a:lnTo>
                  <a:pt x="242" y="340"/>
                </a:lnTo>
                <a:lnTo>
                  <a:pt x="250" y="338"/>
                </a:lnTo>
                <a:lnTo>
                  <a:pt x="256" y="340"/>
                </a:lnTo>
                <a:lnTo>
                  <a:pt x="258" y="342"/>
                </a:lnTo>
                <a:lnTo>
                  <a:pt x="266" y="350"/>
                </a:lnTo>
                <a:lnTo>
                  <a:pt x="278" y="362"/>
                </a:lnTo>
                <a:lnTo>
                  <a:pt x="280" y="364"/>
                </a:lnTo>
                <a:lnTo>
                  <a:pt x="282" y="366"/>
                </a:lnTo>
                <a:lnTo>
                  <a:pt x="290" y="360"/>
                </a:lnTo>
                <a:lnTo>
                  <a:pt x="298" y="350"/>
                </a:lnTo>
                <a:lnTo>
                  <a:pt x="300" y="348"/>
                </a:lnTo>
                <a:lnTo>
                  <a:pt x="314" y="358"/>
                </a:lnTo>
                <a:lnTo>
                  <a:pt x="324" y="350"/>
                </a:lnTo>
                <a:lnTo>
                  <a:pt x="326" y="342"/>
                </a:lnTo>
                <a:lnTo>
                  <a:pt x="330" y="338"/>
                </a:lnTo>
                <a:lnTo>
                  <a:pt x="334" y="334"/>
                </a:lnTo>
                <a:lnTo>
                  <a:pt x="342" y="332"/>
                </a:lnTo>
                <a:lnTo>
                  <a:pt x="346" y="330"/>
                </a:lnTo>
                <a:lnTo>
                  <a:pt x="344" y="328"/>
                </a:lnTo>
                <a:lnTo>
                  <a:pt x="342" y="326"/>
                </a:lnTo>
                <a:lnTo>
                  <a:pt x="344" y="306"/>
                </a:lnTo>
                <a:lnTo>
                  <a:pt x="338" y="300"/>
                </a:lnTo>
                <a:lnTo>
                  <a:pt x="334" y="296"/>
                </a:lnTo>
                <a:lnTo>
                  <a:pt x="328" y="294"/>
                </a:lnTo>
                <a:lnTo>
                  <a:pt x="320" y="294"/>
                </a:lnTo>
                <a:lnTo>
                  <a:pt x="310" y="296"/>
                </a:lnTo>
                <a:lnTo>
                  <a:pt x="306" y="296"/>
                </a:lnTo>
                <a:lnTo>
                  <a:pt x="302" y="294"/>
                </a:lnTo>
                <a:lnTo>
                  <a:pt x="302" y="290"/>
                </a:lnTo>
                <a:lnTo>
                  <a:pt x="302" y="286"/>
                </a:lnTo>
                <a:lnTo>
                  <a:pt x="292" y="272"/>
                </a:lnTo>
                <a:lnTo>
                  <a:pt x="282" y="262"/>
                </a:lnTo>
                <a:lnTo>
                  <a:pt x="278" y="256"/>
                </a:lnTo>
                <a:lnTo>
                  <a:pt x="274" y="250"/>
                </a:lnTo>
                <a:lnTo>
                  <a:pt x="272" y="244"/>
                </a:lnTo>
                <a:lnTo>
                  <a:pt x="274" y="238"/>
                </a:lnTo>
                <a:lnTo>
                  <a:pt x="274" y="236"/>
                </a:lnTo>
                <a:lnTo>
                  <a:pt x="298" y="240"/>
                </a:lnTo>
                <a:lnTo>
                  <a:pt x="296" y="226"/>
                </a:lnTo>
                <a:lnTo>
                  <a:pt x="296" y="216"/>
                </a:lnTo>
                <a:lnTo>
                  <a:pt x="298" y="212"/>
                </a:lnTo>
                <a:lnTo>
                  <a:pt x="300" y="210"/>
                </a:lnTo>
                <a:lnTo>
                  <a:pt x="304" y="206"/>
                </a:lnTo>
                <a:lnTo>
                  <a:pt x="310" y="204"/>
                </a:lnTo>
                <a:lnTo>
                  <a:pt x="318" y="200"/>
                </a:lnTo>
                <a:lnTo>
                  <a:pt x="318" y="196"/>
                </a:lnTo>
                <a:lnTo>
                  <a:pt x="312" y="178"/>
                </a:lnTo>
                <a:lnTo>
                  <a:pt x="312" y="170"/>
                </a:lnTo>
                <a:lnTo>
                  <a:pt x="312" y="166"/>
                </a:lnTo>
                <a:lnTo>
                  <a:pt x="318" y="162"/>
                </a:lnTo>
                <a:lnTo>
                  <a:pt x="324" y="162"/>
                </a:lnTo>
                <a:lnTo>
                  <a:pt x="338" y="166"/>
                </a:lnTo>
                <a:lnTo>
                  <a:pt x="340" y="166"/>
                </a:lnTo>
                <a:lnTo>
                  <a:pt x="340" y="168"/>
                </a:lnTo>
                <a:lnTo>
                  <a:pt x="356" y="186"/>
                </a:lnTo>
                <a:lnTo>
                  <a:pt x="370" y="162"/>
                </a:lnTo>
                <a:lnTo>
                  <a:pt x="356" y="140"/>
                </a:lnTo>
                <a:lnTo>
                  <a:pt x="348" y="128"/>
                </a:lnTo>
                <a:lnTo>
                  <a:pt x="336" y="136"/>
                </a:lnTo>
                <a:lnTo>
                  <a:pt x="334" y="134"/>
                </a:lnTo>
                <a:lnTo>
                  <a:pt x="302" y="126"/>
                </a:lnTo>
                <a:lnTo>
                  <a:pt x="292" y="122"/>
                </a:lnTo>
                <a:lnTo>
                  <a:pt x="286" y="116"/>
                </a:lnTo>
                <a:lnTo>
                  <a:pt x="280" y="110"/>
                </a:lnTo>
                <a:lnTo>
                  <a:pt x="278" y="106"/>
                </a:lnTo>
                <a:lnTo>
                  <a:pt x="260" y="96"/>
                </a:lnTo>
                <a:lnTo>
                  <a:pt x="260" y="78"/>
                </a:lnTo>
                <a:lnTo>
                  <a:pt x="294" y="58"/>
                </a:lnTo>
                <a:lnTo>
                  <a:pt x="292" y="44"/>
                </a:lnTo>
                <a:lnTo>
                  <a:pt x="286" y="30"/>
                </a:lnTo>
                <a:lnTo>
                  <a:pt x="282" y="18"/>
                </a:lnTo>
                <a:lnTo>
                  <a:pt x="258" y="22"/>
                </a:lnTo>
                <a:lnTo>
                  <a:pt x="242" y="26"/>
                </a:lnTo>
                <a:lnTo>
                  <a:pt x="226" y="28"/>
                </a:lnTo>
                <a:lnTo>
                  <a:pt x="200" y="22"/>
                </a:lnTo>
                <a:lnTo>
                  <a:pt x="200" y="14"/>
                </a:lnTo>
                <a:lnTo>
                  <a:pt x="196" y="14"/>
                </a:lnTo>
                <a:lnTo>
                  <a:pt x="190" y="10"/>
                </a:lnTo>
                <a:lnTo>
                  <a:pt x="188" y="6"/>
                </a:lnTo>
                <a:lnTo>
                  <a:pt x="186" y="2"/>
                </a:lnTo>
                <a:lnTo>
                  <a:pt x="186" y="0"/>
                </a:lnTo>
                <a:lnTo>
                  <a:pt x="184" y="22"/>
                </a:lnTo>
                <a:lnTo>
                  <a:pt x="182" y="28"/>
                </a:lnTo>
                <a:lnTo>
                  <a:pt x="180" y="34"/>
                </a:lnTo>
                <a:lnTo>
                  <a:pt x="182" y="36"/>
                </a:lnTo>
                <a:lnTo>
                  <a:pt x="184" y="40"/>
                </a:lnTo>
                <a:lnTo>
                  <a:pt x="184" y="46"/>
                </a:lnTo>
                <a:lnTo>
                  <a:pt x="182" y="50"/>
                </a:lnTo>
                <a:lnTo>
                  <a:pt x="180" y="54"/>
                </a:lnTo>
                <a:lnTo>
                  <a:pt x="184" y="68"/>
                </a:lnTo>
                <a:lnTo>
                  <a:pt x="182" y="68"/>
                </a:lnTo>
                <a:lnTo>
                  <a:pt x="182" y="70"/>
                </a:lnTo>
                <a:lnTo>
                  <a:pt x="172" y="78"/>
                </a:lnTo>
                <a:lnTo>
                  <a:pt x="172" y="96"/>
                </a:lnTo>
                <a:lnTo>
                  <a:pt x="170" y="98"/>
                </a:lnTo>
                <a:lnTo>
                  <a:pt x="148" y="106"/>
                </a:lnTo>
                <a:lnTo>
                  <a:pt x="132" y="110"/>
                </a:lnTo>
                <a:lnTo>
                  <a:pt x="98" y="106"/>
                </a:lnTo>
                <a:lnTo>
                  <a:pt x="82" y="12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40" name="台湾"/>
          <p:cNvSpPr/>
          <p:nvPr/>
        </p:nvSpPr>
        <p:spPr bwMode="auto">
          <a:xfrm>
            <a:off x="4136459" y="3710725"/>
            <a:ext cx="122209" cy="295505"/>
          </a:xfrm>
          <a:custGeom>
            <a:avLst/>
            <a:gdLst>
              <a:gd name="T0" fmla="*/ 2147483646 w 106"/>
              <a:gd name="T1" fmla="*/ 0 h 256"/>
              <a:gd name="T2" fmla="*/ 2147483646 w 106"/>
              <a:gd name="T3" fmla="*/ 0 h 256"/>
              <a:gd name="T4" fmla="*/ 2147483646 w 106"/>
              <a:gd name="T5" fmla="*/ 2147483646 h 256"/>
              <a:gd name="T6" fmla="*/ 2147483646 w 106"/>
              <a:gd name="T7" fmla="*/ 2147483646 h 256"/>
              <a:gd name="T8" fmla="*/ 2147483646 w 106"/>
              <a:gd name="T9" fmla="*/ 2147483646 h 256"/>
              <a:gd name="T10" fmla="*/ 2147483646 w 106"/>
              <a:gd name="T11" fmla="*/ 2147483646 h 256"/>
              <a:gd name="T12" fmla="*/ 2147483646 w 106"/>
              <a:gd name="T13" fmla="*/ 2147483646 h 256"/>
              <a:gd name="T14" fmla="*/ 2147483646 w 106"/>
              <a:gd name="T15" fmla="*/ 2147483646 h 256"/>
              <a:gd name="T16" fmla="*/ 2147483646 w 106"/>
              <a:gd name="T17" fmla="*/ 2147483646 h 256"/>
              <a:gd name="T18" fmla="*/ 0 w 106"/>
              <a:gd name="T19" fmla="*/ 2147483646 h 256"/>
              <a:gd name="T20" fmla="*/ 2147483646 w 106"/>
              <a:gd name="T21" fmla="*/ 2147483646 h 256"/>
              <a:gd name="T22" fmla="*/ 2147483646 w 106"/>
              <a:gd name="T23" fmla="*/ 2147483646 h 256"/>
              <a:gd name="T24" fmla="*/ 2147483646 w 106"/>
              <a:gd name="T25" fmla="*/ 2147483646 h 256"/>
              <a:gd name="T26" fmla="*/ 2147483646 w 106"/>
              <a:gd name="T27" fmla="*/ 2147483646 h 256"/>
              <a:gd name="T28" fmla="*/ 2147483646 w 106"/>
              <a:gd name="T29" fmla="*/ 2147483646 h 256"/>
              <a:gd name="T30" fmla="*/ 2147483646 w 106"/>
              <a:gd name="T31" fmla="*/ 2147483646 h 256"/>
              <a:gd name="T32" fmla="*/ 2147483646 w 106"/>
              <a:gd name="T33" fmla="*/ 2147483646 h 256"/>
              <a:gd name="T34" fmla="*/ 2147483646 w 106"/>
              <a:gd name="T35" fmla="*/ 2147483646 h 256"/>
              <a:gd name="T36" fmla="*/ 2147483646 w 106"/>
              <a:gd name="T37" fmla="*/ 2147483646 h 256"/>
              <a:gd name="T38" fmla="*/ 2147483646 w 106"/>
              <a:gd name="T39" fmla="*/ 2147483646 h 256"/>
              <a:gd name="T40" fmla="*/ 2147483646 w 106"/>
              <a:gd name="T41" fmla="*/ 2147483646 h 256"/>
              <a:gd name="T42" fmla="*/ 2147483646 w 106"/>
              <a:gd name="T43" fmla="*/ 2147483646 h 256"/>
              <a:gd name="T44" fmla="*/ 2147483646 w 106"/>
              <a:gd name="T45" fmla="*/ 2147483646 h 256"/>
              <a:gd name="T46" fmla="*/ 2147483646 w 106"/>
              <a:gd name="T47" fmla="*/ 2147483646 h 256"/>
              <a:gd name="T48" fmla="*/ 2147483646 w 106"/>
              <a:gd name="T49" fmla="*/ 2147483646 h 256"/>
              <a:gd name="T50" fmla="*/ 2147483646 w 106"/>
              <a:gd name="T51" fmla="*/ 2147483646 h 256"/>
              <a:gd name="T52" fmla="*/ 2147483646 w 106"/>
              <a:gd name="T53" fmla="*/ 2147483646 h 256"/>
              <a:gd name="T54" fmla="*/ 2147483646 w 106"/>
              <a:gd name="T55" fmla="*/ 2147483646 h 256"/>
              <a:gd name="T56" fmla="*/ 2147483646 w 106"/>
              <a:gd name="T57" fmla="*/ 2147483646 h 256"/>
              <a:gd name="T58" fmla="*/ 2147483646 w 106"/>
              <a:gd name="T59" fmla="*/ 2147483646 h 256"/>
              <a:gd name="T60" fmla="*/ 2147483646 w 106"/>
              <a:gd name="T61" fmla="*/ 2147483646 h 256"/>
              <a:gd name="T62" fmla="*/ 2147483646 w 106"/>
              <a:gd name="T63" fmla="*/ 2147483646 h 256"/>
              <a:gd name="T64" fmla="*/ 2147483646 w 106"/>
              <a:gd name="T65" fmla="*/ 2147483646 h 256"/>
              <a:gd name="T66" fmla="*/ 2147483646 w 106"/>
              <a:gd name="T67" fmla="*/ 2147483646 h 256"/>
              <a:gd name="T68" fmla="*/ 2147483646 w 106"/>
              <a:gd name="T69" fmla="*/ 2147483646 h 256"/>
              <a:gd name="T70" fmla="*/ 2147483646 w 106"/>
              <a:gd name="T71" fmla="*/ 2147483646 h 256"/>
              <a:gd name="T72" fmla="*/ 2147483646 w 106"/>
              <a:gd name="T73" fmla="*/ 2147483646 h 256"/>
              <a:gd name="T74" fmla="*/ 2147483646 w 106"/>
              <a:gd name="T75" fmla="*/ 2147483646 h 256"/>
              <a:gd name="T76" fmla="*/ 2147483646 w 106"/>
              <a:gd name="T77" fmla="*/ 2147483646 h 256"/>
              <a:gd name="T78" fmla="*/ 2147483646 w 106"/>
              <a:gd name="T79" fmla="*/ 2147483646 h 256"/>
              <a:gd name="T80" fmla="*/ 2147483646 w 106"/>
              <a:gd name="T81" fmla="*/ 2147483646 h 256"/>
              <a:gd name="T82" fmla="*/ 2147483646 w 106"/>
              <a:gd name="T83" fmla="*/ 2147483646 h 256"/>
              <a:gd name="T84" fmla="*/ 2147483646 w 106"/>
              <a:gd name="T85" fmla="*/ 2147483646 h 256"/>
              <a:gd name="T86" fmla="*/ 2147483646 w 106"/>
              <a:gd name="T87" fmla="*/ 2147483646 h 256"/>
              <a:gd name="T88" fmla="*/ 2147483646 w 106"/>
              <a:gd name="T89" fmla="*/ 0 h 25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6" h="256">
                <a:moveTo>
                  <a:pt x="80" y="0"/>
                </a:moveTo>
                <a:lnTo>
                  <a:pt x="80" y="0"/>
                </a:lnTo>
                <a:lnTo>
                  <a:pt x="62" y="14"/>
                </a:lnTo>
                <a:lnTo>
                  <a:pt x="46" y="32"/>
                </a:lnTo>
                <a:lnTo>
                  <a:pt x="34" y="50"/>
                </a:lnTo>
                <a:lnTo>
                  <a:pt x="24" y="70"/>
                </a:lnTo>
                <a:lnTo>
                  <a:pt x="10" y="98"/>
                </a:lnTo>
                <a:lnTo>
                  <a:pt x="4" y="104"/>
                </a:lnTo>
                <a:lnTo>
                  <a:pt x="0" y="108"/>
                </a:lnTo>
                <a:lnTo>
                  <a:pt x="6" y="152"/>
                </a:lnTo>
                <a:lnTo>
                  <a:pt x="6" y="154"/>
                </a:lnTo>
                <a:lnTo>
                  <a:pt x="2" y="184"/>
                </a:lnTo>
                <a:lnTo>
                  <a:pt x="2" y="196"/>
                </a:lnTo>
                <a:lnTo>
                  <a:pt x="2" y="200"/>
                </a:lnTo>
                <a:lnTo>
                  <a:pt x="4" y="202"/>
                </a:lnTo>
                <a:lnTo>
                  <a:pt x="36" y="224"/>
                </a:lnTo>
                <a:lnTo>
                  <a:pt x="38" y="224"/>
                </a:lnTo>
                <a:lnTo>
                  <a:pt x="38" y="226"/>
                </a:lnTo>
                <a:lnTo>
                  <a:pt x="42" y="236"/>
                </a:lnTo>
                <a:lnTo>
                  <a:pt x="50" y="248"/>
                </a:lnTo>
                <a:lnTo>
                  <a:pt x="56" y="252"/>
                </a:lnTo>
                <a:lnTo>
                  <a:pt x="62" y="256"/>
                </a:lnTo>
                <a:lnTo>
                  <a:pt x="66" y="204"/>
                </a:lnTo>
                <a:lnTo>
                  <a:pt x="66" y="202"/>
                </a:lnTo>
                <a:lnTo>
                  <a:pt x="90" y="146"/>
                </a:lnTo>
                <a:lnTo>
                  <a:pt x="98" y="80"/>
                </a:lnTo>
                <a:lnTo>
                  <a:pt x="98" y="78"/>
                </a:lnTo>
                <a:lnTo>
                  <a:pt x="106" y="60"/>
                </a:lnTo>
                <a:lnTo>
                  <a:pt x="100" y="44"/>
                </a:lnTo>
                <a:lnTo>
                  <a:pt x="98" y="44"/>
                </a:lnTo>
                <a:lnTo>
                  <a:pt x="98" y="24"/>
                </a:lnTo>
                <a:lnTo>
                  <a:pt x="98" y="22"/>
                </a:lnTo>
                <a:lnTo>
                  <a:pt x="102" y="16"/>
                </a:lnTo>
                <a:lnTo>
                  <a:pt x="106" y="12"/>
                </a:lnTo>
                <a:lnTo>
                  <a:pt x="80" y="0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41" name="海南"/>
          <p:cNvSpPr/>
          <p:nvPr/>
        </p:nvSpPr>
        <p:spPr bwMode="auto">
          <a:xfrm>
            <a:off x="3237922" y="4234621"/>
            <a:ext cx="184315" cy="161276"/>
          </a:xfrm>
          <a:custGeom>
            <a:avLst/>
            <a:gdLst>
              <a:gd name="T0" fmla="*/ 2147483646 w 160"/>
              <a:gd name="T1" fmla="*/ 2147483646 h 140"/>
              <a:gd name="T2" fmla="*/ 2147483646 w 160"/>
              <a:gd name="T3" fmla="*/ 2147483646 h 140"/>
              <a:gd name="T4" fmla="*/ 2147483646 w 160"/>
              <a:gd name="T5" fmla="*/ 2147483646 h 140"/>
              <a:gd name="T6" fmla="*/ 2147483646 w 160"/>
              <a:gd name="T7" fmla="*/ 2147483646 h 140"/>
              <a:gd name="T8" fmla="*/ 2147483646 w 160"/>
              <a:gd name="T9" fmla="*/ 2147483646 h 140"/>
              <a:gd name="T10" fmla="*/ 2147483646 w 160"/>
              <a:gd name="T11" fmla="*/ 2147483646 h 140"/>
              <a:gd name="T12" fmla="*/ 2147483646 w 160"/>
              <a:gd name="T13" fmla="*/ 2147483646 h 140"/>
              <a:gd name="T14" fmla="*/ 2147483646 w 160"/>
              <a:gd name="T15" fmla="*/ 2147483646 h 140"/>
              <a:gd name="T16" fmla="*/ 2147483646 w 160"/>
              <a:gd name="T17" fmla="*/ 2147483646 h 140"/>
              <a:gd name="T18" fmla="*/ 2147483646 w 160"/>
              <a:gd name="T19" fmla="*/ 2147483646 h 140"/>
              <a:gd name="T20" fmla="*/ 2147483646 w 160"/>
              <a:gd name="T21" fmla="*/ 2147483646 h 140"/>
              <a:gd name="T22" fmla="*/ 2147483646 w 160"/>
              <a:gd name="T23" fmla="*/ 2147483646 h 140"/>
              <a:gd name="T24" fmla="*/ 2147483646 w 160"/>
              <a:gd name="T25" fmla="*/ 2147483646 h 140"/>
              <a:gd name="T26" fmla="*/ 0 w 160"/>
              <a:gd name="T27" fmla="*/ 2147483646 h 140"/>
              <a:gd name="T28" fmla="*/ 2147483646 w 160"/>
              <a:gd name="T29" fmla="*/ 2147483646 h 140"/>
              <a:gd name="T30" fmla="*/ 2147483646 w 160"/>
              <a:gd name="T31" fmla="*/ 2147483646 h 140"/>
              <a:gd name="T32" fmla="*/ 2147483646 w 160"/>
              <a:gd name="T33" fmla="*/ 2147483646 h 140"/>
              <a:gd name="T34" fmla="*/ 2147483646 w 160"/>
              <a:gd name="T35" fmla="*/ 2147483646 h 140"/>
              <a:gd name="T36" fmla="*/ 2147483646 w 160"/>
              <a:gd name="T37" fmla="*/ 2147483646 h 140"/>
              <a:gd name="T38" fmla="*/ 2147483646 w 160"/>
              <a:gd name="T39" fmla="*/ 2147483646 h 140"/>
              <a:gd name="T40" fmla="*/ 2147483646 w 160"/>
              <a:gd name="T41" fmla="*/ 2147483646 h 140"/>
              <a:gd name="T42" fmla="*/ 2147483646 w 160"/>
              <a:gd name="T43" fmla="*/ 2147483646 h 140"/>
              <a:gd name="T44" fmla="*/ 2147483646 w 160"/>
              <a:gd name="T45" fmla="*/ 2147483646 h 140"/>
              <a:gd name="T46" fmla="*/ 2147483646 w 160"/>
              <a:gd name="T47" fmla="*/ 2147483646 h 140"/>
              <a:gd name="T48" fmla="*/ 2147483646 w 160"/>
              <a:gd name="T49" fmla="*/ 2147483646 h 140"/>
              <a:gd name="T50" fmla="*/ 2147483646 w 160"/>
              <a:gd name="T51" fmla="*/ 2147483646 h 140"/>
              <a:gd name="T52" fmla="*/ 2147483646 w 160"/>
              <a:gd name="T53" fmla="*/ 2147483646 h 140"/>
              <a:gd name="T54" fmla="*/ 2147483646 w 160"/>
              <a:gd name="T55" fmla="*/ 2147483646 h 140"/>
              <a:gd name="T56" fmla="*/ 2147483646 w 160"/>
              <a:gd name="T57" fmla="*/ 2147483646 h 140"/>
              <a:gd name="T58" fmla="*/ 2147483646 w 160"/>
              <a:gd name="T59" fmla="*/ 2147483646 h 140"/>
              <a:gd name="T60" fmla="*/ 2147483646 w 160"/>
              <a:gd name="T61" fmla="*/ 2147483646 h 140"/>
              <a:gd name="T62" fmla="*/ 2147483646 w 160"/>
              <a:gd name="T63" fmla="*/ 2147483646 h 140"/>
              <a:gd name="T64" fmla="*/ 2147483646 w 160"/>
              <a:gd name="T65" fmla="*/ 2147483646 h 140"/>
              <a:gd name="T66" fmla="*/ 2147483646 w 160"/>
              <a:gd name="T67" fmla="*/ 2147483646 h 140"/>
              <a:gd name="T68" fmla="*/ 2147483646 w 160"/>
              <a:gd name="T69" fmla="*/ 2147483646 h 140"/>
              <a:gd name="T70" fmla="*/ 2147483646 w 160"/>
              <a:gd name="T71" fmla="*/ 2147483646 h 140"/>
              <a:gd name="T72" fmla="*/ 2147483646 w 160"/>
              <a:gd name="T73" fmla="*/ 2147483646 h 140"/>
              <a:gd name="T74" fmla="*/ 2147483646 w 160"/>
              <a:gd name="T75" fmla="*/ 2147483646 h 140"/>
              <a:gd name="T76" fmla="*/ 2147483646 w 160"/>
              <a:gd name="T77" fmla="*/ 2147483646 h 140"/>
              <a:gd name="T78" fmla="*/ 2147483646 w 160"/>
              <a:gd name="T79" fmla="*/ 2147483646 h 140"/>
              <a:gd name="T80" fmla="*/ 2147483646 w 160"/>
              <a:gd name="T81" fmla="*/ 2147483646 h 140"/>
              <a:gd name="T82" fmla="*/ 2147483646 w 160"/>
              <a:gd name="T83" fmla="*/ 0 h 140"/>
              <a:gd name="T84" fmla="*/ 2147483646 w 160"/>
              <a:gd name="T85" fmla="*/ 2147483646 h 140"/>
              <a:gd name="T86" fmla="*/ 2147483646 w 160"/>
              <a:gd name="T87" fmla="*/ 2147483646 h 140"/>
              <a:gd name="T88" fmla="*/ 2147483646 w 160"/>
              <a:gd name="T89" fmla="*/ 2147483646 h 140"/>
              <a:gd name="T90" fmla="*/ 2147483646 w 160"/>
              <a:gd name="T91" fmla="*/ 2147483646 h 140"/>
              <a:gd name="T92" fmla="*/ 2147483646 w 160"/>
              <a:gd name="T93" fmla="*/ 2147483646 h 140"/>
              <a:gd name="T94" fmla="*/ 2147483646 w 160"/>
              <a:gd name="T95" fmla="*/ 2147483646 h 1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" h="140">
                <a:moveTo>
                  <a:pt x="72" y="14"/>
                </a:moveTo>
                <a:lnTo>
                  <a:pt x="70" y="18"/>
                </a:lnTo>
                <a:lnTo>
                  <a:pt x="68" y="20"/>
                </a:lnTo>
                <a:lnTo>
                  <a:pt x="36" y="28"/>
                </a:lnTo>
                <a:lnTo>
                  <a:pt x="38" y="32"/>
                </a:lnTo>
                <a:lnTo>
                  <a:pt x="48" y="44"/>
                </a:lnTo>
                <a:lnTo>
                  <a:pt x="44" y="46"/>
                </a:lnTo>
                <a:lnTo>
                  <a:pt x="30" y="54"/>
                </a:lnTo>
                <a:lnTo>
                  <a:pt x="6" y="72"/>
                </a:lnTo>
                <a:lnTo>
                  <a:pt x="2" y="80"/>
                </a:lnTo>
                <a:lnTo>
                  <a:pt x="0" y="92"/>
                </a:lnTo>
                <a:lnTo>
                  <a:pt x="4" y="108"/>
                </a:lnTo>
                <a:lnTo>
                  <a:pt x="10" y="126"/>
                </a:lnTo>
                <a:lnTo>
                  <a:pt x="34" y="128"/>
                </a:lnTo>
                <a:lnTo>
                  <a:pt x="36" y="128"/>
                </a:lnTo>
                <a:lnTo>
                  <a:pt x="60" y="140"/>
                </a:lnTo>
                <a:lnTo>
                  <a:pt x="86" y="136"/>
                </a:lnTo>
                <a:lnTo>
                  <a:pt x="94" y="132"/>
                </a:lnTo>
                <a:lnTo>
                  <a:pt x="102" y="126"/>
                </a:lnTo>
                <a:lnTo>
                  <a:pt x="112" y="118"/>
                </a:lnTo>
                <a:lnTo>
                  <a:pt x="122" y="106"/>
                </a:lnTo>
                <a:lnTo>
                  <a:pt x="124" y="106"/>
                </a:lnTo>
                <a:lnTo>
                  <a:pt x="126" y="104"/>
                </a:lnTo>
                <a:lnTo>
                  <a:pt x="136" y="100"/>
                </a:lnTo>
                <a:lnTo>
                  <a:pt x="134" y="66"/>
                </a:lnTo>
                <a:lnTo>
                  <a:pt x="148" y="44"/>
                </a:lnTo>
                <a:lnTo>
                  <a:pt x="160" y="34"/>
                </a:lnTo>
                <a:lnTo>
                  <a:pt x="160" y="22"/>
                </a:lnTo>
                <a:lnTo>
                  <a:pt x="158" y="14"/>
                </a:lnTo>
                <a:lnTo>
                  <a:pt x="156" y="10"/>
                </a:lnTo>
                <a:lnTo>
                  <a:pt x="152" y="2"/>
                </a:lnTo>
                <a:lnTo>
                  <a:pt x="146" y="0"/>
                </a:lnTo>
                <a:lnTo>
                  <a:pt x="146" y="12"/>
                </a:lnTo>
                <a:lnTo>
                  <a:pt x="126" y="8"/>
                </a:lnTo>
                <a:lnTo>
                  <a:pt x="116" y="14"/>
                </a:lnTo>
                <a:lnTo>
                  <a:pt x="114" y="14"/>
                </a:lnTo>
                <a:lnTo>
                  <a:pt x="72" y="14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37" name="四川"/>
          <p:cNvSpPr/>
          <p:nvPr/>
        </p:nvSpPr>
        <p:spPr bwMode="auto">
          <a:xfrm>
            <a:off x="7244443" y="3067615"/>
            <a:ext cx="1040446" cy="912965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3A3A3A">
              <a:alpha val="8000"/>
            </a:srgb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 dirty="0">
              <a:solidFill>
                <a:srgbClr val="FFFFFF"/>
              </a:solidFill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5224103" y="2100663"/>
            <a:ext cx="2861892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9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35" name="文本框 134"/>
          <p:cNvSpPr txBox="1"/>
          <p:nvPr/>
        </p:nvSpPr>
        <p:spPr>
          <a:xfrm>
            <a:off x="5224103" y="1786780"/>
            <a:ext cx="27201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224103" y="3371183"/>
            <a:ext cx="2861892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9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36" name="文本框 135"/>
          <p:cNvSpPr txBox="1"/>
          <p:nvPr/>
        </p:nvSpPr>
        <p:spPr>
          <a:xfrm>
            <a:off x="5224103" y="3092663"/>
            <a:ext cx="27201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5301344" y="2881255"/>
            <a:ext cx="446314" cy="0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河北"/>
          <p:cNvSpPr/>
          <p:nvPr/>
        </p:nvSpPr>
        <p:spPr bwMode="auto">
          <a:xfrm>
            <a:off x="7419771" y="1754696"/>
            <a:ext cx="689788" cy="984440"/>
          </a:xfrm>
          <a:custGeom>
            <a:avLst/>
            <a:gdLst>
              <a:gd name="T0" fmla="*/ 2147483646 w 352"/>
              <a:gd name="T1" fmla="*/ 2147483646 h 502"/>
              <a:gd name="T2" fmla="*/ 2147483646 w 352"/>
              <a:gd name="T3" fmla="*/ 2147483646 h 502"/>
              <a:gd name="T4" fmla="*/ 2147483646 w 352"/>
              <a:gd name="T5" fmla="*/ 2147483646 h 502"/>
              <a:gd name="T6" fmla="*/ 2147483646 w 352"/>
              <a:gd name="T7" fmla="*/ 2147483646 h 502"/>
              <a:gd name="T8" fmla="*/ 2147483646 w 352"/>
              <a:gd name="T9" fmla="*/ 2147483646 h 502"/>
              <a:gd name="T10" fmla="*/ 2147483646 w 352"/>
              <a:gd name="T11" fmla="*/ 2147483646 h 502"/>
              <a:gd name="T12" fmla="*/ 2147483646 w 352"/>
              <a:gd name="T13" fmla="*/ 2147483646 h 502"/>
              <a:gd name="T14" fmla="*/ 2147483646 w 352"/>
              <a:gd name="T15" fmla="*/ 2147483646 h 502"/>
              <a:gd name="T16" fmla="*/ 2147483646 w 352"/>
              <a:gd name="T17" fmla="*/ 2147483646 h 502"/>
              <a:gd name="T18" fmla="*/ 2147483646 w 352"/>
              <a:gd name="T19" fmla="*/ 2147483646 h 502"/>
              <a:gd name="T20" fmla="*/ 2147483646 w 352"/>
              <a:gd name="T21" fmla="*/ 2147483646 h 502"/>
              <a:gd name="T22" fmla="*/ 2147483646 w 352"/>
              <a:gd name="T23" fmla="*/ 2147483646 h 502"/>
              <a:gd name="T24" fmla="*/ 2147483646 w 352"/>
              <a:gd name="T25" fmla="*/ 2147483646 h 502"/>
              <a:gd name="T26" fmla="*/ 2147483646 w 352"/>
              <a:gd name="T27" fmla="*/ 2147483646 h 502"/>
              <a:gd name="T28" fmla="*/ 2147483646 w 352"/>
              <a:gd name="T29" fmla="*/ 2147483646 h 502"/>
              <a:gd name="T30" fmla="*/ 2147483646 w 352"/>
              <a:gd name="T31" fmla="*/ 2147483646 h 502"/>
              <a:gd name="T32" fmla="*/ 2147483646 w 352"/>
              <a:gd name="T33" fmla="*/ 2147483646 h 502"/>
              <a:gd name="T34" fmla="*/ 2147483646 w 352"/>
              <a:gd name="T35" fmla="*/ 2147483646 h 502"/>
              <a:gd name="T36" fmla="*/ 2147483646 w 352"/>
              <a:gd name="T37" fmla="*/ 2147483646 h 502"/>
              <a:gd name="T38" fmla="*/ 2147483646 w 352"/>
              <a:gd name="T39" fmla="*/ 2147483646 h 502"/>
              <a:gd name="T40" fmla="*/ 2147483646 w 352"/>
              <a:gd name="T41" fmla="*/ 2147483646 h 502"/>
              <a:gd name="T42" fmla="*/ 2147483646 w 352"/>
              <a:gd name="T43" fmla="*/ 2147483646 h 502"/>
              <a:gd name="T44" fmla="*/ 2147483646 w 352"/>
              <a:gd name="T45" fmla="*/ 2147483646 h 502"/>
              <a:gd name="T46" fmla="*/ 2147483646 w 352"/>
              <a:gd name="T47" fmla="*/ 2147483646 h 502"/>
              <a:gd name="T48" fmla="*/ 2147483646 w 352"/>
              <a:gd name="T49" fmla="*/ 2147483646 h 502"/>
              <a:gd name="T50" fmla="*/ 2147483646 w 352"/>
              <a:gd name="T51" fmla="*/ 2147483646 h 502"/>
              <a:gd name="T52" fmla="*/ 2147483646 w 352"/>
              <a:gd name="T53" fmla="*/ 2147483646 h 502"/>
              <a:gd name="T54" fmla="*/ 2147483646 w 352"/>
              <a:gd name="T55" fmla="*/ 2147483646 h 502"/>
              <a:gd name="T56" fmla="*/ 2147483646 w 352"/>
              <a:gd name="T57" fmla="*/ 2147483646 h 502"/>
              <a:gd name="T58" fmla="*/ 2147483646 w 352"/>
              <a:gd name="T59" fmla="*/ 2147483646 h 502"/>
              <a:gd name="T60" fmla="*/ 2147483646 w 352"/>
              <a:gd name="T61" fmla="*/ 2147483646 h 502"/>
              <a:gd name="T62" fmla="*/ 2147483646 w 352"/>
              <a:gd name="T63" fmla="*/ 2147483646 h 502"/>
              <a:gd name="T64" fmla="*/ 2147483646 w 352"/>
              <a:gd name="T65" fmla="*/ 2147483646 h 502"/>
              <a:gd name="T66" fmla="*/ 2147483646 w 352"/>
              <a:gd name="T67" fmla="*/ 2147483646 h 502"/>
              <a:gd name="T68" fmla="*/ 2147483646 w 352"/>
              <a:gd name="T69" fmla="*/ 2147483646 h 502"/>
              <a:gd name="T70" fmla="*/ 2147483646 w 352"/>
              <a:gd name="T71" fmla="*/ 2147483646 h 502"/>
              <a:gd name="T72" fmla="*/ 2147483646 w 352"/>
              <a:gd name="T73" fmla="*/ 2147483646 h 502"/>
              <a:gd name="T74" fmla="*/ 2147483646 w 352"/>
              <a:gd name="T75" fmla="*/ 2147483646 h 502"/>
              <a:gd name="T76" fmla="*/ 2147483646 w 352"/>
              <a:gd name="T77" fmla="*/ 2147483646 h 502"/>
              <a:gd name="T78" fmla="*/ 2147483646 w 352"/>
              <a:gd name="T79" fmla="*/ 2147483646 h 502"/>
              <a:gd name="T80" fmla="*/ 2147483646 w 352"/>
              <a:gd name="T81" fmla="*/ 2147483646 h 502"/>
              <a:gd name="T82" fmla="*/ 2147483646 w 352"/>
              <a:gd name="T83" fmla="*/ 2147483646 h 502"/>
              <a:gd name="T84" fmla="*/ 2147483646 w 352"/>
              <a:gd name="T85" fmla="*/ 2147483646 h 502"/>
              <a:gd name="T86" fmla="*/ 2147483646 w 352"/>
              <a:gd name="T87" fmla="*/ 2147483646 h 502"/>
              <a:gd name="T88" fmla="*/ 2147483646 w 352"/>
              <a:gd name="T89" fmla="*/ 2147483646 h 502"/>
              <a:gd name="T90" fmla="*/ 2147483646 w 352"/>
              <a:gd name="T91" fmla="*/ 2147483646 h 502"/>
              <a:gd name="T92" fmla="*/ 2147483646 w 352"/>
              <a:gd name="T93" fmla="*/ 2147483646 h 502"/>
              <a:gd name="T94" fmla="*/ 2147483646 w 352"/>
              <a:gd name="T95" fmla="*/ 2147483646 h 502"/>
              <a:gd name="T96" fmla="*/ 2147483646 w 352"/>
              <a:gd name="T97" fmla="*/ 2147483646 h 502"/>
              <a:gd name="T98" fmla="*/ 2147483646 w 352"/>
              <a:gd name="T99" fmla="*/ 2147483646 h 502"/>
              <a:gd name="T100" fmla="*/ 2147483646 w 352"/>
              <a:gd name="T101" fmla="*/ 2147483646 h 502"/>
              <a:gd name="T102" fmla="*/ 2147483646 w 352"/>
              <a:gd name="T103" fmla="*/ 2147483646 h 502"/>
              <a:gd name="T104" fmla="*/ 2147483646 w 352"/>
              <a:gd name="T105" fmla="*/ 2147483646 h 502"/>
              <a:gd name="T106" fmla="*/ 2147483646 w 352"/>
              <a:gd name="T107" fmla="*/ 2147483646 h 502"/>
              <a:gd name="T108" fmla="*/ 2147483646 w 352"/>
              <a:gd name="T109" fmla="*/ 2147483646 h 5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52" h="502">
                <a:moveTo>
                  <a:pt x="324" y="152"/>
                </a:moveTo>
                <a:lnTo>
                  <a:pt x="318" y="148"/>
                </a:lnTo>
                <a:lnTo>
                  <a:pt x="316" y="148"/>
                </a:lnTo>
                <a:lnTo>
                  <a:pt x="312" y="144"/>
                </a:lnTo>
                <a:lnTo>
                  <a:pt x="290" y="136"/>
                </a:lnTo>
                <a:lnTo>
                  <a:pt x="284" y="136"/>
                </a:lnTo>
                <a:lnTo>
                  <a:pt x="280" y="138"/>
                </a:lnTo>
                <a:lnTo>
                  <a:pt x="270" y="122"/>
                </a:lnTo>
                <a:lnTo>
                  <a:pt x="272" y="120"/>
                </a:lnTo>
                <a:lnTo>
                  <a:pt x="278" y="112"/>
                </a:lnTo>
                <a:lnTo>
                  <a:pt x="278" y="104"/>
                </a:lnTo>
                <a:lnTo>
                  <a:pt x="278" y="102"/>
                </a:lnTo>
                <a:lnTo>
                  <a:pt x="282" y="96"/>
                </a:lnTo>
                <a:lnTo>
                  <a:pt x="280" y="94"/>
                </a:lnTo>
                <a:lnTo>
                  <a:pt x="268" y="92"/>
                </a:lnTo>
                <a:lnTo>
                  <a:pt x="246" y="88"/>
                </a:lnTo>
                <a:lnTo>
                  <a:pt x="234" y="76"/>
                </a:lnTo>
                <a:lnTo>
                  <a:pt x="230" y="68"/>
                </a:lnTo>
                <a:lnTo>
                  <a:pt x="228" y="64"/>
                </a:lnTo>
                <a:lnTo>
                  <a:pt x="234" y="48"/>
                </a:lnTo>
                <a:lnTo>
                  <a:pt x="234" y="36"/>
                </a:lnTo>
                <a:lnTo>
                  <a:pt x="234" y="32"/>
                </a:lnTo>
                <a:lnTo>
                  <a:pt x="228" y="40"/>
                </a:lnTo>
                <a:lnTo>
                  <a:pt x="226" y="40"/>
                </a:lnTo>
                <a:lnTo>
                  <a:pt x="226" y="42"/>
                </a:lnTo>
                <a:lnTo>
                  <a:pt x="224" y="40"/>
                </a:lnTo>
                <a:lnTo>
                  <a:pt x="222" y="40"/>
                </a:lnTo>
                <a:lnTo>
                  <a:pt x="210" y="30"/>
                </a:lnTo>
                <a:lnTo>
                  <a:pt x="208" y="28"/>
                </a:lnTo>
                <a:lnTo>
                  <a:pt x="208" y="26"/>
                </a:lnTo>
                <a:lnTo>
                  <a:pt x="206" y="8"/>
                </a:lnTo>
                <a:lnTo>
                  <a:pt x="200" y="0"/>
                </a:lnTo>
                <a:lnTo>
                  <a:pt x="188" y="0"/>
                </a:lnTo>
                <a:lnTo>
                  <a:pt x="180" y="14"/>
                </a:lnTo>
                <a:lnTo>
                  <a:pt x="180" y="16"/>
                </a:lnTo>
                <a:lnTo>
                  <a:pt x="178" y="16"/>
                </a:lnTo>
                <a:lnTo>
                  <a:pt x="160" y="12"/>
                </a:lnTo>
                <a:lnTo>
                  <a:pt x="156" y="30"/>
                </a:lnTo>
                <a:lnTo>
                  <a:pt x="156" y="48"/>
                </a:lnTo>
                <a:lnTo>
                  <a:pt x="146" y="64"/>
                </a:lnTo>
                <a:lnTo>
                  <a:pt x="146" y="66"/>
                </a:lnTo>
                <a:lnTo>
                  <a:pt x="144" y="66"/>
                </a:lnTo>
                <a:lnTo>
                  <a:pt x="142" y="66"/>
                </a:lnTo>
                <a:lnTo>
                  <a:pt x="130" y="68"/>
                </a:lnTo>
                <a:lnTo>
                  <a:pt x="118" y="76"/>
                </a:lnTo>
                <a:lnTo>
                  <a:pt x="118" y="78"/>
                </a:lnTo>
                <a:lnTo>
                  <a:pt x="116" y="78"/>
                </a:lnTo>
                <a:lnTo>
                  <a:pt x="114" y="78"/>
                </a:lnTo>
                <a:lnTo>
                  <a:pt x="92" y="70"/>
                </a:lnTo>
                <a:lnTo>
                  <a:pt x="90" y="78"/>
                </a:lnTo>
                <a:lnTo>
                  <a:pt x="90" y="80"/>
                </a:lnTo>
                <a:lnTo>
                  <a:pt x="80" y="96"/>
                </a:lnTo>
                <a:lnTo>
                  <a:pt x="76" y="100"/>
                </a:lnTo>
                <a:lnTo>
                  <a:pt x="74" y="100"/>
                </a:lnTo>
                <a:lnTo>
                  <a:pt x="64" y="100"/>
                </a:lnTo>
                <a:lnTo>
                  <a:pt x="50" y="94"/>
                </a:lnTo>
                <a:lnTo>
                  <a:pt x="48" y="92"/>
                </a:lnTo>
                <a:lnTo>
                  <a:pt x="48" y="90"/>
                </a:lnTo>
                <a:lnTo>
                  <a:pt x="46" y="72"/>
                </a:lnTo>
                <a:lnTo>
                  <a:pt x="42" y="56"/>
                </a:lnTo>
                <a:lnTo>
                  <a:pt x="38" y="52"/>
                </a:lnTo>
                <a:lnTo>
                  <a:pt x="34" y="64"/>
                </a:lnTo>
                <a:lnTo>
                  <a:pt x="24" y="76"/>
                </a:lnTo>
                <a:lnTo>
                  <a:pt x="16" y="96"/>
                </a:lnTo>
                <a:lnTo>
                  <a:pt x="14" y="96"/>
                </a:lnTo>
                <a:lnTo>
                  <a:pt x="8" y="108"/>
                </a:lnTo>
                <a:lnTo>
                  <a:pt x="6" y="114"/>
                </a:lnTo>
                <a:lnTo>
                  <a:pt x="0" y="122"/>
                </a:lnTo>
                <a:lnTo>
                  <a:pt x="6" y="140"/>
                </a:lnTo>
                <a:lnTo>
                  <a:pt x="30" y="168"/>
                </a:lnTo>
                <a:lnTo>
                  <a:pt x="38" y="184"/>
                </a:lnTo>
                <a:lnTo>
                  <a:pt x="38" y="186"/>
                </a:lnTo>
                <a:lnTo>
                  <a:pt x="36" y="188"/>
                </a:lnTo>
                <a:lnTo>
                  <a:pt x="30" y="196"/>
                </a:lnTo>
                <a:lnTo>
                  <a:pt x="28" y="196"/>
                </a:lnTo>
                <a:lnTo>
                  <a:pt x="12" y="200"/>
                </a:lnTo>
                <a:lnTo>
                  <a:pt x="14" y="212"/>
                </a:lnTo>
                <a:lnTo>
                  <a:pt x="26" y="220"/>
                </a:lnTo>
                <a:lnTo>
                  <a:pt x="42" y="224"/>
                </a:lnTo>
                <a:lnTo>
                  <a:pt x="48" y="240"/>
                </a:lnTo>
                <a:lnTo>
                  <a:pt x="44" y="268"/>
                </a:lnTo>
                <a:lnTo>
                  <a:pt x="38" y="280"/>
                </a:lnTo>
                <a:lnTo>
                  <a:pt x="38" y="284"/>
                </a:lnTo>
                <a:lnTo>
                  <a:pt x="36" y="284"/>
                </a:lnTo>
                <a:lnTo>
                  <a:pt x="16" y="286"/>
                </a:lnTo>
                <a:lnTo>
                  <a:pt x="16" y="294"/>
                </a:lnTo>
                <a:lnTo>
                  <a:pt x="10" y="312"/>
                </a:lnTo>
                <a:lnTo>
                  <a:pt x="8" y="332"/>
                </a:lnTo>
                <a:lnTo>
                  <a:pt x="12" y="344"/>
                </a:lnTo>
                <a:lnTo>
                  <a:pt x="36" y="358"/>
                </a:lnTo>
                <a:lnTo>
                  <a:pt x="38" y="360"/>
                </a:lnTo>
                <a:lnTo>
                  <a:pt x="48" y="376"/>
                </a:lnTo>
                <a:lnTo>
                  <a:pt x="48" y="378"/>
                </a:lnTo>
                <a:lnTo>
                  <a:pt x="48" y="380"/>
                </a:lnTo>
                <a:lnTo>
                  <a:pt x="34" y="408"/>
                </a:lnTo>
                <a:lnTo>
                  <a:pt x="32" y="416"/>
                </a:lnTo>
                <a:lnTo>
                  <a:pt x="24" y="434"/>
                </a:lnTo>
                <a:lnTo>
                  <a:pt x="20" y="448"/>
                </a:lnTo>
                <a:lnTo>
                  <a:pt x="20" y="450"/>
                </a:lnTo>
                <a:lnTo>
                  <a:pt x="14" y="456"/>
                </a:lnTo>
                <a:lnTo>
                  <a:pt x="12" y="462"/>
                </a:lnTo>
                <a:lnTo>
                  <a:pt x="12" y="464"/>
                </a:lnTo>
                <a:lnTo>
                  <a:pt x="12" y="466"/>
                </a:lnTo>
                <a:lnTo>
                  <a:pt x="14" y="468"/>
                </a:lnTo>
                <a:lnTo>
                  <a:pt x="22" y="476"/>
                </a:lnTo>
                <a:lnTo>
                  <a:pt x="26" y="482"/>
                </a:lnTo>
                <a:lnTo>
                  <a:pt x="28" y="484"/>
                </a:lnTo>
                <a:lnTo>
                  <a:pt x="28" y="488"/>
                </a:lnTo>
                <a:lnTo>
                  <a:pt x="30" y="492"/>
                </a:lnTo>
                <a:lnTo>
                  <a:pt x="36" y="496"/>
                </a:lnTo>
                <a:lnTo>
                  <a:pt x="66" y="502"/>
                </a:lnTo>
                <a:lnTo>
                  <a:pt x="80" y="500"/>
                </a:lnTo>
                <a:lnTo>
                  <a:pt x="94" y="496"/>
                </a:lnTo>
                <a:lnTo>
                  <a:pt x="108" y="492"/>
                </a:lnTo>
                <a:lnTo>
                  <a:pt x="122" y="492"/>
                </a:lnTo>
                <a:lnTo>
                  <a:pt x="122" y="486"/>
                </a:lnTo>
                <a:lnTo>
                  <a:pt x="114" y="464"/>
                </a:lnTo>
                <a:lnTo>
                  <a:pt x="112" y="464"/>
                </a:lnTo>
                <a:lnTo>
                  <a:pt x="114" y="464"/>
                </a:lnTo>
                <a:lnTo>
                  <a:pt x="158" y="400"/>
                </a:lnTo>
                <a:lnTo>
                  <a:pt x="208" y="352"/>
                </a:lnTo>
                <a:lnTo>
                  <a:pt x="224" y="348"/>
                </a:lnTo>
                <a:lnTo>
                  <a:pt x="232" y="338"/>
                </a:lnTo>
                <a:lnTo>
                  <a:pt x="240" y="332"/>
                </a:lnTo>
                <a:lnTo>
                  <a:pt x="250" y="328"/>
                </a:lnTo>
                <a:lnTo>
                  <a:pt x="246" y="324"/>
                </a:lnTo>
                <a:lnTo>
                  <a:pt x="234" y="312"/>
                </a:lnTo>
                <a:lnTo>
                  <a:pt x="226" y="302"/>
                </a:lnTo>
                <a:lnTo>
                  <a:pt x="226" y="300"/>
                </a:lnTo>
                <a:lnTo>
                  <a:pt x="230" y="294"/>
                </a:lnTo>
                <a:lnTo>
                  <a:pt x="218" y="296"/>
                </a:lnTo>
                <a:lnTo>
                  <a:pt x="196" y="292"/>
                </a:lnTo>
                <a:lnTo>
                  <a:pt x="186" y="284"/>
                </a:lnTo>
                <a:lnTo>
                  <a:pt x="182" y="280"/>
                </a:lnTo>
                <a:lnTo>
                  <a:pt x="180" y="276"/>
                </a:lnTo>
                <a:lnTo>
                  <a:pt x="176" y="256"/>
                </a:lnTo>
                <a:lnTo>
                  <a:pt x="174" y="238"/>
                </a:lnTo>
                <a:lnTo>
                  <a:pt x="170" y="242"/>
                </a:lnTo>
                <a:lnTo>
                  <a:pt x="164" y="244"/>
                </a:lnTo>
                <a:lnTo>
                  <a:pt x="146" y="240"/>
                </a:lnTo>
                <a:lnTo>
                  <a:pt x="136" y="232"/>
                </a:lnTo>
                <a:lnTo>
                  <a:pt x="122" y="228"/>
                </a:lnTo>
                <a:lnTo>
                  <a:pt x="116" y="228"/>
                </a:lnTo>
                <a:lnTo>
                  <a:pt x="110" y="226"/>
                </a:lnTo>
                <a:lnTo>
                  <a:pt x="104" y="224"/>
                </a:lnTo>
                <a:lnTo>
                  <a:pt x="98" y="218"/>
                </a:lnTo>
                <a:lnTo>
                  <a:pt x="96" y="214"/>
                </a:lnTo>
                <a:lnTo>
                  <a:pt x="96" y="210"/>
                </a:lnTo>
                <a:lnTo>
                  <a:pt x="96" y="206"/>
                </a:lnTo>
                <a:lnTo>
                  <a:pt x="98" y="202"/>
                </a:lnTo>
                <a:lnTo>
                  <a:pt x="102" y="200"/>
                </a:lnTo>
                <a:lnTo>
                  <a:pt x="110" y="192"/>
                </a:lnTo>
                <a:lnTo>
                  <a:pt x="118" y="180"/>
                </a:lnTo>
                <a:lnTo>
                  <a:pt x="116" y="176"/>
                </a:lnTo>
                <a:lnTo>
                  <a:pt x="114" y="170"/>
                </a:lnTo>
                <a:lnTo>
                  <a:pt x="112" y="164"/>
                </a:lnTo>
                <a:lnTo>
                  <a:pt x="114" y="160"/>
                </a:lnTo>
                <a:lnTo>
                  <a:pt x="114" y="158"/>
                </a:lnTo>
                <a:lnTo>
                  <a:pt x="116" y="156"/>
                </a:lnTo>
                <a:lnTo>
                  <a:pt x="120" y="152"/>
                </a:lnTo>
                <a:lnTo>
                  <a:pt x="134" y="148"/>
                </a:lnTo>
                <a:lnTo>
                  <a:pt x="136" y="142"/>
                </a:lnTo>
                <a:lnTo>
                  <a:pt x="138" y="140"/>
                </a:lnTo>
                <a:lnTo>
                  <a:pt x="150" y="140"/>
                </a:lnTo>
                <a:lnTo>
                  <a:pt x="148" y="140"/>
                </a:lnTo>
                <a:lnTo>
                  <a:pt x="142" y="136"/>
                </a:lnTo>
                <a:lnTo>
                  <a:pt x="140" y="132"/>
                </a:lnTo>
                <a:lnTo>
                  <a:pt x="140" y="128"/>
                </a:lnTo>
                <a:lnTo>
                  <a:pt x="142" y="122"/>
                </a:lnTo>
                <a:lnTo>
                  <a:pt x="148" y="118"/>
                </a:lnTo>
                <a:lnTo>
                  <a:pt x="154" y="116"/>
                </a:lnTo>
                <a:lnTo>
                  <a:pt x="160" y="116"/>
                </a:lnTo>
                <a:lnTo>
                  <a:pt x="166" y="118"/>
                </a:lnTo>
                <a:lnTo>
                  <a:pt x="172" y="120"/>
                </a:lnTo>
                <a:lnTo>
                  <a:pt x="190" y="134"/>
                </a:lnTo>
                <a:lnTo>
                  <a:pt x="208" y="134"/>
                </a:lnTo>
                <a:lnTo>
                  <a:pt x="214" y="138"/>
                </a:lnTo>
                <a:lnTo>
                  <a:pt x="214" y="144"/>
                </a:lnTo>
                <a:lnTo>
                  <a:pt x="214" y="150"/>
                </a:lnTo>
                <a:lnTo>
                  <a:pt x="210" y="152"/>
                </a:lnTo>
                <a:lnTo>
                  <a:pt x="206" y="152"/>
                </a:lnTo>
                <a:lnTo>
                  <a:pt x="204" y="154"/>
                </a:lnTo>
                <a:lnTo>
                  <a:pt x="202" y="160"/>
                </a:lnTo>
                <a:lnTo>
                  <a:pt x="210" y="180"/>
                </a:lnTo>
                <a:lnTo>
                  <a:pt x="218" y="170"/>
                </a:lnTo>
                <a:lnTo>
                  <a:pt x="226" y="168"/>
                </a:lnTo>
                <a:lnTo>
                  <a:pt x="230" y="168"/>
                </a:lnTo>
                <a:lnTo>
                  <a:pt x="234" y="172"/>
                </a:lnTo>
                <a:lnTo>
                  <a:pt x="236" y="180"/>
                </a:lnTo>
                <a:lnTo>
                  <a:pt x="240" y="190"/>
                </a:lnTo>
                <a:lnTo>
                  <a:pt x="242" y="202"/>
                </a:lnTo>
                <a:lnTo>
                  <a:pt x="246" y="210"/>
                </a:lnTo>
                <a:lnTo>
                  <a:pt x="252" y="220"/>
                </a:lnTo>
                <a:lnTo>
                  <a:pt x="264" y="236"/>
                </a:lnTo>
                <a:lnTo>
                  <a:pt x="268" y="248"/>
                </a:lnTo>
                <a:lnTo>
                  <a:pt x="300" y="244"/>
                </a:lnTo>
                <a:lnTo>
                  <a:pt x="314" y="236"/>
                </a:lnTo>
                <a:lnTo>
                  <a:pt x="326" y="220"/>
                </a:lnTo>
                <a:lnTo>
                  <a:pt x="332" y="204"/>
                </a:lnTo>
                <a:lnTo>
                  <a:pt x="336" y="188"/>
                </a:lnTo>
                <a:lnTo>
                  <a:pt x="336" y="186"/>
                </a:lnTo>
                <a:lnTo>
                  <a:pt x="336" y="184"/>
                </a:lnTo>
                <a:lnTo>
                  <a:pt x="338" y="184"/>
                </a:lnTo>
                <a:lnTo>
                  <a:pt x="350" y="176"/>
                </a:lnTo>
                <a:lnTo>
                  <a:pt x="352" y="176"/>
                </a:lnTo>
                <a:lnTo>
                  <a:pt x="350" y="174"/>
                </a:lnTo>
                <a:lnTo>
                  <a:pt x="330" y="168"/>
                </a:lnTo>
                <a:lnTo>
                  <a:pt x="326" y="156"/>
                </a:lnTo>
                <a:lnTo>
                  <a:pt x="324" y="152"/>
                </a:lnTo>
                <a:close/>
              </a:path>
            </a:pathLst>
          </a:custGeom>
          <a:solidFill>
            <a:srgbClr val="3A3A3A">
              <a:alpha val="9000"/>
            </a:srgb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83005" y="1410150"/>
            <a:ext cx="1267260" cy="1257300"/>
            <a:chOff x="797560" y="1739900"/>
            <a:chExt cx="2355311" cy="2336800"/>
          </a:xfrm>
        </p:grpSpPr>
        <p:sp>
          <p:nvSpPr>
            <p:cNvPr id="2" name="椭圆 1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48558" y="1806363"/>
              <a:ext cx="2104313" cy="210431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cxnSp>
        <p:nvCxnSpPr>
          <p:cNvPr id="7" name="直接连接符 6"/>
          <p:cNvCxnSpPr>
            <a:stCxn id="2" idx="5"/>
          </p:cNvCxnSpPr>
          <p:nvPr/>
        </p:nvCxnSpPr>
        <p:spPr>
          <a:xfrm>
            <a:off x="2256178" y="2483323"/>
            <a:ext cx="741374" cy="500195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4176712" y="2198951"/>
            <a:ext cx="824605" cy="607523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41" idx="5"/>
          </p:cNvCxnSpPr>
          <p:nvPr/>
        </p:nvCxnSpPr>
        <p:spPr>
          <a:xfrm>
            <a:off x="6005922" y="2480424"/>
            <a:ext cx="691437" cy="566328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KSO_Shape"/>
          <p:cNvSpPr>
            <a:spLocks noChangeArrowheads="1"/>
          </p:cNvSpPr>
          <p:nvPr/>
        </p:nvSpPr>
        <p:spPr bwMode="auto">
          <a:xfrm>
            <a:off x="1594757" y="1815455"/>
            <a:ext cx="408215" cy="402773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833897" y="2473805"/>
            <a:ext cx="1600200" cy="1600200"/>
            <a:chOff x="797560" y="1739900"/>
            <a:chExt cx="2336800" cy="2336800"/>
          </a:xfrm>
        </p:grpSpPr>
        <p:sp>
          <p:nvSpPr>
            <p:cNvPr id="37" name="椭圆 36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9" name="椭圆 38"/>
            <p:cNvSpPr/>
            <p:nvPr/>
          </p:nvSpPr>
          <p:spPr>
            <a:xfrm>
              <a:off x="942340" y="1778770"/>
              <a:ext cx="2153150" cy="2153150"/>
            </a:xfrm>
            <a:prstGeom prst="ellipse">
              <a:avLst/>
            </a:prstGeom>
            <a:solidFill>
              <a:srgbClr val="FAFAFA"/>
            </a:solidFill>
            <a:ln>
              <a:solidFill>
                <a:srgbClr val="3A3A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55" name="KSO_Shape"/>
          <p:cNvSpPr/>
          <p:nvPr/>
        </p:nvSpPr>
        <p:spPr bwMode="auto">
          <a:xfrm>
            <a:off x="3406810" y="2929001"/>
            <a:ext cx="619710" cy="533013"/>
          </a:xfrm>
          <a:custGeom>
            <a:avLst/>
            <a:gdLst/>
            <a:ahLst/>
            <a:cxnLst/>
            <a:rect l="0" t="0" r="r" b="b"/>
            <a:pathLst>
              <a:path w="1804988" h="1503362">
                <a:moveTo>
                  <a:pt x="754063" y="989012"/>
                </a:moveTo>
                <a:lnTo>
                  <a:pt x="760413" y="990167"/>
                </a:lnTo>
                <a:lnTo>
                  <a:pt x="757348" y="992187"/>
                </a:lnTo>
                <a:lnTo>
                  <a:pt x="754063" y="989012"/>
                </a:lnTo>
                <a:close/>
                <a:moveTo>
                  <a:pt x="112032" y="983614"/>
                </a:moveTo>
                <a:lnTo>
                  <a:pt x="108857" y="984976"/>
                </a:lnTo>
                <a:lnTo>
                  <a:pt x="105909" y="986111"/>
                </a:lnTo>
                <a:lnTo>
                  <a:pt x="99786" y="989516"/>
                </a:lnTo>
                <a:lnTo>
                  <a:pt x="93436" y="993601"/>
                </a:lnTo>
                <a:lnTo>
                  <a:pt x="87313" y="997914"/>
                </a:lnTo>
                <a:lnTo>
                  <a:pt x="81416" y="1003361"/>
                </a:lnTo>
                <a:lnTo>
                  <a:pt x="75293" y="1009262"/>
                </a:lnTo>
                <a:lnTo>
                  <a:pt x="69623" y="1015617"/>
                </a:lnTo>
                <a:lnTo>
                  <a:pt x="63954" y="1022653"/>
                </a:lnTo>
                <a:lnTo>
                  <a:pt x="58511" y="1029917"/>
                </a:lnTo>
                <a:lnTo>
                  <a:pt x="53522" y="1038088"/>
                </a:lnTo>
                <a:lnTo>
                  <a:pt x="48532" y="1046712"/>
                </a:lnTo>
                <a:lnTo>
                  <a:pt x="44223" y="1055564"/>
                </a:lnTo>
                <a:lnTo>
                  <a:pt x="40141" y="1065324"/>
                </a:lnTo>
                <a:lnTo>
                  <a:pt x="36513" y="1075311"/>
                </a:lnTo>
                <a:lnTo>
                  <a:pt x="33111" y="1085525"/>
                </a:lnTo>
                <a:lnTo>
                  <a:pt x="30616" y="1096419"/>
                </a:lnTo>
                <a:lnTo>
                  <a:pt x="29482" y="1101867"/>
                </a:lnTo>
                <a:lnTo>
                  <a:pt x="28575" y="1107541"/>
                </a:lnTo>
                <a:lnTo>
                  <a:pt x="27668" y="1113442"/>
                </a:lnTo>
                <a:lnTo>
                  <a:pt x="26761" y="1119343"/>
                </a:lnTo>
                <a:lnTo>
                  <a:pt x="26307" y="1125245"/>
                </a:lnTo>
                <a:lnTo>
                  <a:pt x="26080" y="1131146"/>
                </a:lnTo>
                <a:lnTo>
                  <a:pt x="25854" y="1137274"/>
                </a:lnTo>
                <a:lnTo>
                  <a:pt x="25854" y="1143402"/>
                </a:lnTo>
                <a:lnTo>
                  <a:pt x="25854" y="1149758"/>
                </a:lnTo>
                <a:lnTo>
                  <a:pt x="26080" y="1156113"/>
                </a:lnTo>
                <a:lnTo>
                  <a:pt x="26534" y="1162695"/>
                </a:lnTo>
                <a:lnTo>
                  <a:pt x="26988" y="1169050"/>
                </a:lnTo>
                <a:lnTo>
                  <a:pt x="28122" y="1175632"/>
                </a:lnTo>
                <a:lnTo>
                  <a:pt x="29029" y="1182215"/>
                </a:lnTo>
                <a:lnTo>
                  <a:pt x="30163" y="1189024"/>
                </a:lnTo>
                <a:lnTo>
                  <a:pt x="31750" y="1195606"/>
                </a:lnTo>
                <a:lnTo>
                  <a:pt x="33111" y="1202642"/>
                </a:lnTo>
                <a:lnTo>
                  <a:pt x="35379" y="1209224"/>
                </a:lnTo>
                <a:lnTo>
                  <a:pt x="37420" y="1216260"/>
                </a:lnTo>
                <a:lnTo>
                  <a:pt x="39688" y="1223296"/>
                </a:lnTo>
                <a:lnTo>
                  <a:pt x="41955" y="1230333"/>
                </a:lnTo>
                <a:lnTo>
                  <a:pt x="44677" y="1237369"/>
                </a:lnTo>
                <a:lnTo>
                  <a:pt x="47852" y="1244632"/>
                </a:lnTo>
                <a:lnTo>
                  <a:pt x="51027" y="1251895"/>
                </a:lnTo>
                <a:lnTo>
                  <a:pt x="54429" y="1258931"/>
                </a:lnTo>
                <a:lnTo>
                  <a:pt x="58284" y="1266194"/>
                </a:lnTo>
                <a:lnTo>
                  <a:pt x="62139" y="1273684"/>
                </a:lnTo>
                <a:lnTo>
                  <a:pt x="66448" y="1280720"/>
                </a:lnTo>
                <a:lnTo>
                  <a:pt x="70757" y="1288210"/>
                </a:lnTo>
                <a:lnTo>
                  <a:pt x="75747" y="1295700"/>
                </a:lnTo>
                <a:lnTo>
                  <a:pt x="80736" y="1302964"/>
                </a:lnTo>
                <a:lnTo>
                  <a:pt x="86179" y="1310454"/>
                </a:lnTo>
                <a:lnTo>
                  <a:pt x="81870" y="1297743"/>
                </a:lnTo>
                <a:lnTo>
                  <a:pt x="78014" y="1284806"/>
                </a:lnTo>
                <a:lnTo>
                  <a:pt x="74386" y="1272549"/>
                </a:lnTo>
                <a:lnTo>
                  <a:pt x="70984" y="1260066"/>
                </a:lnTo>
                <a:lnTo>
                  <a:pt x="68036" y="1247809"/>
                </a:lnTo>
                <a:lnTo>
                  <a:pt x="65314" y="1235780"/>
                </a:lnTo>
                <a:lnTo>
                  <a:pt x="62820" y="1223977"/>
                </a:lnTo>
                <a:lnTo>
                  <a:pt x="60552" y="1211948"/>
                </a:lnTo>
                <a:lnTo>
                  <a:pt x="58738" y="1200372"/>
                </a:lnTo>
                <a:lnTo>
                  <a:pt x="57377" y="1188797"/>
                </a:lnTo>
                <a:lnTo>
                  <a:pt x="56016" y="1177448"/>
                </a:lnTo>
                <a:lnTo>
                  <a:pt x="55336" y="1166327"/>
                </a:lnTo>
                <a:lnTo>
                  <a:pt x="54655" y="1155205"/>
                </a:lnTo>
                <a:lnTo>
                  <a:pt x="54429" y="1144537"/>
                </a:lnTo>
                <a:lnTo>
                  <a:pt x="54429" y="1134097"/>
                </a:lnTo>
                <a:lnTo>
                  <a:pt x="54882" y="1123429"/>
                </a:lnTo>
                <a:lnTo>
                  <a:pt x="55789" y="1113215"/>
                </a:lnTo>
                <a:lnTo>
                  <a:pt x="56697" y="1103001"/>
                </a:lnTo>
                <a:lnTo>
                  <a:pt x="58284" y="1093242"/>
                </a:lnTo>
                <a:lnTo>
                  <a:pt x="60098" y="1083482"/>
                </a:lnTo>
                <a:lnTo>
                  <a:pt x="62366" y="1073949"/>
                </a:lnTo>
                <a:lnTo>
                  <a:pt x="64861" y="1064643"/>
                </a:lnTo>
                <a:lnTo>
                  <a:pt x="68036" y="1055564"/>
                </a:lnTo>
                <a:lnTo>
                  <a:pt x="71438" y="1046712"/>
                </a:lnTo>
                <a:lnTo>
                  <a:pt x="74839" y="1037861"/>
                </a:lnTo>
                <a:lnTo>
                  <a:pt x="78922" y="1029463"/>
                </a:lnTo>
                <a:lnTo>
                  <a:pt x="83684" y="1021292"/>
                </a:lnTo>
                <a:lnTo>
                  <a:pt x="88447" y="1013348"/>
                </a:lnTo>
                <a:lnTo>
                  <a:pt x="93889" y="1005631"/>
                </a:lnTo>
                <a:lnTo>
                  <a:pt x="99559" y="997914"/>
                </a:lnTo>
                <a:lnTo>
                  <a:pt x="105682" y="990877"/>
                </a:lnTo>
                <a:lnTo>
                  <a:pt x="112032" y="983614"/>
                </a:lnTo>
                <a:close/>
                <a:moveTo>
                  <a:pt x="126093" y="928687"/>
                </a:moveTo>
                <a:lnTo>
                  <a:pt x="131536" y="947072"/>
                </a:lnTo>
                <a:lnTo>
                  <a:pt x="137432" y="965457"/>
                </a:lnTo>
                <a:lnTo>
                  <a:pt x="143555" y="983614"/>
                </a:lnTo>
                <a:lnTo>
                  <a:pt x="150132" y="1001999"/>
                </a:lnTo>
                <a:lnTo>
                  <a:pt x="157389" y="1020611"/>
                </a:lnTo>
                <a:lnTo>
                  <a:pt x="165100" y="1038995"/>
                </a:lnTo>
                <a:lnTo>
                  <a:pt x="172811" y="1057153"/>
                </a:lnTo>
                <a:lnTo>
                  <a:pt x="181656" y="1075538"/>
                </a:lnTo>
                <a:lnTo>
                  <a:pt x="190500" y="1093696"/>
                </a:lnTo>
                <a:lnTo>
                  <a:pt x="200025" y="1111853"/>
                </a:lnTo>
                <a:lnTo>
                  <a:pt x="209777" y="1130238"/>
                </a:lnTo>
                <a:lnTo>
                  <a:pt x="220209" y="1148396"/>
                </a:lnTo>
                <a:lnTo>
                  <a:pt x="231095" y="1166327"/>
                </a:lnTo>
                <a:lnTo>
                  <a:pt x="242434" y="1184030"/>
                </a:lnTo>
                <a:lnTo>
                  <a:pt x="254000" y="1201507"/>
                </a:lnTo>
                <a:lnTo>
                  <a:pt x="266247" y="1219211"/>
                </a:lnTo>
                <a:lnTo>
                  <a:pt x="277359" y="1234418"/>
                </a:lnTo>
                <a:lnTo>
                  <a:pt x="288472" y="1249171"/>
                </a:lnTo>
                <a:lnTo>
                  <a:pt x="299811" y="1263924"/>
                </a:lnTo>
                <a:lnTo>
                  <a:pt x="311604" y="1278224"/>
                </a:lnTo>
                <a:lnTo>
                  <a:pt x="323397" y="1292069"/>
                </a:lnTo>
                <a:lnTo>
                  <a:pt x="335416" y="1305687"/>
                </a:lnTo>
                <a:lnTo>
                  <a:pt x="347436" y="1318852"/>
                </a:lnTo>
                <a:lnTo>
                  <a:pt x="359682" y="1332016"/>
                </a:lnTo>
                <a:lnTo>
                  <a:pt x="372156" y="1344499"/>
                </a:lnTo>
                <a:lnTo>
                  <a:pt x="384856" y="1356756"/>
                </a:lnTo>
                <a:lnTo>
                  <a:pt x="397556" y="1368785"/>
                </a:lnTo>
                <a:lnTo>
                  <a:pt x="410709" y="1380588"/>
                </a:lnTo>
                <a:lnTo>
                  <a:pt x="423636" y="1391936"/>
                </a:lnTo>
                <a:lnTo>
                  <a:pt x="436790" y="1403285"/>
                </a:lnTo>
                <a:lnTo>
                  <a:pt x="449943" y="1413953"/>
                </a:lnTo>
                <a:lnTo>
                  <a:pt x="463550" y="1424166"/>
                </a:lnTo>
                <a:lnTo>
                  <a:pt x="456973" y="1430295"/>
                </a:lnTo>
                <a:lnTo>
                  <a:pt x="449943" y="1435969"/>
                </a:lnTo>
                <a:lnTo>
                  <a:pt x="442913" y="1441416"/>
                </a:lnTo>
                <a:lnTo>
                  <a:pt x="435656" y="1446410"/>
                </a:lnTo>
                <a:lnTo>
                  <a:pt x="429986" y="1450041"/>
                </a:lnTo>
                <a:lnTo>
                  <a:pt x="424770" y="1453446"/>
                </a:lnTo>
                <a:lnTo>
                  <a:pt x="419100" y="1456396"/>
                </a:lnTo>
                <a:lnTo>
                  <a:pt x="413431" y="1459574"/>
                </a:lnTo>
                <a:lnTo>
                  <a:pt x="407534" y="1462298"/>
                </a:lnTo>
                <a:lnTo>
                  <a:pt x="401865" y="1464794"/>
                </a:lnTo>
                <a:lnTo>
                  <a:pt x="395968" y="1467518"/>
                </a:lnTo>
                <a:lnTo>
                  <a:pt x="390072" y="1469561"/>
                </a:lnTo>
                <a:lnTo>
                  <a:pt x="384175" y="1471604"/>
                </a:lnTo>
                <a:lnTo>
                  <a:pt x="378052" y="1473646"/>
                </a:lnTo>
                <a:lnTo>
                  <a:pt x="371929" y="1475235"/>
                </a:lnTo>
                <a:lnTo>
                  <a:pt x="366032" y="1476597"/>
                </a:lnTo>
                <a:lnTo>
                  <a:pt x="359909" y="1478186"/>
                </a:lnTo>
                <a:lnTo>
                  <a:pt x="353559" y="1479321"/>
                </a:lnTo>
                <a:lnTo>
                  <a:pt x="347436" y="1480228"/>
                </a:lnTo>
                <a:lnTo>
                  <a:pt x="341313" y="1481136"/>
                </a:lnTo>
                <a:lnTo>
                  <a:pt x="334963" y="1481817"/>
                </a:lnTo>
                <a:lnTo>
                  <a:pt x="328386" y="1482271"/>
                </a:lnTo>
                <a:lnTo>
                  <a:pt x="322263" y="1482498"/>
                </a:lnTo>
                <a:lnTo>
                  <a:pt x="315913" y="1482725"/>
                </a:lnTo>
                <a:lnTo>
                  <a:pt x="309563" y="1482498"/>
                </a:lnTo>
                <a:lnTo>
                  <a:pt x="303213" y="1482498"/>
                </a:lnTo>
                <a:lnTo>
                  <a:pt x="296863" y="1482044"/>
                </a:lnTo>
                <a:lnTo>
                  <a:pt x="290286" y="1481590"/>
                </a:lnTo>
                <a:lnTo>
                  <a:pt x="283936" y="1481136"/>
                </a:lnTo>
                <a:lnTo>
                  <a:pt x="277359" y="1480001"/>
                </a:lnTo>
                <a:lnTo>
                  <a:pt x="271009" y="1479094"/>
                </a:lnTo>
                <a:lnTo>
                  <a:pt x="264432" y="1477959"/>
                </a:lnTo>
                <a:lnTo>
                  <a:pt x="258082" y="1476370"/>
                </a:lnTo>
                <a:lnTo>
                  <a:pt x="251732" y="1475235"/>
                </a:lnTo>
                <a:lnTo>
                  <a:pt x="245382" y="1473419"/>
                </a:lnTo>
                <a:lnTo>
                  <a:pt x="239032" y="1471604"/>
                </a:lnTo>
                <a:lnTo>
                  <a:pt x="232456" y="1469561"/>
                </a:lnTo>
                <a:lnTo>
                  <a:pt x="226106" y="1467518"/>
                </a:lnTo>
                <a:lnTo>
                  <a:pt x="219756" y="1465248"/>
                </a:lnTo>
                <a:lnTo>
                  <a:pt x="213632" y="1462525"/>
                </a:lnTo>
                <a:lnTo>
                  <a:pt x="207282" y="1460028"/>
                </a:lnTo>
                <a:lnTo>
                  <a:pt x="201159" y="1457304"/>
                </a:lnTo>
                <a:lnTo>
                  <a:pt x="188459" y="1451403"/>
                </a:lnTo>
                <a:lnTo>
                  <a:pt x="176213" y="1444594"/>
                </a:lnTo>
                <a:lnTo>
                  <a:pt x="164193" y="1437558"/>
                </a:lnTo>
                <a:lnTo>
                  <a:pt x="152400" y="1429841"/>
                </a:lnTo>
                <a:lnTo>
                  <a:pt x="140834" y="1421443"/>
                </a:lnTo>
                <a:lnTo>
                  <a:pt x="135164" y="1416903"/>
                </a:lnTo>
                <a:lnTo>
                  <a:pt x="129495" y="1412591"/>
                </a:lnTo>
                <a:lnTo>
                  <a:pt x="123825" y="1407824"/>
                </a:lnTo>
                <a:lnTo>
                  <a:pt x="118382" y="1403285"/>
                </a:lnTo>
                <a:lnTo>
                  <a:pt x="112939" y="1398065"/>
                </a:lnTo>
                <a:lnTo>
                  <a:pt x="107723" y="1392844"/>
                </a:lnTo>
                <a:lnTo>
                  <a:pt x="102280" y="1387851"/>
                </a:lnTo>
                <a:lnTo>
                  <a:pt x="97291" y="1382404"/>
                </a:lnTo>
                <a:lnTo>
                  <a:pt x="92075" y="1376729"/>
                </a:lnTo>
                <a:lnTo>
                  <a:pt x="87313" y="1371055"/>
                </a:lnTo>
                <a:lnTo>
                  <a:pt x="82097" y="1365608"/>
                </a:lnTo>
                <a:lnTo>
                  <a:pt x="77561" y="1359706"/>
                </a:lnTo>
                <a:lnTo>
                  <a:pt x="72572" y="1353578"/>
                </a:lnTo>
                <a:lnTo>
                  <a:pt x="68036" y="1347450"/>
                </a:lnTo>
                <a:lnTo>
                  <a:pt x="63500" y="1340868"/>
                </a:lnTo>
                <a:lnTo>
                  <a:pt x="58964" y="1334513"/>
                </a:lnTo>
                <a:lnTo>
                  <a:pt x="54882" y="1327930"/>
                </a:lnTo>
                <a:lnTo>
                  <a:pt x="50573" y="1321575"/>
                </a:lnTo>
                <a:lnTo>
                  <a:pt x="46718" y="1314766"/>
                </a:lnTo>
                <a:lnTo>
                  <a:pt x="42863" y="1308184"/>
                </a:lnTo>
                <a:lnTo>
                  <a:pt x="39461" y="1301148"/>
                </a:lnTo>
                <a:lnTo>
                  <a:pt x="36059" y="1294566"/>
                </a:lnTo>
                <a:lnTo>
                  <a:pt x="32657" y="1287983"/>
                </a:lnTo>
                <a:lnTo>
                  <a:pt x="29482" y="1280947"/>
                </a:lnTo>
                <a:lnTo>
                  <a:pt x="26534" y="1274138"/>
                </a:lnTo>
                <a:lnTo>
                  <a:pt x="23813" y="1267102"/>
                </a:lnTo>
                <a:lnTo>
                  <a:pt x="20864" y="1260293"/>
                </a:lnTo>
                <a:lnTo>
                  <a:pt x="18597" y="1253257"/>
                </a:lnTo>
                <a:lnTo>
                  <a:pt x="16329" y="1246448"/>
                </a:lnTo>
                <a:lnTo>
                  <a:pt x="14061" y="1239411"/>
                </a:lnTo>
                <a:lnTo>
                  <a:pt x="12020" y="1232602"/>
                </a:lnTo>
                <a:lnTo>
                  <a:pt x="10205" y="1225793"/>
                </a:lnTo>
                <a:lnTo>
                  <a:pt x="6804" y="1211948"/>
                </a:lnTo>
                <a:lnTo>
                  <a:pt x="4309" y="1197876"/>
                </a:lnTo>
                <a:lnTo>
                  <a:pt x="2268" y="1184030"/>
                </a:lnTo>
                <a:lnTo>
                  <a:pt x="680" y="1170185"/>
                </a:lnTo>
                <a:lnTo>
                  <a:pt x="0" y="1156340"/>
                </a:lnTo>
                <a:lnTo>
                  <a:pt x="0" y="1149531"/>
                </a:lnTo>
                <a:lnTo>
                  <a:pt x="0" y="1142721"/>
                </a:lnTo>
                <a:lnTo>
                  <a:pt x="0" y="1136139"/>
                </a:lnTo>
                <a:lnTo>
                  <a:pt x="454" y="1129103"/>
                </a:lnTo>
                <a:lnTo>
                  <a:pt x="680" y="1122521"/>
                </a:lnTo>
                <a:lnTo>
                  <a:pt x="1588" y="1115712"/>
                </a:lnTo>
                <a:lnTo>
                  <a:pt x="2268" y="1109130"/>
                </a:lnTo>
                <a:lnTo>
                  <a:pt x="2948" y="1102774"/>
                </a:lnTo>
                <a:lnTo>
                  <a:pt x="4309" y="1096192"/>
                </a:lnTo>
                <a:lnTo>
                  <a:pt x="5443" y="1089610"/>
                </a:lnTo>
                <a:lnTo>
                  <a:pt x="6804" y="1083255"/>
                </a:lnTo>
                <a:lnTo>
                  <a:pt x="8391" y="1076900"/>
                </a:lnTo>
                <a:lnTo>
                  <a:pt x="9979" y="1070771"/>
                </a:lnTo>
                <a:lnTo>
                  <a:pt x="11793" y="1064643"/>
                </a:lnTo>
                <a:lnTo>
                  <a:pt x="13834" y="1058515"/>
                </a:lnTo>
                <a:lnTo>
                  <a:pt x="15875" y="1052387"/>
                </a:lnTo>
                <a:lnTo>
                  <a:pt x="18143" y="1046032"/>
                </a:lnTo>
                <a:lnTo>
                  <a:pt x="20638" y="1040357"/>
                </a:lnTo>
                <a:lnTo>
                  <a:pt x="23132" y="1034683"/>
                </a:lnTo>
                <a:lnTo>
                  <a:pt x="25854" y="1028782"/>
                </a:lnTo>
                <a:lnTo>
                  <a:pt x="28575" y="1023107"/>
                </a:lnTo>
                <a:lnTo>
                  <a:pt x="31750" y="1017433"/>
                </a:lnTo>
                <a:lnTo>
                  <a:pt x="34925" y="1011986"/>
                </a:lnTo>
                <a:lnTo>
                  <a:pt x="38327" y="1006765"/>
                </a:lnTo>
                <a:lnTo>
                  <a:pt x="41729" y="1001545"/>
                </a:lnTo>
                <a:lnTo>
                  <a:pt x="45357" y="996098"/>
                </a:lnTo>
                <a:lnTo>
                  <a:pt x="48986" y="991331"/>
                </a:lnTo>
                <a:lnTo>
                  <a:pt x="52841" y="986111"/>
                </a:lnTo>
                <a:lnTo>
                  <a:pt x="56923" y="981345"/>
                </a:lnTo>
                <a:lnTo>
                  <a:pt x="61005" y="976805"/>
                </a:lnTo>
                <a:lnTo>
                  <a:pt x="65541" y="972039"/>
                </a:lnTo>
                <a:lnTo>
                  <a:pt x="69850" y="967499"/>
                </a:lnTo>
                <a:lnTo>
                  <a:pt x="74386" y="963187"/>
                </a:lnTo>
                <a:lnTo>
                  <a:pt x="79375" y="959101"/>
                </a:lnTo>
                <a:lnTo>
                  <a:pt x="84138" y="955016"/>
                </a:lnTo>
                <a:lnTo>
                  <a:pt x="89354" y="950930"/>
                </a:lnTo>
                <a:lnTo>
                  <a:pt x="94343" y="947072"/>
                </a:lnTo>
                <a:lnTo>
                  <a:pt x="99786" y="943440"/>
                </a:lnTo>
                <a:lnTo>
                  <a:pt x="106136" y="939355"/>
                </a:lnTo>
                <a:lnTo>
                  <a:pt x="112713" y="935496"/>
                </a:lnTo>
                <a:lnTo>
                  <a:pt x="119516" y="931865"/>
                </a:lnTo>
                <a:lnTo>
                  <a:pt x="126093" y="928687"/>
                </a:lnTo>
                <a:close/>
                <a:moveTo>
                  <a:pt x="418991" y="400883"/>
                </a:moveTo>
                <a:lnTo>
                  <a:pt x="418121" y="401410"/>
                </a:lnTo>
                <a:lnTo>
                  <a:pt x="410633" y="406173"/>
                </a:lnTo>
                <a:lnTo>
                  <a:pt x="403598" y="410935"/>
                </a:lnTo>
                <a:lnTo>
                  <a:pt x="395429" y="417058"/>
                </a:lnTo>
                <a:lnTo>
                  <a:pt x="387487" y="423635"/>
                </a:lnTo>
                <a:lnTo>
                  <a:pt x="379771" y="429985"/>
                </a:lnTo>
                <a:lnTo>
                  <a:pt x="372283" y="436789"/>
                </a:lnTo>
                <a:lnTo>
                  <a:pt x="364794" y="444046"/>
                </a:lnTo>
                <a:lnTo>
                  <a:pt x="357987" y="451530"/>
                </a:lnTo>
                <a:lnTo>
                  <a:pt x="351179" y="458787"/>
                </a:lnTo>
                <a:lnTo>
                  <a:pt x="344825" y="466724"/>
                </a:lnTo>
                <a:lnTo>
                  <a:pt x="338925" y="474662"/>
                </a:lnTo>
                <a:lnTo>
                  <a:pt x="333025" y="483053"/>
                </a:lnTo>
                <a:lnTo>
                  <a:pt x="327579" y="491444"/>
                </a:lnTo>
                <a:lnTo>
                  <a:pt x="322133" y="500062"/>
                </a:lnTo>
                <a:lnTo>
                  <a:pt x="316914" y="508680"/>
                </a:lnTo>
                <a:lnTo>
                  <a:pt x="312149" y="517978"/>
                </a:lnTo>
                <a:lnTo>
                  <a:pt x="307610" y="527276"/>
                </a:lnTo>
                <a:lnTo>
                  <a:pt x="303526" y="536348"/>
                </a:lnTo>
                <a:lnTo>
                  <a:pt x="299214" y="546099"/>
                </a:lnTo>
                <a:lnTo>
                  <a:pt x="295583" y="555851"/>
                </a:lnTo>
                <a:lnTo>
                  <a:pt x="292180" y="565830"/>
                </a:lnTo>
                <a:lnTo>
                  <a:pt x="288776" y="575808"/>
                </a:lnTo>
                <a:lnTo>
                  <a:pt x="285826" y="586014"/>
                </a:lnTo>
                <a:lnTo>
                  <a:pt x="283103" y="596673"/>
                </a:lnTo>
                <a:lnTo>
                  <a:pt x="280607" y="607105"/>
                </a:lnTo>
                <a:lnTo>
                  <a:pt x="278564" y="617764"/>
                </a:lnTo>
                <a:lnTo>
                  <a:pt x="276522" y="628649"/>
                </a:lnTo>
                <a:lnTo>
                  <a:pt x="274934" y="639535"/>
                </a:lnTo>
                <a:lnTo>
                  <a:pt x="273572" y="650648"/>
                </a:lnTo>
                <a:lnTo>
                  <a:pt x="272437" y="661760"/>
                </a:lnTo>
                <a:lnTo>
                  <a:pt x="271303" y="673099"/>
                </a:lnTo>
                <a:lnTo>
                  <a:pt x="270849" y="684665"/>
                </a:lnTo>
                <a:lnTo>
                  <a:pt x="270622" y="696005"/>
                </a:lnTo>
                <a:lnTo>
                  <a:pt x="270395" y="707571"/>
                </a:lnTo>
                <a:lnTo>
                  <a:pt x="270622" y="719364"/>
                </a:lnTo>
                <a:lnTo>
                  <a:pt x="271076" y="731157"/>
                </a:lnTo>
                <a:lnTo>
                  <a:pt x="271757" y="743176"/>
                </a:lnTo>
                <a:lnTo>
                  <a:pt x="272664" y="754969"/>
                </a:lnTo>
                <a:lnTo>
                  <a:pt x="274026" y="766989"/>
                </a:lnTo>
                <a:lnTo>
                  <a:pt x="275614" y="779008"/>
                </a:lnTo>
                <a:lnTo>
                  <a:pt x="277203" y="791255"/>
                </a:lnTo>
                <a:lnTo>
                  <a:pt x="279245" y="803501"/>
                </a:lnTo>
                <a:lnTo>
                  <a:pt x="281287" y="815521"/>
                </a:lnTo>
                <a:lnTo>
                  <a:pt x="284010" y="827994"/>
                </a:lnTo>
                <a:lnTo>
                  <a:pt x="286733" y="840467"/>
                </a:lnTo>
                <a:lnTo>
                  <a:pt x="289910" y="852714"/>
                </a:lnTo>
                <a:lnTo>
                  <a:pt x="293087" y="864960"/>
                </a:lnTo>
                <a:lnTo>
                  <a:pt x="296718" y="877660"/>
                </a:lnTo>
                <a:lnTo>
                  <a:pt x="300576" y="889906"/>
                </a:lnTo>
                <a:lnTo>
                  <a:pt x="304660" y="902380"/>
                </a:lnTo>
                <a:lnTo>
                  <a:pt x="308972" y="914853"/>
                </a:lnTo>
                <a:lnTo>
                  <a:pt x="313964" y="927099"/>
                </a:lnTo>
                <a:lnTo>
                  <a:pt x="318729" y="939800"/>
                </a:lnTo>
                <a:lnTo>
                  <a:pt x="323949" y="952046"/>
                </a:lnTo>
                <a:lnTo>
                  <a:pt x="329168" y="964519"/>
                </a:lnTo>
                <a:lnTo>
                  <a:pt x="334841" y="976766"/>
                </a:lnTo>
                <a:lnTo>
                  <a:pt x="340741" y="989466"/>
                </a:lnTo>
                <a:lnTo>
                  <a:pt x="347095" y="1001712"/>
                </a:lnTo>
                <a:lnTo>
                  <a:pt x="353675" y="1013959"/>
                </a:lnTo>
                <a:lnTo>
                  <a:pt x="360256" y="1026205"/>
                </a:lnTo>
                <a:lnTo>
                  <a:pt x="367518" y="1038225"/>
                </a:lnTo>
                <a:lnTo>
                  <a:pt x="374552" y="1050471"/>
                </a:lnTo>
                <a:lnTo>
                  <a:pt x="382041" y="1062491"/>
                </a:lnTo>
                <a:lnTo>
                  <a:pt x="389983" y="1074510"/>
                </a:lnTo>
                <a:lnTo>
                  <a:pt x="397925" y="1086757"/>
                </a:lnTo>
                <a:lnTo>
                  <a:pt x="406321" y="1098323"/>
                </a:lnTo>
                <a:lnTo>
                  <a:pt x="414717" y="1110116"/>
                </a:lnTo>
                <a:lnTo>
                  <a:pt x="423567" y="1121682"/>
                </a:lnTo>
                <a:lnTo>
                  <a:pt x="432190" y="1133021"/>
                </a:lnTo>
                <a:lnTo>
                  <a:pt x="441040" y="1143907"/>
                </a:lnTo>
                <a:lnTo>
                  <a:pt x="450344" y="1155019"/>
                </a:lnTo>
                <a:lnTo>
                  <a:pt x="459648" y="1165451"/>
                </a:lnTo>
                <a:lnTo>
                  <a:pt x="468951" y="1175884"/>
                </a:lnTo>
                <a:lnTo>
                  <a:pt x="478482" y="1185862"/>
                </a:lnTo>
                <a:lnTo>
                  <a:pt x="488013" y="1195841"/>
                </a:lnTo>
                <a:lnTo>
                  <a:pt x="497770" y="1205593"/>
                </a:lnTo>
                <a:lnTo>
                  <a:pt x="507755" y="1214891"/>
                </a:lnTo>
                <a:lnTo>
                  <a:pt x="517740" y="1223962"/>
                </a:lnTo>
                <a:lnTo>
                  <a:pt x="527724" y="1233034"/>
                </a:lnTo>
                <a:lnTo>
                  <a:pt x="537936" y="1241651"/>
                </a:lnTo>
                <a:lnTo>
                  <a:pt x="548147" y="1250269"/>
                </a:lnTo>
                <a:lnTo>
                  <a:pt x="558358" y="1258434"/>
                </a:lnTo>
                <a:lnTo>
                  <a:pt x="568797" y="1266371"/>
                </a:lnTo>
                <a:lnTo>
                  <a:pt x="579462" y="1274082"/>
                </a:lnTo>
                <a:lnTo>
                  <a:pt x="589901" y="1281339"/>
                </a:lnTo>
                <a:lnTo>
                  <a:pt x="600566" y="1288823"/>
                </a:lnTo>
                <a:lnTo>
                  <a:pt x="611231" y="1295626"/>
                </a:lnTo>
                <a:lnTo>
                  <a:pt x="621896" y="1302430"/>
                </a:lnTo>
                <a:lnTo>
                  <a:pt x="622512" y="1302797"/>
                </a:lnTo>
                <a:lnTo>
                  <a:pt x="612180" y="1296195"/>
                </a:lnTo>
                <a:lnTo>
                  <a:pt x="601518" y="1289382"/>
                </a:lnTo>
                <a:lnTo>
                  <a:pt x="590856" y="1281888"/>
                </a:lnTo>
                <a:lnTo>
                  <a:pt x="580422" y="1274621"/>
                </a:lnTo>
                <a:lnTo>
                  <a:pt x="569760" y="1266900"/>
                </a:lnTo>
                <a:lnTo>
                  <a:pt x="559325" y="1258952"/>
                </a:lnTo>
                <a:lnTo>
                  <a:pt x="549118" y="1250777"/>
                </a:lnTo>
                <a:lnTo>
                  <a:pt x="538910" y="1242148"/>
                </a:lnTo>
                <a:lnTo>
                  <a:pt x="528702" y="1233519"/>
                </a:lnTo>
                <a:lnTo>
                  <a:pt x="518721" y="1224435"/>
                </a:lnTo>
                <a:lnTo>
                  <a:pt x="508740" y="1215352"/>
                </a:lnTo>
                <a:lnTo>
                  <a:pt x="498759" y="1206041"/>
                </a:lnTo>
                <a:lnTo>
                  <a:pt x="489005" y="1196276"/>
                </a:lnTo>
                <a:lnTo>
                  <a:pt x="479477" y="1186284"/>
                </a:lnTo>
                <a:lnTo>
                  <a:pt x="469950" y="1176293"/>
                </a:lnTo>
                <a:lnTo>
                  <a:pt x="460649" y="1165847"/>
                </a:lnTo>
                <a:lnTo>
                  <a:pt x="451349" y="1155401"/>
                </a:lnTo>
                <a:lnTo>
                  <a:pt x="442048" y="1144273"/>
                </a:lnTo>
                <a:lnTo>
                  <a:pt x="433201" y="1133373"/>
                </a:lnTo>
                <a:lnTo>
                  <a:pt x="424581" y="1122019"/>
                </a:lnTo>
                <a:lnTo>
                  <a:pt x="415735" y="1110437"/>
                </a:lnTo>
                <a:lnTo>
                  <a:pt x="407341" y="1098629"/>
                </a:lnTo>
                <a:lnTo>
                  <a:pt x="398948" y="1087047"/>
                </a:lnTo>
                <a:lnTo>
                  <a:pt x="391009" y="1074785"/>
                </a:lnTo>
                <a:lnTo>
                  <a:pt x="383069" y="1062749"/>
                </a:lnTo>
                <a:lnTo>
                  <a:pt x="375584" y="1050714"/>
                </a:lnTo>
                <a:lnTo>
                  <a:pt x="368552" y="1038451"/>
                </a:lnTo>
                <a:lnTo>
                  <a:pt x="361293" y="1026415"/>
                </a:lnTo>
                <a:lnTo>
                  <a:pt x="354714" y="1014153"/>
                </a:lnTo>
                <a:lnTo>
                  <a:pt x="348136" y="1001890"/>
                </a:lnTo>
                <a:lnTo>
                  <a:pt x="341784" y="989627"/>
                </a:lnTo>
                <a:lnTo>
                  <a:pt x="335886" y="976910"/>
                </a:lnTo>
                <a:lnTo>
                  <a:pt x="330215" y="964648"/>
                </a:lnTo>
                <a:lnTo>
                  <a:pt x="324998" y="952158"/>
                </a:lnTo>
                <a:lnTo>
                  <a:pt x="319781" y="939895"/>
                </a:lnTo>
                <a:lnTo>
                  <a:pt x="315017" y="927178"/>
                </a:lnTo>
                <a:lnTo>
                  <a:pt x="310026" y="914915"/>
                </a:lnTo>
                <a:lnTo>
                  <a:pt x="305716" y="902425"/>
                </a:lnTo>
                <a:lnTo>
                  <a:pt x="301633" y="889936"/>
                </a:lnTo>
                <a:lnTo>
                  <a:pt x="297777" y="877673"/>
                </a:lnTo>
                <a:lnTo>
                  <a:pt x="294147" y="864956"/>
                </a:lnTo>
                <a:lnTo>
                  <a:pt x="290972" y="852693"/>
                </a:lnTo>
                <a:lnTo>
                  <a:pt x="287796" y="840431"/>
                </a:lnTo>
                <a:lnTo>
                  <a:pt x="285074" y="827941"/>
                </a:lnTo>
                <a:lnTo>
                  <a:pt x="282352" y="815451"/>
                </a:lnTo>
                <a:lnTo>
                  <a:pt x="280310" y="803415"/>
                </a:lnTo>
                <a:lnTo>
                  <a:pt x="278269" y="791153"/>
                </a:lnTo>
                <a:lnTo>
                  <a:pt x="276681" y="778890"/>
                </a:lnTo>
                <a:lnTo>
                  <a:pt x="275093" y="766854"/>
                </a:lnTo>
                <a:lnTo>
                  <a:pt x="273732" y="754819"/>
                </a:lnTo>
                <a:lnTo>
                  <a:pt x="272824" y="743010"/>
                </a:lnTo>
                <a:lnTo>
                  <a:pt x="272144" y="730975"/>
                </a:lnTo>
                <a:lnTo>
                  <a:pt x="271690" y="719166"/>
                </a:lnTo>
                <a:lnTo>
                  <a:pt x="271463" y="707358"/>
                </a:lnTo>
                <a:lnTo>
                  <a:pt x="271690" y="695776"/>
                </a:lnTo>
                <a:lnTo>
                  <a:pt x="271917" y="684422"/>
                </a:lnTo>
                <a:lnTo>
                  <a:pt x="272371" y="672840"/>
                </a:lnTo>
                <a:lnTo>
                  <a:pt x="273505" y="661486"/>
                </a:lnTo>
                <a:lnTo>
                  <a:pt x="274639" y="650359"/>
                </a:lnTo>
                <a:lnTo>
                  <a:pt x="276000" y="639232"/>
                </a:lnTo>
                <a:lnTo>
                  <a:pt x="277588" y="628331"/>
                </a:lnTo>
                <a:lnTo>
                  <a:pt x="279630" y="617431"/>
                </a:lnTo>
                <a:lnTo>
                  <a:pt x="281671" y="606758"/>
                </a:lnTo>
                <a:lnTo>
                  <a:pt x="284166" y="596312"/>
                </a:lnTo>
                <a:lnTo>
                  <a:pt x="286888" y="585639"/>
                </a:lnTo>
                <a:lnTo>
                  <a:pt x="289837" y="575420"/>
                </a:lnTo>
                <a:lnTo>
                  <a:pt x="293240" y="565428"/>
                </a:lnTo>
                <a:lnTo>
                  <a:pt x="296643" y="555436"/>
                </a:lnTo>
                <a:lnTo>
                  <a:pt x="300272" y="545672"/>
                </a:lnTo>
                <a:lnTo>
                  <a:pt x="304582" y="535907"/>
                </a:lnTo>
                <a:lnTo>
                  <a:pt x="308665" y="526823"/>
                </a:lnTo>
                <a:lnTo>
                  <a:pt x="313202" y="517513"/>
                </a:lnTo>
                <a:lnTo>
                  <a:pt x="317966" y="508202"/>
                </a:lnTo>
                <a:lnTo>
                  <a:pt x="323183" y="499573"/>
                </a:lnTo>
                <a:lnTo>
                  <a:pt x="328627" y="490944"/>
                </a:lnTo>
                <a:lnTo>
                  <a:pt x="334072" y="482542"/>
                </a:lnTo>
                <a:lnTo>
                  <a:pt x="339969" y="474139"/>
                </a:lnTo>
                <a:lnTo>
                  <a:pt x="345867" y="466191"/>
                </a:lnTo>
                <a:lnTo>
                  <a:pt x="352219" y="458243"/>
                </a:lnTo>
                <a:lnTo>
                  <a:pt x="359024" y="450976"/>
                </a:lnTo>
                <a:lnTo>
                  <a:pt x="365829" y="443483"/>
                </a:lnTo>
                <a:lnTo>
                  <a:pt x="373315" y="436216"/>
                </a:lnTo>
                <a:lnTo>
                  <a:pt x="380801" y="429403"/>
                </a:lnTo>
                <a:lnTo>
                  <a:pt x="388514" y="423045"/>
                </a:lnTo>
                <a:lnTo>
                  <a:pt x="396453" y="416459"/>
                </a:lnTo>
                <a:lnTo>
                  <a:pt x="404619" y="410328"/>
                </a:lnTo>
                <a:lnTo>
                  <a:pt x="411651" y="405559"/>
                </a:lnTo>
                <a:lnTo>
                  <a:pt x="418991" y="400883"/>
                </a:lnTo>
                <a:close/>
                <a:moveTo>
                  <a:pt x="1336999" y="252412"/>
                </a:moveTo>
                <a:lnTo>
                  <a:pt x="1344943" y="252638"/>
                </a:lnTo>
                <a:lnTo>
                  <a:pt x="1352660" y="253092"/>
                </a:lnTo>
                <a:lnTo>
                  <a:pt x="1360603" y="254224"/>
                </a:lnTo>
                <a:lnTo>
                  <a:pt x="1368547" y="255357"/>
                </a:lnTo>
                <a:lnTo>
                  <a:pt x="1376264" y="256943"/>
                </a:lnTo>
                <a:lnTo>
                  <a:pt x="1383981" y="258982"/>
                </a:lnTo>
                <a:lnTo>
                  <a:pt x="1391243" y="261475"/>
                </a:lnTo>
                <a:lnTo>
                  <a:pt x="1398733" y="264420"/>
                </a:lnTo>
                <a:lnTo>
                  <a:pt x="1406223" y="267365"/>
                </a:lnTo>
                <a:lnTo>
                  <a:pt x="1413259" y="270990"/>
                </a:lnTo>
                <a:lnTo>
                  <a:pt x="1420295" y="274842"/>
                </a:lnTo>
                <a:lnTo>
                  <a:pt x="1427104" y="279147"/>
                </a:lnTo>
                <a:lnTo>
                  <a:pt x="1433913" y="283905"/>
                </a:lnTo>
                <a:lnTo>
                  <a:pt x="1440268" y="288663"/>
                </a:lnTo>
                <a:lnTo>
                  <a:pt x="1446396" y="293874"/>
                </a:lnTo>
                <a:lnTo>
                  <a:pt x="1452524" y="299764"/>
                </a:lnTo>
                <a:lnTo>
                  <a:pt x="1458425" y="305428"/>
                </a:lnTo>
                <a:lnTo>
                  <a:pt x="1463872" y="311999"/>
                </a:lnTo>
                <a:lnTo>
                  <a:pt x="1469092" y="318569"/>
                </a:lnTo>
                <a:lnTo>
                  <a:pt x="1474086" y="325593"/>
                </a:lnTo>
                <a:lnTo>
                  <a:pt x="1478398" y="332390"/>
                </a:lnTo>
                <a:lnTo>
                  <a:pt x="1482483" y="339867"/>
                </a:lnTo>
                <a:lnTo>
                  <a:pt x="1486342" y="346890"/>
                </a:lnTo>
                <a:lnTo>
                  <a:pt x="1489746" y="354593"/>
                </a:lnTo>
                <a:lnTo>
                  <a:pt x="1492470" y="362070"/>
                </a:lnTo>
                <a:lnTo>
                  <a:pt x="1494966" y="369773"/>
                </a:lnTo>
                <a:lnTo>
                  <a:pt x="1497009" y="377703"/>
                </a:lnTo>
                <a:lnTo>
                  <a:pt x="1498825" y="385407"/>
                </a:lnTo>
                <a:lnTo>
                  <a:pt x="1500186" y="393336"/>
                </a:lnTo>
                <a:lnTo>
                  <a:pt x="1500867" y="401266"/>
                </a:lnTo>
                <a:lnTo>
                  <a:pt x="1501775" y="409196"/>
                </a:lnTo>
                <a:lnTo>
                  <a:pt x="1501775" y="416899"/>
                </a:lnTo>
                <a:lnTo>
                  <a:pt x="1501775" y="424829"/>
                </a:lnTo>
                <a:lnTo>
                  <a:pt x="1500867" y="432532"/>
                </a:lnTo>
                <a:lnTo>
                  <a:pt x="1500186" y="440462"/>
                </a:lnTo>
                <a:lnTo>
                  <a:pt x="1498598" y="448165"/>
                </a:lnTo>
                <a:lnTo>
                  <a:pt x="1497009" y="456095"/>
                </a:lnTo>
                <a:lnTo>
                  <a:pt x="1494966" y="463572"/>
                </a:lnTo>
                <a:lnTo>
                  <a:pt x="1492470" y="471275"/>
                </a:lnTo>
                <a:lnTo>
                  <a:pt x="1489746" y="478525"/>
                </a:lnTo>
                <a:lnTo>
                  <a:pt x="1486569" y="485776"/>
                </a:lnTo>
                <a:lnTo>
                  <a:pt x="1482937" y="493026"/>
                </a:lnTo>
                <a:lnTo>
                  <a:pt x="1479079" y="500049"/>
                </a:lnTo>
                <a:lnTo>
                  <a:pt x="1474993" y="506846"/>
                </a:lnTo>
                <a:lnTo>
                  <a:pt x="1470454" y="513417"/>
                </a:lnTo>
                <a:lnTo>
                  <a:pt x="1465234" y="519987"/>
                </a:lnTo>
                <a:lnTo>
                  <a:pt x="1460241" y="526104"/>
                </a:lnTo>
                <a:lnTo>
                  <a:pt x="1454567" y="532222"/>
                </a:lnTo>
                <a:lnTo>
                  <a:pt x="1448439" y="537886"/>
                </a:lnTo>
                <a:lnTo>
                  <a:pt x="1442311" y="543550"/>
                </a:lnTo>
                <a:lnTo>
                  <a:pt x="1435502" y="548761"/>
                </a:lnTo>
                <a:lnTo>
                  <a:pt x="1430508" y="552160"/>
                </a:lnTo>
                <a:lnTo>
                  <a:pt x="1425515" y="555558"/>
                </a:lnTo>
                <a:lnTo>
                  <a:pt x="1420522" y="558730"/>
                </a:lnTo>
                <a:lnTo>
                  <a:pt x="1415075" y="561675"/>
                </a:lnTo>
                <a:lnTo>
                  <a:pt x="1410082" y="564168"/>
                </a:lnTo>
                <a:lnTo>
                  <a:pt x="1404634" y="566886"/>
                </a:lnTo>
                <a:lnTo>
                  <a:pt x="1399187" y="569152"/>
                </a:lnTo>
                <a:lnTo>
                  <a:pt x="1393967" y="571191"/>
                </a:lnTo>
                <a:lnTo>
                  <a:pt x="1388293" y="573230"/>
                </a:lnTo>
                <a:lnTo>
                  <a:pt x="1382846" y="575043"/>
                </a:lnTo>
                <a:lnTo>
                  <a:pt x="1377172" y="576402"/>
                </a:lnTo>
                <a:lnTo>
                  <a:pt x="1371498" y="577762"/>
                </a:lnTo>
                <a:lnTo>
                  <a:pt x="1366050" y="578894"/>
                </a:lnTo>
                <a:lnTo>
                  <a:pt x="1360376" y="579574"/>
                </a:lnTo>
                <a:lnTo>
                  <a:pt x="1354702" y="580480"/>
                </a:lnTo>
                <a:lnTo>
                  <a:pt x="1349028" y="580934"/>
                </a:lnTo>
                <a:lnTo>
                  <a:pt x="1343354" y="581160"/>
                </a:lnTo>
                <a:lnTo>
                  <a:pt x="1337680" y="581387"/>
                </a:lnTo>
                <a:lnTo>
                  <a:pt x="1332006" y="581387"/>
                </a:lnTo>
                <a:lnTo>
                  <a:pt x="1326332" y="580934"/>
                </a:lnTo>
                <a:lnTo>
                  <a:pt x="1320658" y="580707"/>
                </a:lnTo>
                <a:lnTo>
                  <a:pt x="1314983" y="579801"/>
                </a:lnTo>
                <a:lnTo>
                  <a:pt x="1309309" y="579121"/>
                </a:lnTo>
                <a:lnTo>
                  <a:pt x="1304089" y="577988"/>
                </a:lnTo>
                <a:lnTo>
                  <a:pt x="1298415" y="576855"/>
                </a:lnTo>
                <a:lnTo>
                  <a:pt x="1292968" y="575269"/>
                </a:lnTo>
                <a:lnTo>
                  <a:pt x="1287294" y="573683"/>
                </a:lnTo>
                <a:lnTo>
                  <a:pt x="1282074" y="571871"/>
                </a:lnTo>
                <a:lnTo>
                  <a:pt x="1276626" y="569832"/>
                </a:lnTo>
                <a:lnTo>
                  <a:pt x="1271406" y="567793"/>
                </a:lnTo>
                <a:lnTo>
                  <a:pt x="1266413" y="565527"/>
                </a:lnTo>
                <a:lnTo>
                  <a:pt x="1261193" y="563035"/>
                </a:lnTo>
                <a:lnTo>
                  <a:pt x="753246" y="941401"/>
                </a:lnTo>
                <a:lnTo>
                  <a:pt x="750296" y="943667"/>
                </a:lnTo>
                <a:lnTo>
                  <a:pt x="747118" y="945480"/>
                </a:lnTo>
                <a:lnTo>
                  <a:pt x="743941" y="947292"/>
                </a:lnTo>
                <a:lnTo>
                  <a:pt x="740990" y="949105"/>
                </a:lnTo>
                <a:lnTo>
                  <a:pt x="737586" y="950238"/>
                </a:lnTo>
                <a:lnTo>
                  <a:pt x="734181" y="951597"/>
                </a:lnTo>
                <a:lnTo>
                  <a:pt x="731004" y="952956"/>
                </a:lnTo>
                <a:lnTo>
                  <a:pt x="727599" y="953636"/>
                </a:lnTo>
                <a:lnTo>
                  <a:pt x="723968" y="954316"/>
                </a:lnTo>
                <a:lnTo>
                  <a:pt x="720790" y="954995"/>
                </a:lnTo>
                <a:lnTo>
                  <a:pt x="717159" y="955449"/>
                </a:lnTo>
                <a:lnTo>
                  <a:pt x="713754" y="955675"/>
                </a:lnTo>
                <a:lnTo>
                  <a:pt x="710123" y="955675"/>
                </a:lnTo>
                <a:lnTo>
                  <a:pt x="706945" y="955675"/>
                </a:lnTo>
                <a:lnTo>
                  <a:pt x="703314" y="955449"/>
                </a:lnTo>
                <a:lnTo>
                  <a:pt x="699910" y="954995"/>
                </a:lnTo>
                <a:lnTo>
                  <a:pt x="696505" y="954316"/>
                </a:lnTo>
                <a:lnTo>
                  <a:pt x="693101" y="953636"/>
                </a:lnTo>
                <a:lnTo>
                  <a:pt x="689696" y="952956"/>
                </a:lnTo>
                <a:lnTo>
                  <a:pt x="686519" y="951824"/>
                </a:lnTo>
                <a:lnTo>
                  <a:pt x="683341" y="950691"/>
                </a:lnTo>
                <a:lnTo>
                  <a:pt x="679937" y="949105"/>
                </a:lnTo>
                <a:lnTo>
                  <a:pt x="676986" y="947519"/>
                </a:lnTo>
                <a:lnTo>
                  <a:pt x="673809" y="945933"/>
                </a:lnTo>
                <a:lnTo>
                  <a:pt x="671085" y="944120"/>
                </a:lnTo>
                <a:lnTo>
                  <a:pt x="667908" y="942081"/>
                </a:lnTo>
                <a:lnTo>
                  <a:pt x="665184" y="939815"/>
                </a:lnTo>
                <a:lnTo>
                  <a:pt x="662460" y="937550"/>
                </a:lnTo>
                <a:lnTo>
                  <a:pt x="659737" y="935284"/>
                </a:lnTo>
                <a:lnTo>
                  <a:pt x="657240" y="932792"/>
                </a:lnTo>
                <a:lnTo>
                  <a:pt x="654971" y="929847"/>
                </a:lnTo>
                <a:lnTo>
                  <a:pt x="652474" y="926901"/>
                </a:lnTo>
                <a:lnTo>
                  <a:pt x="650431" y="923956"/>
                </a:lnTo>
                <a:lnTo>
                  <a:pt x="648389" y="921010"/>
                </a:lnTo>
                <a:lnTo>
                  <a:pt x="646573" y="917612"/>
                </a:lnTo>
                <a:lnTo>
                  <a:pt x="645211" y="914440"/>
                </a:lnTo>
                <a:lnTo>
                  <a:pt x="643622" y="911268"/>
                </a:lnTo>
                <a:lnTo>
                  <a:pt x="642261" y="907869"/>
                </a:lnTo>
                <a:lnTo>
                  <a:pt x="641353" y="904471"/>
                </a:lnTo>
                <a:lnTo>
                  <a:pt x="640218" y="901299"/>
                </a:lnTo>
                <a:lnTo>
                  <a:pt x="639537" y="897674"/>
                </a:lnTo>
                <a:lnTo>
                  <a:pt x="639083" y="894275"/>
                </a:lnTo>
                <a:lnTo>
                  <a:pt x="638629" y="890877"/>
                </a:lnTo>
                <a:lnTo>
                  <a:pt x="638402" y="887478"/>
                </a:lnTo>
                <a:lnTo>
                  <a:pt x="638175" y="883853"/>
                </a:lnTo>
                <a:lnTo>
                  <a:pt x="638402" y="880455"/>
                </a:lnTo>
                <a:lnTo>
                  <a:pt x="638629" y="877056"/>
                </a:lnTo>
                <a:lnTo>
                  <a:pt x="639083" y="873658"/>
                </a:lnTo>
                <a:lnTo>
                  <a:pt x="639764" y="870259"/>
                </a:lnTo>
                <a:lnTo>
                  <a:pt x="640218" y="867087"/>
                </a:lnTo>
                <a:lnTo>
                  <a:pt x="641353" y="863689"/>
                </a:lnTo>
                <a:lnTo>
                  <a:pt x="642261" y="860290"/>
                </a:lnTo>
                <a:lnTo>
                  <a:pt x="643622" y="857118"/>
                </a:lnTo>
                <a:lnTo>
                  <a:pt x="644984" y="853946"/>
                </a:lnTo>
                <a:lnTo>
                  <a:pt x="646346" y="850548"/>
                </a:lnTo>
                <a:lnTo>
                  <a:pt x="648162" y="847603"/>
                </a:lnTo>
                <a:lnTo>
                  <a:pt x="649977" y="844657"/>
                </a:lnTo>
                <a:lnTo>
                  <a:pt x="652020" y="841712"/>
                </a:lnTo>
                <a:lnTo>
                  <a:pt x="654063" y="838766"/>
                </a:lnTo>
                <a:lnTo>
                  <a:pt x="656332" y="836274"/>
                </a:lnTo>
                <a:lnTo>
                  <a:pt x="659056" y="833555"/>
                </a:lnTo>
                <a:lnTo>
                  <a:pt x="661553" y="831290"/>
                </a:lnTo>
                <a:lnTo>
                  <a:pt x="664276" y="828571"/>
                </a:lnTo>
                <a:lnTo>
                  <a:pt x="667227" y="826305"/>
                </a:lnTo>
                <a:lnTo>
                  <a:pt x="1174946" y="447939"/>
                </a:lnTo>
                <a:lnTo>
                  <a:pt x="1174265" y="442275"/>
                </a:lnTo>
                <a:lnTo>
                  <a:pt x="1173358" y="436611"/>
                </a:lnTo>
                <a:lnTo>
                  <a:pt x="1172677" y="431173"/>
                </a:lnTo>
                <a:lnTo>
                  <a:pt x="1172450" y="425282"/>
                </a:lnTo>
                <a:lnTo>
                  <a:pt x="1172223" y="419618"/>
                </a:lnTo>
                <a:lnTo>
                  <a:pt x="1172223" y="413954"/>
                </a:lnTo>
                <a:lnTo>
                  <a:pt x="1172450" y="408290"/>
                </a:lnTo>
                <a:lnTo>
                  <a:pt x="1172677" y="402626"/>
                </a:lnTo>
                <a:lnTo>
                  <a:pt x="1173358" y="396961"/>
                </a:lnTo>
                <a:lnTo>
                  <a:pt x="1174265" y="391524"/>
                </a:lnTo>
                <a:lnTo>
                  <a:pt x="1175173" y="385860"/>
                </a:lnTo>
                <a:lnTo>
                  <a:pt x="1176308" y="380195"/>
                </a:lnTo>
                <a:lnTo>
                  <a:pt x="1177443" y="374758"/>
                </a:lnTo>
                <a:lnTo>
                  <a:pt x="1179032" y="369094"/>
                </a:lnTo>
                <a:lnTo>
                  <a:pt x="1180847" y="363883"/>
                </a:lnTo>
                <a:lnTo>
                  <a:pt x="1182890" y="358445"/>
                </a:lnTo>
                <a:lnTo>
                  <a:pt x="1184933" y="353461"/>
                </a:lnTo>
                <a:lnTo>
                  <a:pt x="1187202" y="348023"/>
                </a:lnTo>
                <a:lnTo>
                  <a:pt x="1189699" y="342812"/>
                </a:lnTo>
                <a:lnTo>
                  <a:pt x="1192423" y="337828"/>
                </a:lnTo>
                <a:lnTo>
                  <a:pt x="1195146" y="332843"/>
                </a:lnTo>
                <a:lnTo>
                  <a:pt x="1198324" y="328085"/>
                </a:lnTo>
                <a:lnTo>
                  <a:pt x="1201274" y="323101"/>
                </a:lnTo>
                <a:lnTo>
                  <a:pt x="1204906" y="318569"/>
                </a:lnTo>
                <a:lnTo>
                  <a:pt x="1208537" y="314038"/>
                </a:lnTo>
                <a:lnTo>
                  <a:pt x="1212168" y="309280"/>
                </a:lnTo>
                <a:lnTo>
                  <a:pt x="1216254" y="304975"/>
                </a:lnTo>
                <a:lnTo>
                  <a:pt x="1220339" y="300671"/>
                </a:lnTo>
                <a:lnTo>
                  <a:pt x="1224425" y="296592"/>
                </a:lnTo>
                <a:lnTo>
                  <a:pt x="1228964" y="292514"/>
                </a:lnTo>
                <a:lnTo>
                  <a:pt x="1233503" y="288663"/>
                </a:lnTo>
                <a:lnTo>
                  <a:pt x="1238496" y="285037"/>
                </a:lnTo>
                <a:lnTo>
                  <a:pt x="1245305" y="280280"/>
                </a:lnTo>
                <a:lnTo>
                  <a:pt x="1252341" y="275522"/>
                </a:lnTo>
                <a:lnTo>
                  <a:pt x="1259604" y="271443"/>
                </a:lnTo>
                <a:lnTo>
                  <a:pt x="1266867" y="268045"/>
                </a:lnTo>
                <a:lnTo>
                  <a:pt x="1274584" y="264646"/>
                </a:lnTo>
                <a:lnTo>
                  <a:pt x="1282074" y="261475"/>
                </a:lnTo>
                <a:lnTo>
                  <a:pt x="1289563" y="259209"/>
                </a:lnTo>
                <a:lnTo>
                  <a:pt x="1297507" y="256943"/>
                </a:lnTo>
                <a:lnTo>
                  <a:pt x="1305224" y="255357"/>
                </a:lnTo>
                <a:lnTo>
                  <a:pt x="1313168" y="253998"/>
                </a:lnTo>
                <a:lnTo>
                  <a:pt x="1321111" y="253092"/>
                </a:lnTo>
                <a:lnTo>
                  <a:pt x="1329055" y="252638"/>
                </a:lnTo>
                <a:lnTo>
                  <a:pt x="1336999" y="252412"/>
                </a:lnTo>
                <a:close/>
                <a:moveTo>
                  <a:pt x="545651" y="233362"/>
                </a:moveTo>
                <a:lnTo>
                  <a:pt x="557224" y="233589"/>
                </a:lnTo>
                <a:lnTo>
                  <a:pt x="568797" y="234042"/>
                </a:lnTo>
                <a:lnTo>
                  <a:pt x="580370" y="234723"/>
                </a:lnTo>
                <a:lnTo>
                  <a:pt x="592170" y="235403"/>
                </a:lnTo>
                <a:lnTo>
                  <a:pt x="603970" y="236764"/>
                </a:lnTo>
                <a:lnTo>
                  <a:pt x="615770" y="238351"/>
                </a:lnTo>
                <a:lnTo>
                  <a:pt x="627796" y="240165"/>
                </a:lnTo>
                <a:lnTo>
                  <a:pt x="639596" y="242207"/>
                </a:lnTo>
                <a:lnTo>
                  <a:pt x="651623" y="244701"/>
                </a:lnTo>
                <a:lnTo>
                  <a:pt x="663650" y="247196"/>
                </a:lnTo>
                <a:lnTo>
                  <a:pt x="675450" y="250144"/>
                </a:lnTo>
                <a:lnTo>
                  <a:pt x="687477" y="253319"/>
                </a:lnTo>
                <a:lnTo>
                  <a:pt x="699504" y="256721"/>
                </a:lnTo>
                <a:lnTo>
                  <a:pt x="711530" y="260576"/>
                </a:lnTo>
                <a:lnTo>
                  <a:pt x="723557" y="264658"/>
                </a:lnTo>
                <a:lnTo>
                  <a:pt x="735584" y="268740"/>
                </a:lnTo>
                <a:lnTo>
                  <a:pt x="747611" y="273276"/>
                </a:lnTo>
                <a:lnTo>
                  <a:pt x="759638" y="278265"/>
                </a:lnTo>
                <a:lnTo>
                  <a:pt x="771665" y="283255"/>
                </a:lnTo>
                <a:lnTo>
                  <a:pt x="783691" y="288471"/>
                </a:lnTo>
                <a:lnTo>
                  <a:pt x="795718" y="294140"/>
                </a:lnTo>
                <a:lnTo>
                  <a:pt x="807745" y="300037"/>
                </a:lnTo>
                <a:lnTo>
                  <a:pt x="819545" y="306160"/>
                </a:lnTo>
                <a:lnTo>
                  <a:pt x="831572" y="312510"/>
                </a:lnTo>
                <a:lnTo>
                  <a:pt x="843372" y="319087"/>
                </a:lnTo>
                <a:lnTo>
                  <a:pt x="855172" y="326117"/>
                </a:lnTo>
                <a:lnTo>
                  <a:pt x="866972" y="333148"/>
                </a:lnTo>
                <a:lnTo>
                  <a:pt x="878772" y="340405"/>
                </a:lnTo>
                <a:lnTo>
                  <a:pt x="890571" y="348115"/>
                </a:lnTo>
                <a:lnTo>
                  <a:pt x="901918" y="356053"/>
                </a:lnTo>
                <a:lnTo>
                  <a:pt x="913491" y="364217"/>
                </a:lnTo>
                <a:lnTo>
                  <a:pt x="925064" y="372382"/>
                </a:lnTo>
                <a:lnTo>
                  <a:pt x="936637" y="380999"/>
                </a:lnTo>
                <a:lnTo>
                  <a:pt x="947756" y="390071"/>
                </a:lnTo>
                <a:lnTo>
                  <a:pt x="959102" y="398915"/>
                </a:lnTo>
                <a:lnTo>
                  <a:pt x="970448" y="408440"/>
                </a:lnTo>
                <a:lnTo>
                  <a:pt x="981340" y="417965"/>
                </a:lnTo>
                <a:lnTo>
                  <a:pt x="992459" y="427717"/>
                </a:lnTo>
                <a:lnTo>
                  <a:pt x="1003351" y="437696"/>
                </a:lnTo>
                <a:lnTo>
                  <a:pt x="1014017" y="448128"/>
                </a:lnTo>
                <a:lnTo>
                  <a:pt x="1024909" y="458560"/>
                </a:lnTo>
                <a:lnTo>
                  <a:pt x="1035347" y="469446"/>
                </a:lnTo>
                <a:lnTo>
                  <a:pt x="1045786" y="480105"/>
                </a:lnTo>
                <a:lnTo>
                  <a:pt x="968447" y="537849"/>
                </a:lnTo>
                <a:lnTo>
                  <a:pt x="968548" y="537951"/>
                </a:lnTo>
                <a:lnTo>
                  <a:pt x="706546" y="733927"/>
                </a:lnTo>
                <a:lnTo>
                  <a:pt x="764164" y="550895"/>
                </a:lnTo>
                <a:lnTo>
                  <a:pt x="764617" y="545899"/>
                </a:lnTo>
                <a:lnTo>
                  <a:pt x="764617" y="541130"/>
                </a:lnTo>
                <a:lnTo>
                  <a:pt x="764164" y="536134"/>
                </a:lnTo>
                <a:lnTo>
                  <a:pt x="763256" y="531365"/>
                </a:lnTo>
                <a:lnTo>
                  <a:pt x="762122" y="526823"/>
                </a:lnTo>
                <a:lnTo>
                  <a:pt x="760534" y="522055"/>
                </a:lnTo>
                <a:lnTo>
                  <a:pt x="758493" y="517740"/>
                </a:lnTo>
                <a:lnTo>
                  <a:pt x="756224" y="513425"/>
                </a:lnTo>
                <a:lnTo>
                  <a:pt x="753729" y="509338"/>
                </a:lnTo>
                <a:lnTo>
                  <a:pt x="750553" y="505477"/>
                </a:lnTo>
                <a:lnTo>
                  <a:pt x="747377" y="502071"/>
                </a:lnTo>
                <a:lnTo>
                  <a:pt x="743975" y="498892"/>
                </a:lnTo>
                <a:lnTo>
                  <a:pt x="740345" y="495713"/>
                </a:lnTo>
                <a:lnTo>
                  <a:pt x="736489" y="493215"/>
                </a:lnTo>
                <a:lnTo>
                  <a:pt x="732406" y="491171"/>
                </a:lnTo>
                <a:lnTo>
                  <a:pt x="728096" y="489354"/>
                </a:lnTo>
                <a:lnTo>
                  <a:pt x="724013" y="487992"/>
                </a:lnTo>
                <a:lnTo>
                  <a:pt x="719929" y="487310"/>
                </a:lnTo>
                <a:lnTo>
                  <a:pt x="715846" y="487083"/>
                </a:lnTo>
                <a:lnTo>
                  <a:pt x="711990" y="487083"/>
                </a:lnTo>
                <a:lnTo>
                  <a:pt x="708134" y="487765"/>
                </a:lnTo>
                <a:lnTo>
                  <a:pt x="704504" y="488900"/>
                </a:lnTo>
                <a:lnTo>
                  <a:pt x="701102" y="490262"/>
                </a:lnTo>
                <a:lnTo>
                  <a:pt x="697926" y="492079"/>
                </a:lnTo>
                <a:lnTo>
                  <a:pt x="694977" y="494577"/>
                </a:lnTo>
                <a:lnTo>
                  <a:pt x="692255" y="497302"/>
                </a:lnTo>
                <a:lnTo>
                  <a:pt x="689986" y="500254"/>
                </a:lnTo>
                <a:lnTo>
                  <a:pt x="687945" y="503661"/>
                </a:lnTo>
                <a:lnTo>
                  <a:pt x="685903" y="507521"/>
                </a:lnTo>
                <a:lnTo>
                  <a:pt x="684542" y="511609"/>
                </a:lnTo>
                <a:lnTo>
                  <a:pt x="683181" y="515923"/>
                </a:lnTo>
                <a:lnTo>
                  <a:pt x="682501" y="520692"/>
                </a:lnTo>
                <a:lnTo>
                  <a:pt x="591310" y="808866"/>
                </a:lnTo>
                <a:lnTo>
                  <a:pt x="531651" y="534544"/>
                </a:lnTo>
                <a:lnTo>
                  <a:pt x="529156" y="529776"/>
                </a:lnTo>
                <a:lnTo>
                  <a:pt x="526433" y="525688"/>
                </a:lnTo>
                <a:lnTo>
                  <a:pt x="523258" y="521828"/>
                </a:lnTo>
                <a:lnTo>
                  <a:pt x="519855" y="518648"/>
                </a:lnTo>
                <a:lnTo>
                  <a:pt x="516452" y="515696"/>
                </a:lnTo>
                <a:lnTo>
                  <a:pt x="512823" y="513198"/>
                </a:lnTo>
                <a:lnTo>
                  <a:pt x="508967" y="510927"/>
                </a:lnTo>
                <a:lnTo>
                  <a:pt x="505110" y="509338"/>
                </a:lnTo>
                <a:lnTo>
                  <a:pt x="501481" y="507975"/>
                </a:lnTo>
                <a:lnTo>
                  <a:pt x="497624" y="507067"/>
                </a:lnTo>
                <a:lnTo>
                  <a:pt x="493768" y="506840"/>
                </a:lnTo>
                <a:lnTo>
                  <a:pt x="489912" y="506840"/>
                </a:lnTo>
                <a:lnTo>
                  <a:pt x="486509" y="507294"/>
                </a:lnTo>
                <a:lnTo>
                  <a:pt x="482880" y="507975"/>
                </a:lnTo>
                <a:lnTo>
                  <a:pt x="479477" y="509565"/>
                </a:lnTo>
                <a:lnTo>
                  <a:pt x="476301" y="511609"/>
                </a:lnTo>
                <a:lnTo>
                  <a:pt x="473352" y="513880"/>
                </a:lnTo>
                <a:lnTo>
                  <a:pt x="470857" y="516832"/>
                </a:lnTo>
                <a:lnTo>
                  <a:pt x="468589" y="519784"/>
                </a:lnTo>
                <a:lnTo>
                  <a:pt x="466774" y="523417"/>
                </a:lnTo>
                <a:lnTo>
                  <a:pt x="465186" y="527051"/>
                </a:lnTo>
                <a:lnTo>
                  <a:pt x="463825" y="531138"/>
                </a:lnTo>
                <a:lnTo>
                  <a:pt x="462918" y="535453"/>
                </a:lnTo>
                <a:lnTo>
                  <a:pt x="462464" y="539767"/>
                </a:lnTo>
                <a:lnTo>
                  <a:pt x="462010" y="544536"/>
                </a:lnTo>
                <a:lnTo>
                  <a:pt x="462464" y="549305"/>
                </a:lnTo>
                <a:lnTo>
                  <a:pt x="462691" y="554074"/>
                </a:lnTo>
                <a:lnTo>
                  <a:pt x="463371" y="559070"/>
                </a:lnTo>
                <a:lnTo>
                  <a:pt x="464506" y="564066"/>
                </a:lnTo>
                <a:lnTo>
                  <a:pt x="465867" y="569289"/>
                </a:lnTo>
                <a:lnTo>
                  <a:pt x="467455" y="574058"/>
                </a:lnTo>
                <a:lnTo>
                  <a:pt x="469496" y="579281"/>
                </a:lnTo>
                <a:lnTo>
                  <a:pt x="526207" y="858598"/>
                </a:lnTo>
                <a:lnTo>
                  <a:pt x="392143" y="734835"/>
                </a:lnTo>
                <a:lnTo>
                  <a:pt x="389194" y="732791"/>
                </a:lnTo>
                <a:lnTo>
                  <a:pt x="386018" y="731202"/>
                </a:lnTo>
                <a:lnTo>
                  <a:pt x="383069" y="730066"/>
                </a:lnTo>
                <a:lnTo>
                  <a:pt x="380120" y="729612"/>
                </a:lnTo>
                <a:lnTo>
                  <a:pt x="377398" y="729612"/>
                </a:lnTo>
                <a:lnTo>
                  <a:pt x="374676" y="730293"/>
                </a:lnTo>
                <a:lnTo>
                  <a:pt x="371954" y="731202"/>
                </a:lnTo>
                <a:lnTo>
                  <a:pt x="369459" y="732791"/>
                </a:lnTo>
                <a:lnTo>
                  <a:pt x="367190" y="734835"/>
                </a:lnTo>
                <a:lnTo>
                  <a:pt x="365149" y="737333"/>
                </a:lnTo>
                <a:lnTo>
                  <a:pt x="363107" y="740285"/>
                </a:lnTo>
                <a:lnTo>
                  <a:pt x="361293" y="743919"/>
                </a:lnTo>
                <a:lnTo>
                  <a:pt x="359932" y="747552"/>
                </a:lnTo>
                <a:lnTo>
                  <a:pt x="358797" y="751640"/>
                </a:lnTo>
                <a:lnTo>
                  <a:pt x="357663" y="756408"/>
                </a:lnTo>
                <a:lnTo>
                  <a:pt x="357209" y="761404"/>
                </a:lnTo>
                <a:lnTo>
                  <a:pt x="356756" y="766627"/>
                </a:lnTo>
                <a:lnTo>
                  <a:pt x="356756" y="772077"/>
                </a:lnTo>
                <a:lnTo>
                  <a:pt x="356983" y="777300"/>
                </a:lnTo>
                <a:lnTo>
                  <a:pt x="357436" y="782751"/>
                </a:lnTo>
                <a:lnTo>
                  <a:pt x="358117" y="788201"/>
                </a:lnTo>
                <a:lnTo>
                  <a:pt x="359251" y="793197"/>
                </a:lnTo>
                <a:lnTo>
                  <a:pt x="360612" y="798647"/>
                </a:lnTo>
                <a:lnTo>
                  <a:pt x="361746" y="803870"/>
                </a:lnTo>
                <a:lnTo>
                  <a:pt x="363561" y="808638"/>
                </a:lnTo>
                <a:lnTo>
                  <a:pt x="365376" y="813407"/>
                </a:lnTo>
                <a:lnTo>
                  <a:pt x="367417" y="817949"/>
                </a:lnTo>
                <a:lnTo>
                  <a:pt x="369686" y="822264"/>
                </a:lnTo>
                <a:lnTo>
                  <a:pt x="371954" y="826124"/>
                </a:lnTo>
                <a:lnTo>
                  <a:pt x="374676" y="829758"/>
                </a:lnTo>
                <a:lnTo>
                  <a:pt x="377172" y="832710"/>
                </a:lnTo>
                <a:lnTo>
                  <a:pt x="379667" y="835435"/>
                </a:lnTo>
                <a:lnTo>
                  <a:pt x="518267" y="953747"/>
                </a:lnTo>
                <a:lnTo>
                  <a:pt x="427077" y="1028686"/>
                </a:lnTo>
                <a:lnTo>
                  <a:pt x="425489" y="1030276"/>
                </a:lnTo>
                <a:lnTo>
                  <a:pt x="424581" y="1032319"/>
                </a:lnTo>
                <a:lnTo>
                  <a:pt x="423447" y="1034590"/>
                </a:lnTo>
                <a:lnTo>
                  <a:pt x="422994" y="1037315"/>
                </a:lnTo>
                <a:lnTo>
                  <a:pt x="422767" y="1040040"/>
                </a:lnTo>
                <a:lnTo>
                  <a:pt x="422994" y="1043220"/>
                </a:lnTo>
                <a:lnTo>
                  <a:pt x="423447" y="1046399"/>
                </a:lnTo>
                <a:lnTo>
                  <a:pt x="423901" y="1050032"/>
                </a:lnTo>
                <a:lnTo>
                  <a:pt x="425262" y="1053893"/>
                </a:lnTo>
                <a:lnTo>
                  <a:pt x="426623" y="1057753"/>
                </a:lnTo>
                <a:lnTo>
                  <a:pt x="427984" y="1061614"/>
                </a:lnTo>
                <a:lnTo>
                  <a:pt x="430026" y="1065701"/>
                </a:lnTo>
                <a:lnTo>
                  <a:pt x="432521" y="1069789"/>
                </a:lnTo>
                <a:lnTo>
                  <a:pt x="435016" y="1073876"/>
                </a:lnTo>
                <a:lnTo>
                  <a:pt x="437738" y="1077964"/>
                </a:lnTo>
                <a:lnTo>
                  <a:pt x="440914" y="1082052"/>
                </a:lnTo>
                <a:lnTo>
                  <a:pt x="444544" y="1085912"/>
                </a:lnTo>
                <a:lnTo>
                  <a:pt x="447719" y="1089773"/>
                </a:lnTo>
                <a:lnTo>
                  <a:pt x="451349" y="1093179"/>
                </a:lnTo>
                <a:lnTo>
                  <a:pt x="454978" y="1096131"/>
                </a:lnTo>
                <a:lnTo>
                  <a:pt x="458608" y="1098629"/>
                </a:lnTo>
                <a:lnTo>
                  <a:pt x="462010" y="1101354"/>
                </a:lnTo>
                <a:lnTo>
                  <a:pt x="465640" y="1103398"/>
                </a:lnTo>
                <a:lnTo>
                  <a:pt x="469042" y="1105214"/>
                </a:lnTo>
                <a:lnTo>
                  <a:pt x="472672" y="1106577"/>
                </a:lnTo>
                <a:lnTo>
                  <a:pt x="475621" y="1107712"/>
                </a:lnTo>
                <a:lnTo>
                  <a:pt x="478797" y="1108394"/>
                </a:lnTo>
                <a:lnTo>
                  <a:pt x="481746" y="1108621"/>
                </a:lnTo>
                <a:lnTo>
                  <a:pt x="484695" y="1108621"/>
                </a:lnTo>
                <a:lnTo>
                  <a:pt x="486963" y="1108394"/>
                </a:lnTo>
                <a:lnTo>
                  <a:pt x="489231" y="1107485"/>
                </a:lnTo>
                <a:lnTo>
                  <a:pt x="491273" y="1106350"/>
                </a:lnTo>
                <a:lnTo>
                  <a:pt x="585185" y="1028913"/>
                </a:lnTo>
                <a:lnTo>
                  <a:pt x="670478" y="1199001"/>
                </a:lnTo>
                <a:lnTo>
                  <a:pt x="672066" y="1202862"/>
                </a:lnTo>
                <a:lnTo>
                  <a:pt x="673881" y="1206495"/>
                </a:lnTo>
                <a:lnTo>
                  <a:pt x="676149" y="1210129"/>
                </a:lnTo>
                <a:lnTo>
                  <a:pt x="678644" y="1213989"/>
                </a:lnTo>
                <a:lnTo>
                  <a:pt x="681366" y="1217850"/>
                </a:lnTo>
                <a:lnTo>
                  <a:pt x="684769" y="1221483"/>
                </a:lnTo>
                <a:lnTo>
                  <a:pt x="688172" y="1225116"/>
                </a:lnTo>
                <a:lnTo>
                  <a:pt x="692028" y="1228296"/>
                </a:lnTo>
                <a:lnTo>
                  <a:pt x="695884" y="1231702"/>
                </a:lnTo>
                <a:lnTo>
                  <a:pt x="699967" y="1234881"/>
                </a:lnTo>
                <a:lnTo>
                  <a:pt x="704051" y="1237606"/>
                </a:lnTo>
                <a:lnTo>
                  <a:pt x="708361" y="1240331"/>
                </a:lnTo>
                <a:lnTo>
                  <a:pt x="712897" y="1242829"/>
                </a:lnTo>
                <a:lnTo>
                  <a:pt x="717434" y="1244873"/>
                </a:lnTo>
                <a:lnTo>
                  <a:pt x="722198" y="1246917"/>
                </a:lnTo>
                <a:lnTo>
                  <a:pt x="726735" y="1248052"/>
                </a:lnTo>
                <a:lnTo>
                  <a:pt x="731272" y="1249415"/>
                </a:lnTo>
                <a:lnTo>
                  <a:pt x="735808" y="1249869"/>
                </a:lnTo>
                <a:lnTo>
                  <a:pt x="739892" y="1250096"/>
                </a:lnTo>
                <a:lnTo>
                  <a:pt x="743748" y="1249869"/>
                </a:lnTo>
                <a:lnTo>
                  <a:pt x="747377" y="1249188"/>
                </a:lnTo>
                <a:lnTo>
                  <a:pt x="750780" y="1248052"/>
                </a:lnTo>
                <a:lnTo>
                  <a:pt x="754183" y="1246690"/>
                </a:lnTo>
                <a:lnTo>
                  <a:pt x="756905" y="1244873"/>
                </a:lnTo>
                <a:lnTo>
                  <a:pt x="759400" y="1242829"/>
                </a:lnTo>
                <a:lnTo>
                  <a:pt x="761668" y="1240104"/>
                </a:lnTo>
                <a:lnTo>
                  <a:pt x="763256" y="1237379"/>
                </a:lnTo>
                <a:lnTo>
                  <a:pt x="764844" y="1233973"/>
                </a:lnTo>
                <a:lnTo>
                  <a:pt x="765751" y="1230794"/>
                </a:lnTo>
                <a:lnTo>
                  <a:pt x="766205" y="1227160"/>
                </a:lnTo>
                <a:lnTo>
                  <a:pt x="766432" y="1223073"/>
                </a:lnTo>
                <a:lnTo>
                  <a:pt x="765978" y="1218985"/>
                </a:lnTo>
                <a:lnTo>
                  <a:pt x="688172" y="1040495"/>
                </a:lnTo>
                <a:lnTo>
                  <a:pt x="924314" y="1204224"/>
                </a:lnTo>
                <a:lnTo>
                  <a:pt x="927490" y="1208312"/>
                </a:lnTo>
                <a:lnTo>
                  <a:pt x="930892" y="1212172"/>
                </a:lnTo>
                <a:lnTo>
                  <a:pt x="934522" y="1215806"/>
                </a:lnTo>
                <a:lnTo>
                  <a:pt x="938378" y="1218985"/>
                </a:lnTo>
                <a:lnTo>
                  <a:pt x="942461" y="1221710"/>
                </a:lnTo>
                <a:lnTo>
                  <a:pt x="946318" y="1224208"/>
                </a:lnTo>
                <a:lnTo>
                  <a:pt x="950401" y="1226252"/>
                </a:lnTo>
                <a:lnTo>
                  <a:pt x="954484" y="1227841"/>
                </a:lnTo>
                <a:lnTo>
                  <a:pt x="958567" y="1229204"/>
                </a:lnTo>
                <a:lnTo>
                  <a:pt x="962423" y="1229885"/>
                </a:lnTo>
                <a:lnTo>
                  <a:pt x="966506" y="1230112"/>
                </a:lnTo>
                <a:lnTo>
                  <a:pt x="970363" y="1230112"/>
                </a:lnTo>
                <a:lnTo>
                  <a:pt x="973992" y="1229658"/>
                </a:lnTo>
                <a:lnTo>
                  <a:pt x="977622" y="1228750"/>
                </a:lnTo>
                <a:lnTo>
                  <a:pt x="980797" y="1227387"/>
                </a:lnTo>
                <a:lnTo>
                  <a:pt x="984200" y="1225343"/>
                </a:lnTo>
                <a:lnTo>
                  <a:pt x="986922" y="1223073"/>
                </a:lnTo>
                <a:lnTo>
                  <a:pt x="989644" y="1220120"/>
                </a:lnTo>
                <a:lnTo>
                  <a:pt x="991686" y="1217168"/>
                </a:lnTo>
                <a:lnTo>
                  <a:pt x="993501" y="1213762"/>
                </a:lnTo>
                <a:lnTo>
                  <a:pt x="994635" y="1210129"/>
                </a:lnTo>
                <a:lnTo>
                  <a:pt x="995769" y="1206268"/>
                </a:lnTo>
                <a:lnTo>
                  <a:pt x="996223" y="1202181"/>
                </a:lnTo>
                <a:lnTo>
                  <a:pt x="996223" y="1198093"/>
                </a:lnTo>
                <a:lnTo>
                  <a:pt x="996223" y="1193778"/>
                </a:lnTo>
                <a:lnTo>
                  <a:pt x="995542" y="1189464"/>
                </a:lnTo>
                <a:lnTo>
                  <a:pt x="994408" y="1184922"/>
                </a:lnTo>
                <a:lnTo>
                  <a:pt x="993274" y="1180380"/>
                </a:lnTo>
                <a:lnTo>
                  <a:pt x="991459" y="1175838"/>
                </a:lnTo>
                <a:lnTo>
                  <a:pt x="989417" y="1171297"/>
                </a:lnTo>
                <a:lnTo>
                  <a:pt x="986695" y="1166982"/>
                </a:lnTo>
                <a:lnTo>
                  <a:pt x="983973" y="1162440"/>
                </a:lnTo>
                <a:lnTo>
                  <a:pt x="757812" y="992352"/>
                </a:lnTo>
                <a:lnTo>
                  <a:pt x="760988" y="990763"/>
                </a:lnTo>
                <a:lnTo>
                  <a:pt x="1045901" y="1023690"/>
                </a:lnTo>
                <a:lnTo>
                  <a:pt x="1050211" y="1024826"/>
                </a:lnTo>
                <a:lnTo>
                  <a:pt x="1054294" y="1025734"/>
                </a:lnTo>
                <a:lnTo>
                  <a:pt x="1058377" y="1025961"/>
                </a:lnTo>
                <a:lnTo>
                  <a:pt x="1062234" y="1025961"/>
                </a:lnTo>
                <a:lnTo>
                  <a:pt x="1066090" y="1025280"/>
                </a:lnTo>
                <a:lnTo>
                  <a:pt x="1069493" y="1024144"/>
                </a:lnTo>
                <a:lnTo>
                  <a:pt x="1072668" y="1022782"/>
                </a:lnTo>
                <a:lnTo>
                  <a:pt x="1075617" y="1020965"/>
                </a:lnTo>
                <a:lnTo>
                  <a:pt x="1078339" y="1018694"/>
                </a:lnTo>
                <a:lnTo>
                  <a:pt x="1080608" y="1016196"/>
                </a:lnTo>
                <a:lnTo>
                  <a:pt x="1083103" y="1013244"/>
                </a:lnTo>
                <a:lnTo>
                  <a:pt x="1084464" y="1010065"/>
                </a:lnTo>
                <a:lnTo>
                  <a:pt x="1086052" y="1006432"/>
                </a:lnTo>
                <a:lnTo>
                  <a:pt x="1087186" y="1002344"/>
                </a:lnTo>
                <a:lnTo>
                  <a:pt x="1087640" y="998256"/>
                </a:lnTo>
                <a:lnTo>
                  <a:pt x="1087867" y="993715"/>
                </a:lnTo>
                <a:lnTo>
                  <a:pt x="1087640" y="988946"/>
                </a:lnTo>
                <a:lnTo>
                  <a:pt x="1086733" y="984404"/>
                </a:lnTo>
                <a:lnTo>
                  <a:pt x="1085825" y="979862"/>
                </a:lnTo>
                <a:lnTo>
                  <a:pt x="1084464" y="975548"/>
                </a:lnTo>
                <a:lnTo>
                  <a:pt x="1082423" y="970779"/>
                </a:lnTo>
                <a:lnTo>
                  <a:pt x="1080381" y="966464"/>
                </a:lnTo>
                <a:lnTo>
                  <a:pt x="1077886" y="962150"/>
                </a:lnTo>
                <a:lnTo>
                  <a:pt x="1075164" y="958062"/>
                </a:lnTo>
                <a:lnTo>
                  <a:pt x="1071988" y="954202"/>
                </a:lnTo>
                <a:lnTo>
                  <a:pt x="1068585" y="950568"/>
                </a:lnTo>
                <a:lnTo>
                  <a:pt x="1065183" y="947389"/>
                </a:lnTo>
                <a:lnTo>
                  <a:pt x="1061553" y="944210"/>
                </a:lnTo>
                <a:lnTo>
                  <a:pt x="1057470" y="941485"/>
                </a:lnTo>
                <a:lnTo>
                  <a:pt x="1053387" y="938760"/>
                </a:lnTo>
                <a:lnTo>
                  <a:pt x="1048850" y="936716"/>
                </a:lnTo>
                <a:lnTo>
                  <a:pt x="1044313" y="934899"/>
                </a:lnTo>
                <a:lnTo>
                  <a:pt x="860118" y="918549"/>
                </a:lnTo>
                <a:lnTo>
                  <a:pt x="1109698" y="731671"/>
                </a:lnTo>
                <a:lnTo>
                  <a:pt x="1109551" y="731383"/>
                </a:lnTo>
                <a:lnTo>
                  <a:pt x="1187385" y="673553"/>
                </a:lnTo>
                <a:lnTo>
                  <a:pt x="1194873" y="687387"/>
                </a:lnTo>
                <a:lnTo>
                  <a:pt x="1202362" y="701221"/>
                </a:lnTo>
                <a:lnTo>
                  <a:pt x="1209169" y="715055"/>
                </a:lnTo>
                <a:lnTo>
                  <a:pt x="1216204" y="728889"/>
                </a:lnTo>
                <a:lnTo>
                  <a:pt x="1222558" y="742723"/>
                </a:lnTo>
                <a:lnTo>
                  <a:pt x="1228684" y="756783"/>
                </a:lnTo>
                <a:lnTo>
                  <a:pt x="1234811" y="770617"/>
                </a:lnTo>
                <a:lnTo>
                  <a:pt x="1240484" y="784678"/>
                </a:lnTo>
                <a:lnTo>
                  <a:pt x="1245703" y="798512"/>
                </a:lnTo>
                <a:lnTo>
                  <a:pt x="1250923" y="812573"/>
                </a:lnTo>
                <a:lnTo>
                  <a:pt x="1255688" y="826406"/>
                </a:lnTo>
                <a:lnTo>
                  <a:pt x="1260680" y="840467"/>
                </a:lnTo>
                <a:lnTo>
                  <a:pt x="1264992" y="854301"/>
                </a:lnTo>
                <a:lnTo>
                  <a:pt x="1269076" y="868362"/>
                </a:lnTo>
                <a:lnTo>
                  <a:pt x="1272934" y="882196"/>
                </a:lnTo>
                <a:lnTo>
                  <a:pt x="1276338" y="896030"/>
                </a:lnTo>
                <a:lnTo>
                  <a:pt x="1279515" y="910090"/>
                </a:lnTo>
                <a:lnTo>
                  <a:pt x="1282692" y="923924"/>
                </a:lnTo>
                <a:lnTo>
                  <a:pt x="1285415" y="937759"/>
                </a:lnTo>
                <a:lnTo>
                  <a:pt x="1288138" y="951366"/>
                </a:lnTo>
                <a:lnTo>
                  <a:pt x="1290180" y="964973"/>
                </a:lnTo>
                <a:lnTo>
                  <a:pt x="1292222" y="978580"/>
                </a:lnTo>
                <a:lnTo>
                  <a:pt x="1294038" y="992187"/>
                </a:lnTo>
                <a:lnTo>
                  <a:pt x="1295172" y="1005794"/>
                </a:lnTo>
                <a:lnTo>
                  <a:pt x="1296534" y="1019175"/>
                </a:lnTo>
                <a:lnTo>
                  <a:pt x="1297215" y="1032555"/>
                </a:lnTo>
                <a:lnTo>
                  <a:pt x="1298122" y="1045709"/>
                </a:lnTo>
                <a:lnTo>
                  <a:pt x="1298349" y="1059089"/>
                </a:lnTo>
                <a:lnTo>
                  <a:pt x="1298576" y="1072016"/>
                </a:lnTo>
                <a:lnTo>
                  <a:pt x="1298349" y="1085169"/>
                </a:lnTo>
                <a:lnTo>
                  <a:pt x="1297669" y="1098096"/>
                </a:lnTo>
                <a:lnTo>
                  <a:pt x="1296988" y="1111023"/>
                </a:lnTo>
                <a:lnTo>
                  <a:pt x="1296307" y="1123496"/>
                </a:lnTo>
                <a:lnTo>
                  <a:pt x="1294945" y="1135969"/>
                </a:lnTo>
                <a:lnTo>
                  <a:pt x="1293357" y="1148669"/>
                </a:lnTo>
                <a:lnTo>
                  <a:pt x="1291542" y="1160916"/>
                </a:lnTo>
                <a:lnTo>
                  <a:pt x="1289499" y="1173162"/>
                </a:lnTo>
                <a:lnTo>
                  <a:pt x="1287230" y="1185182"/>
                </a:lnTo>
                <a:lnTo>
                  <a:pt x="1284734" y="1197201"/>
                </a:lnTo>
                <a:lnTo>
                  <a:pt x="1282011" y="1208994"/>
                </a:lnTo>
                <a:lnTo>
                  <a:pt x="1278834" y="1220560"/>
                </a:lnTo>
                <a:lnTo>
                  <a:pt x="1275203" y="1231900"/>
                </a:lnTo>
                <a:lnTo>
                  <a:pt x="1271573" y="1243239"/>
                </a:lnTo>
                <a:lnTo>
                  <a:pt x="1267715" y="1254578"/>
                </a:lnTo>
                <a:lnTo>
                  <a:pt x="1263630" y="1265464"/>
                </a:lnTo>
                <a:lnTo>
                  <a:pt x="1259092" y="1276350"/>
                </a:lnTo>
                <a:lnTo>
                  <a:pt x="1254553" y="1287009"/>
                </a:lnTo>
                <a:lnTo>
                  <a:pt x="1249334" y="1297441"/>
                </a:lnTo>
                <a:lnTo>
                  <a:pt x="1244342" y="1307646"/>
                </a:lnTo>
                <a:lnTo>
                  <a:pt x="1238669" y="1317625"/>
                </a:lnTo>
                <a:lnTo>
                  <a:pt x="1232996" y="1327603"/>
                </a:lnTo>
                <a:lnTo>
                  <a:pt x="1226869" y="1337128"/>
                </a:lnTo>
                <a:lnTo>
                  <a:pt x="1220515" y="1346653"/>
                </a:lnTo>
                <a:lnTo>
                  <a:pt x="1214161" y="1355951"/>
                </a:lnTo>
                <a:lnTo>
                  <a:pt x="1207127" y="1365023"/>
                </a:lnTo>
                <a:lnTo>
                  <a:pt x="1200092" y="1373868"/>
                </a:lnTo>
                <a:lnTo>
                  <a:pt x="1192604" y="1382259"/>
                </a:lnTo>
                <a:lnTo>
                  <a:pt x="1184889" y="1390650"/>
                </a:lnTo>
                <a:lnTo>
                  <a:pt x="1177173" y="1398587"/>
                </a:lnTo>
                <a:lnTo>
                  <a:pt x="1169004" y="1406525"/>
                </a:lnTo>
                <a:lnTo>
                  <a:pt x="1160381" y="1414235"/>
                </a:lnTo>
                <a:lnTo>
                  <a:pt x="1151531" y="1421493"/>
                </a:lnTo>
                <a:lnTo>
                  <a:pt x="1142681" y="1428523"/>
                </a:lnTo>
                <a:lnTo>
                  <a:pt x="1133377" y="1435553"/>
                </a:lnTo>
                <a:lnTo>
                  <a:pt x="1122939" y="1442584"/>
                </a:lnTo>
                <a:lnTo>
                  <a:pt x="1112501" y="1449387"/>
                </a:lnTo>
                <a:lnTo>
                  <a:pt x="1101381" y="1455737"/>
                </a:lnTo>
                <a:lnTo>
                  <a:pt x="1090489" y="1461634"/>
                </a:lnTo>
                <a:lnTo>
                  <a:pt x="1079143" y="1467076"/>
                </a:lnTo>
                <a:lnTo>
                  <a:pt x="1067797" y="1472293"/>
                </a:lnTo>
                <a:lnTo>
                  <a:pt x="1055997" y="1477282"/>
                </a:lnTo>
                <a:lnTo>
                  <a:pt x="1044651" y="1481591"/>
                </a:lnTo>
                <a:lnTo>
                  <a:pt x="1032624" y="1485446"/>
                </a:lnTo>
                <a:lnTo>
                  <a:pt x="1020597" y="1488848"/>
                </a:lnTo>
                <a:lnTo>
                  <a:pt x="1008571" y="1492023"/>
                </a:lnTo>
                <a:lnTo>
                  <a:pt x="996090" y="1494744"/>
                </a:lnTo>
                <a:lnTo>
                  <a:pt x="983609" y="1497239"/>
                </a:lnTo>
                <a:lnTo>
                  <a:pt x="971129" y="1499280"/>
                </a:lnTo>
                <a:lnTo>
                  <a:pt x="958648" y="1500641"/>
                </a:lnTo>
                <a:lnTo>
                  <a:pt x="945713" y="1502001"/>
                </a:lnTo>
                <a:lnTo>
                  <a:pt x="933006" y="1502682"/>
                </a:lnTo>
                <a:lnTo>
                  <a:pt x="919844" y="1503362"/>
                </a:lnTo>
                <a:lnTo>
                  <a:pt x="906910" y="1503362"/>
                </a:lnTo>
                <a:lnTo>
                  <a:pt x="893748" y="1502909"/>
                </a:lnTo>
                <a:lnTo>
                  <a:pt x="880587" y="1502228"/>
                </a:lnTo>
                <a:lnTo>
                  <a:pt x="867199" y="1501321"/>
                </a:lnTo>
                <a:lnTo>
                  <a:pt x="853810" y="1499960"/>
                </a:lnTo>
                <a:lnTo>
                  <a:pt x="840195" y="1498146"/>
                </a:lnTo>
                <a:lnTo>
                  <a:pt x="827033" y="1496105"/>
                </a:lnTo>
                <a:lnTo>
                  <a:pt x="813418" y="1493610"/>
                </a:lnTo>
                <a:lnTo>
                  <a:pt x="799803" y="1490662"/>
                </a:lnTo>
                <a:lnTo>
                  <a:pt x="786188" y="1487487"/>
                </a:lnTo>
                <a:lnTo>
                  <a:pt x="772799" y="1483859"/>
                </a:lnTo>
                <a:lnTo>
                  <a:pt x="759184" y="1480003"/>
                </a:lnTo>
                <a:lnTo>
                  <a:pt x="745342" y="1475694"/>
                </a:lnTo>
                <a:lnTo>
                  <a:pt x="731726" y="1470932"/>
                </a:lnTo>
                <a:lnTo>
                  <a:pt x="718111" y="1466169"/>
                </a:lnTo>
                <a:lnTo>
                  <a:pt x="704269" y="1460726"/>
                </a:lnTo>
                <a:lnTo>
                  <a:pt x="690881" y="1455057"/>
                </a:lnTo>
                <a:lnTo>
                  <a:pt x="677265" y="1449387"/>
                </a:lnTo>
                <a:lnTo>
                  <a:pt x="663650" y="1442810"/>
                </a:lnTo>
                <a:lnTo>
                  <a:pt x="650035" y="1436234"/>
                </a:lnTo>
                <a:lnTo>
                  <a:pt x="636419" y="1429203"/>
                </a:lnTo>
                <a:lnTo>
                  <a:pt x="623031" y="1422173"/>
                </a:lnTo>
                <a:lnTo>
                  <a:pt x="609643" y="1414462"/>
                </a:lnTo>
                <a:lnTo>
                  <a:pt x="596254" y="1406525"/>
                </a:lnTo>
                <a:lnTo>
                  <a:pt x="583093" y="1398134"/>
                </a:lnTo>
                <a:lnTo>
                  <a:pt x="569705" y="1389743"/>
                </a:lnTo>
                <a:lnTo>
                  <a:pt x="556316" y="1380671"/>
                </a:lnTo>
                <a:lnTo>
                  <a:pt x="543382" y="1371373"/>
                </a:lnTo>
                <a:lnTo>
                  <a:pt x="530220" y="1361848"/>
                </a:lnTo>
                <a:lnTo>
                  <a:pt x="517513" y="1352096"/>
                </a:lnTo>
                <a:lnTo>
                  <a:pt x="504578" y="1341891"/>
                </a:lnTo>
                <a:lnTo>
                  <a:pt x="491870" y="1331232"/>
                </a:lnTo>
                <a:lnTo>
                  <a:pt x="479390" y="1320573"/>
                </a:lnTo>
                <a:lnTo>
                  <a:pt x="466682" y="1309460"/>
                </a:lnTo>
                <a:lnTo>
                  <a:pt x="454428" y="1298121"/>
                </a:lnTo>
                <a:lnTo>
                  <a:pt x="442175" y="1286555"/>
                </a:lnTo>
                <a:lnTo>
                  <a:pt x="430148" y="1274535"/>
                </a:lnTo>
                <a:lnTo>
                  <a:pt x="418121" y="1262289"/>
                </a:lnTo>
                <a:lnTo>
                  <a:pt x="406321" y="1249589"/>
                </a:lnTo>
                <a:lnTo>
                  <a:pt x="394748" y="1236889"/>
                </a:lnTo>
                <a:lnTo>
                  <a:pt x="383402" y="1223509"/>
                </a:lnTo>
                <a:lnTo>
                  <a:pt x="372056" y="1210355"/>
                </a:lnTo>
                <a:lnTo>
                  <a:pt x="360937" y="1196521"/>
                </a:lnTo>
                <a:lnTo>
                  <a:pt x="350045" y="1182687"/>
                </a:lnTo>
                <a:lnTo>
                  <a:pt x="339152" y="1168173"/>
                </a:lnTo>
                <a:lnTo>
                  <a:pt x="328714" y="1153659"/>
                </a:lnTo>
                <a:lnTo>
                  <a:pt x="318276" y="1139144"/>
                </a:lnTo>
                <a:lnTo>
                  <a:pt x="308291" y="1124176"/>
                </a:lnTo>
                <a:lnTo>
                  <a:pt x="298760" y="1109209"/>
                </a:lnTo>
                <a:lnTo>
                  <a:pt x="289230" y="1094241"/>
                </a:lnTo>
                <a:lnTo>
                  <a:pt x="280380" y="1079273"/>
                </a:lnTo>
                <a:lnTo>
                  <a:pt x="271757" y="1064078"/>
                </a:lnTo>
                <a:lnTo>
                  <a:pt x="263588" y="1048657"/>
                </a:lnTo>
                <a:lnTo>
                  <a:pt x="255191" y="1033689"/>
                </a:lnTo>
                <a:lnTo>
                  <a:pt x="247703" y="1018268"/>
                </a:lnTo>
                <a:lnTo>
                  <a:pt x="240215" y="1003073"/>
                </a:lnTo>
                <a:lnTo>
                  <a:pt x="233180" y="987651"/>
                </a:lnTo>
                <a:lnTo>
                  <a:pt x="226599" y="972230"/>
                </a:lnTo>
                <a:lnTo>
                  <a:pt x="220246" y="956809"/>
                </a:lnTo>
                <a:lnTo>
                  <a:pt x="214119" y="941614"/>
                </a:lnTo>
                <a:lnTo>
                  <a:pt x="208219" y="925965"/>
                </a:lnTo>
                <a:lnTo>
                  <a:pt x="202773" y="910544"/>
                </a:lnTo>
                <a:lnTo>
                  <a:pt x="197780" y="895123"/>
                </a:lnTo>
                <a:lnTo>
                  <a:pt x="193015" y="879928"/>
                </a:lnTo>
                <a:lnTo>
                  <a:pt x="188477" y="864280"/>
                </a:lnTo>
                <a:lnTo>
                  <a:pt x="184392" y="848858"/>
                </a:lnTo>
                <a:lnTo>
                  <a:pt x="180534" y="833437"/>
                </a:lnTo>
                <a:lnTo>
                  <a:pt x="177130" y="818469"/>
                </a:lnTo>
                <a:lnTo>
                  <a:pt x="174180" y="803048"/>
                </a:lnTo>
                <a:lnTo>
                  <a:pt x="171004" y="788080"/>
                </a:lnTo>
                <a:lnTo>
                  <a:pt x="168734" y="772885"/>
                </a:lnTo>
                <a:lnTo>
                  <a:pt x="166465" y="757690"/>
                </a:lnTo>
                <a:lnTo>
                  <a:pt x="164650" y="742723"/>
                </a:lnTo>
                <a:lnTo>
                  <a:pt x="163061" y="727755"/>
                </a:lnTo>
                <a:lnTo>
                  <a:pt x="161927" y="713014"/>
                </a:lnTo>
                <a:lnTo>
                  <a:pt x="161019" y="698499"/>
                </a:lnTo>
                <a:lnTo>
                  <a:pt x="160565" y="683532"/>
                </a:lnTo>
                <a:lnTo>
                  <a:pt x="160338" y="669244"/>
                </a:lnTo>
                <a:lnTo>
                  <a:pt x="160338" y="654730"/>
                </a:lnTo>
                <a:lnTo>
                  <a:pt x="160792" y="640669"/>
                </a:lnTo>
                <a:lnTo>
                  <a:pt x="161473" y="626155"/>
                </a:lnTo>
                <a:lnTo>
                  <a:pt x="162607" y="612321"/>
                </a:lnTo>
                <a:lnTo>
                  <a:pt x="164196" y="598260"/>
                </a:lnTo>
                <a:lnTo>
                  <a:pt x="166011" y="584880"/>
                </a:lnTo>
                <a:lnTo>
                  <a:pt x="168053" y="571273"/>
                </a:lnTo>
                <a:lnTo>
                  <a:pt x="170323" y="557665"/>
                </a:lnTo>
                <a:lnTo>
                  <a:pt x="173046" y="544285"/>
                </a:lnTo>
                <a:lnTo>
                  <a:pt x="175996" y="531358"/>
                </a:lnTo>
                <a:lnTo>
                  <a:pt x="179400" y="518432"/>
                </a:lnTo>
                <a:lnTo>
                  <a:pt x="183030" y="505732"/>
                </a:lnTo>
                <a:lnTo>
                  <a:pt x="187115" y="493258"/>
                </a:lnTo>
                <a:lnTo>
                  <a:pt x="191426" y="480785"/>
                </a:lnTo>
                <a:lnTo>
                  <a:pt x="196192" y="468765"/>
                </a:lnTo>
                <a:lnTo>
                  <a:pt x="200957" y="456746"/>
                </a:lnTo>
                <a:lnTo>
                  <a:pt x="206403" y="445407"/>
                </a:lnTo>
                <a:lnTo>
                  <a:pt x="212076" y="433840"/>
                </a:lnTo>
                <a:lnTo>
                  <a:pt x="217976" y="422501"/>
                </a:lnTo>
                <a:lnTo>
                  <a:pt x="224330" y="411842"/>
                </a:lnTo>
                <a:lnTo>
                  <a:pt x="230911" y="400957"/>
                </a:lnTo>
                <a:lnTo>
                  <a:pt x="237945" y="390524"/>
                </a:lnTo>
                <a:lnTo>
                  <a:pt x="244980" y="380319"/>
                </a:lnTo>
                <a:lnTo>
                  <a:pt x="252695" y="370340"/>
                </a:lnTo>
                <a:lnTo>
                  <a:pt x="260638" y="360589"/>
                </a:lnTo>
                <a:lnTo>
                  <a:pt x="268807" y="351290"/>
                </a:lnTo>
                <a:lnTo>
                  <a:pt x="277657" y="342219"/>
                </a:lnTo>
                <a:lnTo>
                  <a:pt x="286507" y="333374"/>
                </a:lnTo>
                <a:lnTo>
                  <a:pt x="295810" y="324983"/>
                </a:lnTo>
                <a:lnTo>
                  <a:pt x="305114" y="316819"/>
                </a:lnTo>
                <a:lnTo>
                  <a:pt x="315099" y="308882"/>
                </a:lnTo>
                <a:lnTo>
                  <a:pt x="325537" y="301171"/>
                </a:lnTo>
                <a:lnTo>
                  <a:pt x="334614" y="294821"/>
                </a:lnTo>
                <a:lnTo>
                  <a:pt x="343918" y="288924"/>
                </a:lnTo>
                <a:lnTo>
                  <a:pt x="353675" y="283255"/>
                </a:lnTo>
                <a:lnTo>
                  <a:pt x="362979" y="278039"/>
                </a:lnTo>
                <a:lnTo>
                  <a:pt x="372964" y="272823"/>
                </a:lnTo>
                <a:lnTo>
                  <a:pt x="382948" y="268060"/>
                </a:lnTo>
                <a:lnTo>
                  <a:pt x="392933" y="263524"/>
                </a:lnTo>
                <a:lnTo>
                  <a:pt x="403371" y="259442"/>
                </a:lnTo>
                <a:lnTo>
                  <a:pt x="413583" y="255587"/>
                </a:lnTo>
                <a:lnTo>
                  <a:pt x="424021" y="252185"/>
                </a:lnTo>
                <a:lnTo>
                  <a:pt x="434459" y="248783"/>
                </a:lnTo>
                <a:lnTo>
                  <a:pt x="445352" y="246062"/>
                </a:lnTo>
                <a:lnTo>
                  <a:pt x="456017" y="243340"/>
                </a:lnTo>
                <a:lnTo>
                  <a:pt x="466909" y="241073"/>
                </a:lnTo>
                <a:lnTo>
                  <a:pt x="478028" y="239032"/>
                </a:lnTo>
                <a:lnTo>
                  <a:pt x="488920" y="237444"/>
                </a:lnTo>
                <a:lnTo>
                  <a:pt x="500267" y="236083"/>
                </a:lnTo>
                <a:lnTo>
                  <a:pt x="511613" y="234949"/>
                </a:lnTo>
                <a:lnTo>
                  <a:pt x="522732" y="234269"/>
                </a:lnTo>
                <a:lnTo>
                  <a:pt x="534078" y="233589"/>
                </a:lnTo>
                <a:lnTo>
                  <a:pt x="545651" y="233362"/>
                </a:lnTo>
                <a:close/>
                <a:moveTo>
                  <a:pt x="1471613" y="153987"/>
                </a:moveTo>
                <a:lnTo>
                  <a:pt x="1475922" y="153987"/>
                </a:lnTo>
                <a:lnTo>
                  <a:pt x="1481819" y="154667"/>
                </a:lnTo>
                <a:lnTo>
                  <a:pt x="1488849" y="155799"/>
                </a:lnTo>
                <a:lnTo>
                  <a:pt x="1497240" y="157839"/>
                </a:lnTo>
                <a:lnTo>
                  <a:pt x="1506538" y="160557"/>
                </a:lnTo>
                <a:lnTo>
                  <a:pt x="1511301" y="162143"/>
                </a:lnTo>
                <a:lnTo>
                  <a:pt x="1516517" y="164182"/>
                </a:lnTo>
                <a:lnTo>
                  <a:pt x="1521733" y="166222"/>
                </a:lnTo>
                <a:lnTo>
                  <a:pt x="1527176" y="168714"/>
                </a:lnTo>
                <a:lnTo>
                  <a:pt x="1532846" y="171433"/>
                </a:lnTo>
                <a:lnTo>
                  <a:pt x="1538515" y="174605"/>
                </a:lnTo>
                <a:lnTo>
                  <a:pt x="1544185" y="177550"/>
                </a:lnTo>
                <a:lnTo>
                  <a:pt x="1549628" y="181175"/>
                </a:lnTo>
                <a:lnTo>
                  <a:pt x="1555524" y="185027"/>
                </a:lnTo>
                <a:lnTo>
                  <a:pt x="1561194" y="189105"/>
                </a:lnTo>
                <a:lnTo>
                  <a:pt x="1567090" y="193636"/>
                </a:lnTo>
                <a:lnTo>
                  <a:pt x="1572760" y="198394"/>
                </a:lnTo>
                <a:lnTo>
                  <a:pt x="1578430" y="203379"/>
                </a:lnTo>
                <a:lnTo>
                  <a:pt x="1583646" y="209043"/>
                </a:lnTo>
                <a:lnTo>
                  <a:pt x="1589315" y="214934"/>
                </a:lnTo>
                <a:lnTo>
                  <a:pt x="1594531" y="221051"/>
                </a:lnTo>
                <a:lnTo>
                  <a:pt x="1599521" y="227622"/>
                </a:lnTo>
                <a:lnTo>
                  <a:pt x="1604737" y="234645"/>
                </a:lnTo>
                <a:lnTo>
                  <a:pt x="1609273" y="241669"/>
                </a:lnTo>
                <a:lnTo>
                  <a:pt x="1613582" y="248919"/>
                </a:lnTo>
                <a:lnTo>
                  <a:pt x="1617437" y="256396"/>
                </a:lnTo>
                <a:lnTo>
                  <a:pt x="1621065" y="263420"/>
                </a:lnTo>
                <a:lnTo>
                  <a:pt x="1624240" y="270670"/>
                </a:lnTo>
                <a:lnTo>
                  <a:pt x="1626962" y="277467"/>
                </a:lnTo>
                <a:lnTo>
                  <a:pt x="1629230" y="284717"/>
                </a:lnTo>
                <a:lnTo>
                  <a:pt x="1631271" y="291514"/>
                </a:lnTo>
                <a:lnTo>
                  <a:pt x="1633085" y="298538"/>
                </a:lnTo>
                <a:lnTo>
                  <a:pt x="1634673" y="305108"/>
                </a:lnTo>
                <a:lnTo>
                  <a:pt x="1636033" y="311905"/>
                </a:lnTo>
                <a:lnTo>
                  <a:pt x="1636714" y="318249"/>
                </a:lnTo>
                <a:lnTo>
                  <a:pt x="1637394" y="324593"/>
                </a:lnTo>
                <a:lnTo>
                  <a:pt x="1638074" y="330711"/>
                </a:lnTo>
                <a:lnTo>
                  <a:pt x="1638301" y="336601"/>
                </a:lnTo>
                <a:lnTo>
                  <a:pt x="1638301" y="342492"/>
                </a:lnTo>
                <a:lnTo>
                  <a:pt x="1638301" y="347930"/>
                </a:lnTo>
                <a:lnTo>
                  <a:pt x="1638074" y="352914"/>
                </a:lnTo>
                <a:lnTo>
                  <a:pt x="1637167" y="362657"/>
                </a:lnTo>
                <a:lnTo>
                  <a:pt x="1636033" y="371040"/>
                </a:lnTo>
                <a:lnTo>
                  <a:pt x="1634673" y="378290"/>
                </a:lnTo>
                <a:lnTo>
                  <a:pt x="1632858" y="383954"/>
                </a:lnTo>
                <a:lnTo>
                  <a:pt x="1631271" y="387806"/>
                </a:lnTo>
                <a:lnTo>
                  <a:pt x="1630817" y="388939"/>
                </a:lnTo>
                <a:lnTo>
                  <a:pt x="1630137" y="390072"/>
                </a:lnTo>
                <a:lnTo>
                  <a:pt x="1629457" y="390525"/>
                </a:lnTo>
                <a:lnTo>
                  <a:pt x="1629003" y="390298"/>
                </a:lnTo>
                <a:lnTo>
                  <a:pt x="1628549" y="390072"/>
                </a:lnTo>
                <a:lnTo>
                  <a:pt x="1628323" y="389619"/>
                </a:lnTo>
                <a:lnTo>
                  <a:pt x="1628096" y="386900"/>
                </a:lnTo>
                <a:lnTo>
                  <a:pt x="1627869" y="377157"/>
                </a:lnTo>
                <a:lnTo>
                  <a:pt x="1627869" y="370360"/>
                </a:lnTo>
                <a:lnTo>
                  <a:pt x="1627415" y="362430"/>
                </a:lnTo>
                <a:lnTo>
                  <a:pt x="1626962" y="353141"/>
                </a:lnTo>
                <a:lnTo>
                  <a:pt x="1626055" y="343172"/>
                </a:lnTo>
                <a:lnTo>
                  <a:pt x="1624694" y="332297"/>
                </a:lnTo>
                <a:lnTo>
                  <a:pt x="1622653" y="320742"/>
                </a:lnTo>
                <a:lnTo>
                  <a:pt x="1621292" y="314851"/>
                </a:lnTo>
                <a:lnTo>
                  <a:pt x="1619932" y="308733"/>
                </a:lnTo>
                <a:lnTo>
                  <a:pt x="1618117" y="302616"/>
                </a:lnTo>
                <a:lnTo>
                  <a:pt x="1616076" y="296272"/>
                </a:lnTo>
                <a:lnTo>
                  <a:pt x="1614035" y="289928"/>
                </a:lnTo>
                <a:lnTo>
                  <a:pt x="1611314" y="283358"/>
                </a:lnTo>
                <a:lnTo>
                  <a:pt x="1608592" y="277014"/>
                </a:lnTo>
                <a:lnTo>
                  <a:pt x="1605417" y="270443"/>
                </a:lnTo>
                <a:lnTo>
                  <a:pt x="1602242" y="264099"/>
                </a:lnTo>
                <a:lnTo>
                  <a:pt x="1598614" y="257302"/>
                </a:lnTo>
                <a:lnTo>
                  <a:pt x="1594531" y="250958"/>
                </a:lnTo>
                <a:lnTo>
                  <a:pt x="1590223" y="244614"/>
                </a:lnTo>
                <a:lnTo>
                  <a:pt x="1585687" y="238271"/>
                </a:lnTo>
                <a:lnTo>
                  <a:pt x="1581151" y="232153"/>
                </a:lnTo>
                <a:lnTo>
                  <a:pt x="1576615" y="226262"/>
                </a:lnTo>
                <a:lnTo>
                  <a:pt x="1571626" y="220825"/>
                </a:lnTo>
                <a:lnTo>
                  <a:pt x="1566864" y="215614"/>
                </a:lnTo>
                <a:lnTo>
                  <a:pt x="1561647" y="210856"/>
                </a:lnTo>
                <a:lnTo>
                  <a:pt x="1556658" y="205871"/>
                </a:lnTo>
                <a:lnTo>
                  <a:pt x="1551442" y="201566"/>
                </a:lnTo>
                <a:lnTo>
                  <a:pt x="1546453" y="197488"/>
                </a:lnTo>
                <a:lnTo>
                  <a:pt x="1541237" y="193636"/>
                </a:lnTo>
                <a:lnTo>
                  <a:pt x="1536247" y="190011"/>
                </a:lnTo>
                <a:lnTo>
                  <a:pt x="1531031" y="186839"/>
                </a:lnTo>
                <a:lnTo>
                  <a:pt x="1521053" y="180722"/>
                </a:lnTo>
                <a:lnTo>
                  <a:pt x="1511301" y="175284"/>
                </a:lnTo>
                <a:lnTo>
                  <a:pt x="1502456" y="170980"/>
                </a:lnTo>
                <a:lnTo>
                  <a:pt x="1494292" y="167128"/>
                </a:lnTo>
                <a:lnTo>
                  <a:pt x="1486808" y="163729"/>
                </a:lnTo>
                <a:lnTo>
                  <a:pt x="1480458" y="161237"/>
                </a:lnTo>
                <a:lnTo>
                  <a:pt x="1475015" y="159198"/>
                </a:lnTo>
                <a:lnTo>
                  <a:pt x="1471386" y="157612"/>
                </a:lnTo>
                <a:lnTo>
                  <a:pt x="1469119" y="156253"/>
                </a:lnTo>
                <a:lnTo>
                  <a:pt x="1468665" y="155799"/>
                </a:lnTo>
                <a:lnTo>
                  <a:pt x="1468438" y="155346"/>
                </a:lnTo>
                <a:lnTo>
                  <a:pt x="1468665" y="154893"/>
                </a:lnTo>
                <a:lnTo>
                  <a:pt x="1469119" y="154667"/>
                </a:lnTo>
                <a:lnTo>
                  <a:pt x="1470253" y="154213"/>
                </a:lnTo>
                <a:lnTo>
                  <a:pt x="1471613" y="153987"/>
                </a:lnTo>
                <a:close/>
                <a:moveTo>
                  <a:pt x="1488832" y="74612"/>
                </a:moveTo>
                <a:lnTo>
                  <a:pt x="1491542" y="74612"/>
                </a:lnTo>
                <a:lnTo>
                  <a:pt x="1494705" y="74839"/>
                </a:lnTo>
                <a:lnTo>
                  <a:pt x="1498546" y="75066"/>
                </a:lnTo>
                <a:lnTo>
                  <a:pt x="1502838" y="75519"/>
                </a:lnTo>
                <a:lnTo>
                  <a:pt x="1507356" y="76426"/>
                </a:lnTo>
                <a:lnTo>
                  <a:pt x="1512552" y="77107"/>
                </a:lnTo>
                <a:lnTo>
                  <a:pt x="1518200" y="78467"/>
                </a:lnTo>
                <a:lnTo>
                  <a:pt x="1524074" y="80055"/>
                </a:lnTo>
                <a:lnTo>
                  <a:pt x="1530400" y="81642"/>
                </a:lnTo>
                <a:lnTo>
                  <a:pt x="1536951" y="83910"/>
                </a:lnTo>
                <a:lnTo>
                  <a:pt x="1543954" y="86178"/>
                </a:lnTo>
                <a:lnTo>
                  <a:pt x="1550732" y="88673"/>
                </a:lnTo>
                <a:lnTo>
                  <a:pt x="1558187" y="91848"/>
                </a:lnTo>
                <a:lnTo>
                  <a:pt x="1565642" y="95023"/>
                </a:lnTo>
                <a:lnTo>
                  <a:pt x="1573097" y="98878"/>
                </a:lnTo>
                <a:lnTo>
                  <a:pt x="1581004" y="102960"/>
                </a:lnTo>
                <a:lnTo>
                  <a:pt x="1588911" y="107496"/>
                </a:lnTo>
                <a:lnTo>
                  <a:pt x="1596818" y="112485"/>
                </a:lnTo>
                <a:lnTo>
                  <a:pt x="1604725" y="117928"/>
                </a:lnTo>
                <a:lnTo>
                  <a:pt x="1612632" y="123371"/>
                </a:lnTo>
                <a:lnTo>
                  <a:pt x="1620539" y="129721"/>
                </a:lnTo>
                <a:lnTo>
                  <a:pt x="1628446" y="136298"/>
                </a:lnTo>
                <a:lnTo>
                  <a:pt x="1636127" y="143328"/>
                </a:lnTo>
                <a:lnTo>
                  <a:pt x="1643808" y="151039"/>
                </a:lnTo>
                <a:lnTo>
                  <a:pt x="1651489" y="159203"/>
                </a:lnTo>
                <a:lnTo>
                  <a:pt x="1658493" y="168048"/>
                </a:lnTo>
                <a:lnTo>
                  <a:pt x="1665722" y="177119"/>
                </a:lnTo>
                <a:lnTo>
                  <a:pt x="1672499" y="186871"/>
                </a:lnTo>
                <a:lnTo>
                  <a:pt x="1679051" y="196623"/>
                </a:lnTo>
                <a:lnTo>
                  <a:pt x="1685150" y="206601"/>
                </a:lnTo>
                <a:lnTo>
                  <a:pt x="1690346" y="216580"/>
                </a:lnTo>
                <a:lnTo>
                  <a:pt x="1695316" y="226559"/>
                </a:lnTo>
                <a:lnTo>
                  <a:pt x="1699609" y="236537"/>
                </a:lnTo>
                <a:lnTo>
                  <a:pt x="1703449" y="246516"/>
                </a:lnTo>
                <a:lnTo>
                  <a:pt x="1706838" y="256268"/>
                </a:lnTo>
                <a:lnTo>
                  <a:pt x="1709549" y="266019"/>
                </a:lnTo>
                <a:lnTo>
                  <a:pt x="1712034" y="275544"/>
                </a:lnTo>
                <a:lnTo>
                  <a:pt x="1714067" y="284616"/>
                </a:lnTo>
                <a:lnTo>
                  <a:pt x="1715649" y="293914"/>
                </a:lnTo>
                <a:lnTo>
                  <a:pt x="1717004" y="302759"/>
                </a:lnTo>
                <a:lnTo>
                  <a:pt x="1717908" y="311830"/>
                </a:lnTo>
                <a:lnTo>
                  <a:pt x="1718811" y="320221"/>
                </a:lnTo>
                <a:lnTo>
                  <a:pt x="1719037" y="328385"/>
                </a:lnTo>
                <a:lnTo>
                  <a:pt x="1719263" y="336323"/>
                </a:lnTo>
                <a:lnTo>
                  <a:pt x="1719037" y="344034"/>
                </a:lnTo>
                <a:lnTo>
                  <a:pt x="1718811" y="351291"/>
                </a:lnTo>
                <a:lnTo>
                  <a:pt x="1718134" y="358094"/>
                </a:lnTo>
                <a:lnTo>
                  <a:pt x="1717682" y="364444"/>
                </a:lnTo>
                <a:lnTo>
                  <a:pt x="1717004" y="370794"/>
                </a:lnTo>
                <a:lnTo>
                  <a:pt x="1715875" y="376237"/>
                </a:lnTo>
                <a:lnTo>
                  <a:pt x="1714971" y="381453"/>
                </a:lnTo>
                <a:lnTo>
                  <a:pt x="1713841" y="385989"/>
                </a:lnTo>
                <a:lnTo>
                  <a:pt x="1712938" y="390298"/>
                </a:lnTo>
                <a:lnTo>
                  <a:pt x="1711808" y="393927"/>
                </a:lnTo>
                <a:lnTo>
                  <a:pt x="1710904" y="397102"/>
                </a:lnTo>
                <a:lnTo>
                  <a:pt x="1709775" y="399596"/>
                </a:lnTo>
                <a:lnTo>
                  <a:pt x="1708871" y="401411"/>
                </a:lnTo>
                <a:lnTo>
                  <a:pt x="1707742" y="402771"/>
                </a:lnTo>
                <a:lnTo>
                  <a:pt x="1707064" y="403225"/>
                </a:lnTo>
                <a:lnTo>
                  <a:pt x="1706838" y="403225"/>
                </a:lnTo>
                <a:lnTo>
                  <a:pt x="1706160" y="403225"/>
                </a:lnTo>
                <a:lnTo>
                  <a:pt x="1705708" y="402771"/>
                </a:lnTo>
                <a:lnTo>
                  <a:pt x="1705483" y="401864"/>
                </a:lnTo>
                <a:lnTo>
                  <a:pt x="1705257" y="400277"/>
                </a:lnTo>
                <a:lnTo>
                  <a:pt x="1705031" y="398236"/>
                </a:lnTo>
                <a:lnTo>
                  <a:pt x="1704805" y="392339"/>
                </a:lnTo>
                <a:lnTo>
                  <a:pt x="1704805" y="384855"/>
                </a:lnTo>
                <a:lnTo>
                  <a:pt x="1704353" y="375330"/>
                </a:lnTo>
                <a:lnTo>
                  <a:pt x="1704127" y="363991"/>
                </a:lnTo>
                <a:lnTo>
                  <a:pt x="1703449" y="351518"/>
                </a:lnTo>
                <a:lnTo>
                  <a:pt x="1702094" y="337457"/>
                </a:lnTo>
                <a:lnTo>
                  <a:pt x="1701416" y="329973"/>
                </a:lnTo>
                <a:lnTo>
                  <a:pt x="1700061" y="322262"/>
                </a:lnTo>
                <a:lnTo>
                  <a:pt x="1698931" y="314325"/>
                </a:lnTo>
                <a:lnTo>
                  <a:pt x="1697350" y="306387"/>
                </a:lnTo>
                <a:lnTo>
                  <a:pt x="1695542" y="297996"/>
                </a:lnTo>
                <a:lnTo>
                  <a:pt x="1693509" y="289605"/>
                </a:lnTo>
                <a:lnTo>
                  <a:pt x="1691250" y="280760"/>
                </a:lnTo>
                <a:lnTo>
                  <a:pt x="1688313" y="272143"/>
                </a:lnTo>
                <a:lnTo>
                  <a:pt x="1685376" y="263525"/>
                </a:lnTo>
                <a:lnTo>
                  <a:pt x="1681988" y="254453"/>
                </a:lnTo>
                <a:lnTo>
                  <a:pt x="1678147" y="245609"/>
                </a:lnTo>
                <a:lnTo>
                  <a:pt x="1673855" y="236310"/>
                </a:lnTo>
                <a:lnTo>
                  <a:pt x="1669336" y="227466"/>
                </a:lnTo>
                <a:lnTo>
                  <a:pt x="1664140" y="218394"/>
                </a:lnTo>
                <a:lnTo>
                  <a:pt x="1658944" y="209550"/>
                </a:lnTo>
                <a:lnTo>
                  <a:pt x="1652619" y="200478"/>
                </a:lnTo>
                <a:lnTo>
                  <a:pt x="1646519" y="191633"/>
                </a:lnTo>
                <a:lnTo>
                  <a:pt x="1640194" y="183016"/>
                </a:lnTo>
                <a:lnTo>
                  <a:pt x="1633868" y="175078"/>
                </a:lnTo>
                <a:lnTo>
                  <a:pt x="1627091" y="167594"/>
                </a:lnTo>
                <a:lnTo>
                  <a:pt x="1620313" y="160337"/>
                </a:lnTo>
                <a:lnTo>
                  <a:pt x="1613310" y="153307"/>
                </a:lnTo>
                <a:lnTo>
                  <a:pt x="1606307" y="146957"/>
                </a:lnTo>
                <a:lnTo>
                  <a:pt x="1599303" y="140833"/>
                </a:lnTo>
                <a:lnTo>
                  <a:pt x="1592074" y="135164"/>
                </a:lnTo>
                <a:lnTo>
                  <a:pt x="1584845" y="129948"/>
                </a:lnTo>
                <a:lnTo>
                  <a:pt x="1577841" y="124732"/>
                </a:lnTo>
                <a:lnTo>
                  <a:pt x="1570612" y="120196"/>
                </a:lnTo>
                <a:lnTo>
                  <a:pt x="1563835" y="115887"/>
                </a:lnTo>
                <a:lnTo>
                  <a:pt x="1556831" y="111805"/>
                </a:lnTo>
                <a:lnTo>
                  <a:pt x="1550280" y="107949"/>
                </a:lnTo>
                <a:lnTo>
                  <a:pt x="1543728" y="104321"/>
                </a:lnTo>
                <a:lnTo>
                  <a:pt x="1531077" y="98198"/>
                </a:lnTo>
                <a:lnTo>
                  <a:pt x="1519782" y="92755"/>
                </a:lnTo>
                <a:lnTo>
                  <a:pt x="1509390" y="88446"/>
                </a:lnTo>
                <a:lnTo>
                  <a:pt x="1500579" y="84817"/>
                </a:lnTo>
                <a:lnTo>
                  <a:pt x="1493350" y="81642"/>
                </a:lnTo>
                <a:lnTo>
                  <a:pt x="1488380" y="79374"/>
                </a:lnTo>
                <a:lnTo>
                  <a:pt x="1486346" y="78694"/>
                </a:lnTo>
                <a:lnTo>
                  <a:pt x="1484991" y="78014"/>
                </a:lnTo>
                <a:lnTo>
                  <a:pt x="1484539" y="77107"/>
                </a:lnTo>
                <a:lnTo>
                  <a:pt x="1484313" y="76653"/>
                </a:lnTo>
                <a:lnTo>
                  <a:pt x="1484313" y="76199"/>
                </a:lnTo>
                <a:lnTo>
                  <a:pt x="1484539" y="75973"/>
                </a:lnTo>
                <a:lnTo>
                  <a:pt x="1485217" y="75292"/>
                </a:lnTo>
                <a:lnTo>
                  <a:pt x="1486798" y="74839"/>
                </a:lnTo>
                <a:lnTo>
                  <a:pt x="1488832" y="74612"/>
                </a:lnTo>
                <a:close/>
                <a:moveTo>
                  <a:pt x="1523085" y="0"/>
                </a:moveTo>
                <a:lnTo>
                  <a:pt x="1526481" y="0"/>
                </a:lnTo>
                <a:lnTo>
                  <a:pt x="1530330" y="0"/>
                </a:lnTo>
                <a:lnTo>
                  <a:pt x="1534859" y="226"/>
                </a:lnTo>
                <a:lnTo>
                  <a:pt x="1540293" y="906"/>
                </a:lnTo>
                <a:lnTo>
                  <a:pt x="1545954" y="1811"/>
                </a:lnTo>
                <a:lnTo>
                  <a:pt x="1552294" y="2943"/>
                </a:lnTo>
                <a:lnTo>
                  <a:pt x="1559313" y="4528"/>
                </a:lnTo>
                <a:lnTo>
                  <a:pt x="1566332" y="6339"/>
                </a:lnTo>
                <a:lnTo>
                  <a:pt x="1574031" y="8377"/>
                </a:lnTo>
                <a:lnTo>
                  <a:pt x="1581956" y="10867"/>
                </a:lnTo>
                <a:lnTo>
                  <a:pt x="1590334" y="13810"/>
                </a:lnTo>
                <a:lnTo>
                  <a:pt x="1599165" y="16980"/>
                </a:lnTo>
                <a:lnTo>
                  <a:pt x="1607995" y="20602"/>
                </a:lnTo>
                <a:lnTo>
                  <a:pt x="1617279" y="24678"/>
                </a:lnTo>
                <a:lnTo>
                  <a:pt x="1626336" y="29432"/>
                </a:lnTo>
                <a:lnTo>
                  <a:pt x="1635846" y="34413"/>
                </a:lnTo>
                <a:lnTo>
                  <a:pt x="1645582" y="39846"/>
                </a:lnTo>
                <a:lnTo>
                  <a:pt x="1655319" y="45959"/>
                </a:lnTo>
                <a:lnTo>
                  <a:pt x="1665055" y="52298"/>
                </a:lnTo>
                <a:lnTo>
                  <a:pt x="1674565" y="59317"/>
                </a:lnTo>
                <a:lnTo>
                  <a:pt x="1684302" y="66788"/>
                </a:lnTo>
                <a:lnTo>
                  <a:pt x="1694038" y="75165"/>
                </a:lnTo>
                <a:lnTo>
                  <a:pt x="1703548" y="83768"/>
                </a:lnTo>
                <a:lnTo>
                  <a:pt x="1712832" y="93051"/>
                </a:lnTo>
                <a:lnTo>
                  <a:pt x="1721889" y="103012"/>
                </a:lnTo>
                <a:lnTo>
                  <a:pt x="1730946" y="113427"/>
                </a:lnTo>
                <a:lnTo>
                  <a:pt x="1735248" y="119087"/>
                </a:lnTo>
                <a:lnTo>
                  <a:pt x="1739550" y="124520"/>
                </a:lnTo>
                <a:lnTo>
                  <a:pt x="1743626" y="130407"/>
                </a:lnTo>
                <a:lnTo>
                  <a:pt x="1747928" y="136293"/>
                </a:lnTo>
                <a:lnTo>
                  <a:pt x="1752004" y="142406"/>
                </a:lnTo>
                <a:lnTo>
                  <a:pt x="1755853" y="148745"/>
                </a:lnTo>
                <a:lnTo>
                  <a:pt x="1759703" y="154405"/>
                </a:lnTo>
                <a:lnTo>
                  <a:pt x="1763099" y="160744"/>
                </a:lnTo>
                <a:lnTo>
                  <a:pt x="1769665" y="172970"/>
                </a:lnTo>
                <a:lnTo>
                  <a:pt x="1775553" y="184969"/>
                </a:lnTo>
                <a:lnTo>
                  <a:pt x="1780987" y="197195"/>
                </a:lnTo>
                <a:lnTo>
                  <a:pt x="1785515" y="209194"/>
                </a:lnTo>
                <a:lnTo>
                  <a:pt x="1789591" y="220967"/>
                </a:lnTo>
                <a:lnTo>
                  <a:pt x="1793214" y="232740"/>
                </a:lnTo>
                <a:lnTo>
                  <a:pt x="1795931" y="244513"/>
                </a:lnTo>
                <a:lnTo>
                  <a:pt x="1798648" y="255606"/>
                </a:lnTo>
                <a:lnTo>
                  <a:pt x="1800686" y="266926"/>
                </a:lnTo>
                <a:lnTo>
                  <a:pt x="1802045" y="277793"/>
                </a:lnTo>
                <a:lnTo>
                  <a:pt x="1803403" y="288661"/>
                </a:lnTo>
                <a:lnTo>
                  <a:pt x="1804083" y="298849"/>
                </a:lnTo>
                <a:lnTo>
                  <a:pt x="1804762" y="308810"/>
                </a:lnTo>
                <a:lnTo>
                  <a:pt x="1804988" y="318546"/>
                </a:lnTo>
                <a:lnTo>
                  <a:pt x="1804762" y="327828"/>
                </a:lnTo>
                <a:lnTo>
                  <a:pt x="1804535" y="336658"/>
                </a:lnTo>
                <a:lnTo>
                  <a:pt x="1803856" y="345034"/>
                </a:lnTo>
                <a:lnTo>
                  <a:pt x="1802950" y="352959"/>
                </a:lnTo>
                <a:lnTo>
                  <a:pt x="1802045" y="360430"/>
                </a:lnTo>
                <a:lnTo>
                  <a:pt x="1800913" y="367222"/>
                </a:lnTo>
                <a:lnTo>
                  <a:pt x="1799780" y="373561"/>
                </a:lnTo>
                <a:lnTo>
                  <a:pt x="1798648" y="378995"/>
                </a:lnTo>
                <a:lnTo>
                  <a:pt x="1797290" y="384202"/>
                </a:lnTo>
                <a:lnTo>
                  <a:pt x="1795705" y="388730"/>
                </a:lnTo>
                <a:lnTo>
                  <a:pt x="1794573" y="392352"/>
                </a:lnTo>
                <a:lnTo>
                  <a:pt x="1793214" y="395522"/>
                </a:lnTo>
                <a:lnTo>
                  <a:pt x="1792082" y="397786"/>
                </a:lnTo>
                <a:lnTo>
                  <a:pt x="1790950" y="399371"/>
                </a:lnTo>
                <a:lnTo>
                  <a:pt x="1790044" y="400050"/>
                </a:lnTo>
                <a:lnTo>
                  <a:pt x="1789591" y="400050"/>
                </a:lnTo>
                <a:lnTo>
                  <a:pt x="1789138" y="399823"/>
                </a:lnTo>
                <a:lnTo>
                  <a:pt x="1788912" y="399823"/>
                </a:lnTo>
                <a:lnTo>
                  <a:pt x="1788685" y="399597"/>
                </a:lnTo>
                <a:lnTo>
                  <a:pt x="1788006" y="398239"/>
                </a:lnTo>
                <a:lnTo>
                  <a:pt x="1787780" y="396427"/>
                </a:lnTo>
                <a:lnTo>
                  <a:pt x="1787553" y="393937"/>
                </a:lnTo>
                <a:lnTo>
                  <a:pt x="1787327" y="386919"/>
                </a:lnTo>
                <a:lnTo>
                  <a:pt x="1787100" y="377636"/>
                </a:lnTo>
                <a:lnTo>
                  <a:pt x="1787100" y="365863"/>
                </a:lnTo>
                <a:lnTo>
                  <a:pt x="1786648" y="352279"/>
                </a:lnTo>
                <a:lnTo>
                  <a:pt x="1785742" y="336884"/>
                </a:lnTo>
                <a:lnTo>
                  <a:pt x="1785063" y="328507"/>
                </a:lnTo>
                <a:lnTo>
                  <a:pt x="1784157" y="319904"/>
                </a:lnTo>
                <a:lnTo>
                  <a:pt x="1783025" y="310848"/>
                </a:lnTo>
                <a:lnTo>
                  <a:pt x="1781666" y="301339"/>
                </a:lnTo>
                <a:lnTo>
                  <a:pt x="1780081" y="292057"/>
                </a:lnTo>
                <a:lnTo>
                  <a:pt x="1778496" y="282095"/>
                </a:lnTo>
                <a:lnTo>
                  <a:pt x="1776005" y="272133"/>
                </a:lnTo>
                <a:lnTo>
                  <a:pt x="1773515" y="261493"/>
                </a:lnTo>
                <a:lnTo>
                  <a:pt x="1770798" y="251078"/>
                </a:lnTo>
                <a:lnTo>
                  <a:pt x="1767401" y="240437"/>
                </a:lnTo>
                <a:lnTo>
                  <a:pt x="1763552" y="229570"/>
                </a:lnTo>
                <a:lnTo>
                  <a:pt x="1759476" y="218929"/>
                </a:lnTo>
                <a:lnTo>
                  <a:pt x="1754948" y="207836"/>
                </a:lnTo>
                <a:lnTo>
                  <a:pt x="1749513" y="196968"/>
                </a:lnTo>
                <a:lnTo>
                  <a:pt x="1743852" y="185875"/>
                </a:lnTo>
                <a:lnTo>
                  <a:pt x="1737739" y="175008"/>
                </a:lnTo>
                <a:lnTo>
                  <a:pt x="1731172" y="163914"/>
                </a:lnTo>
                <a:lnTo>
                  <a:pt x="1723700" y="153047"/>
                </a:lnTo>
                <a:lnTo>
                  <a:pt x="1716228" y="142179"/>
                </a:lnTo>
                <a:lnTo>
                  <a:pt x="1708303" y="131765"/>
                </a:lnTo>
                <a:lnTo>
                  <a:pt x="1700378" y="122030"/>
                </a:lnTo>
                <a:lnTo>
                  <a:pt x="1692227" y="112974"/>
                </a:lnTo>
                <a:lnTo>
                  <a:pt x="1683849" y="104144"/>
                </a:lnTo>
                <a:lnTo>
                  <a:pt x="1675471" y="95767"/>
                </a:lnTo>
                <a:lnTo>
                  <a:pt x="1666867" y="87843"/>
                </a:lnTo>
                <a:lnTo>
                  <a:pt x="1658036" y="80372"/>
                </a:lnTo>
                <a:lnTo>
                  <a:pt x="1649432" y="73580"/>
                </a:lnTo>
                <a:lnTo>
                  <a:pt x="1640601" y="67241"/>
                </a:lnTo>
                <a:lnTo>
                  <a:pt x="1631997" y="60902"/>
                </a:lnTo>
                <a:lnTo>
                  <a:pt x="1623392" y="55015"/>
                </a:lnTo>
                <a:lnTo>
                  <a:pt x="1614788" y="49808"/>
                </a:lnTo>
                <a:lnTo>
                  <a:pt x="1606410" y="44827"/>
                </a:lnTo>
                <a:lnTo>
                  <a:pt x="1598259" y="40299"/>
                </a:lnTo>
                <a:lnTo>
                  <a:pt x="1590334" y="35998"/>
                </a:lnTo>
                <a:lnTo>
                  <a:pt x="1582409" y="31922"/>
                </a:lnTo>
                <a:lnTo>
                  <a:pt x="1574937" y="28300"/>
                </a:lnTo>
                <a:lnTo>
                  <a:pt x="1560898" y="21961"/>
                </a:lnTo>
                <a:lnTo>
                  <a:pt x="1548445" y="16527"/>
                </a:lnTo>
                <a:lnTo>
                  <a:pt x="1537802" y="12226"/>
                </a:lnTo>
                <a:lnTo>
                  <a:pt x="1528972" y="8603"/>
                </a:lnTo>
                <a:lnTo>
                  <a:pt x="1522405" y="5886"/>
                </a:lnTo>
                <a:lnTo>
                  <a:pt x="1520367" y="4754"/>
                </a:lnTo>
                <a:lnTo>
                  <a:pt x="1518556" y="3849"/>
                </a:lnTo>
                <a:lnTo>
                  <a:pt x="1517877" y="2717"/>
                </a:lnTo>
                <a:lnTo>
                  <a:pt x="1517650" y="2490"/>
                </a:lnTo>
                <a:lnTo>
                  <a:pt x="1517650" y="2038"/>
                </a:lnTo>
                <a:lnTo>
                  <a:pt x="1517650" y="1811"/>
                </a:lnTo>
                <a:lnTo>
                  <a:pt x="1517877" y="1132"/>
                </a:lnTo>
                <a:lnTo>
                  <a:pt x="1518782" y="679"/>
                </a:lnTo>
                <a:lnTo>
                  <a:pt x="1520594" y="226"/>
                </a:lnTo>
                <a:lnTo>
                  <a:pt x="1523085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935648" y="1410150"/>
            <a:ext cx="1253904" cy="1253904"/>
            <a:chOff x="6580864" y="1752600"/>
            <a:chExt cx="1671872" cy="1671872"/>
          </a:xfrm>
        </p:grpSpPr>
        <p:grpSp>
          <p:nvGrpSpPr>
            <p:cNvPr id="40" name="组合 39"/>
            <p:cNvGrpSpPr/>
            <p:nvPr/>
          </p:nvGrpSpPr>
          <p:grpSpPr>
            <a:xfrm>
              <a:off x="6580864" y="1752600"/>
              <a:ext cx="1671872" cy="1671872"/>
              <a:chOff x="797560" y="1739900"/>
              <a:chExt cx="2336800" cy="23368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858418" y="1864393"/>
                <a:ext cx="2192022" cy="2192021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</p:grpSp>
        <p:sp>
          <p:nvSpPr>
            <p:cNvPr id="57" name="KSO_Shape"/>
            <p:cNvSpPr/>
            <p:nvPr/>
          </p:nvSpPr>
          <p:spPr bwMode="auto">
            <a:xfrm>
              <a:off x="7124913" y="2388157"/>
              <a:ext cx="635708" cy="455592"/>
            </a:xfrm>
            <a:custGeom>
              <a:avLst/>
              <a:gdLst>
                <a:gd name="T0" fmla="*/ 134077 w 5868"/>
                <a:gd name="T1" fmla="*/ 590892 h 4208"/>
                <a:gd name="T2" fmla="*/ 192837 w 5868"/>
                <a:gd name="T3" fmla="*/ 596084 h 4208"/>
                <a:gd name="T4" fmla="*/ 512935 w 5868"/>
                <a:gd name="T5" fmla="*/ 497764 h 4208"/>
                <a:gd name="T6" fmla="*/ 530465 w 5868"/>
                <a:gd name="T7" fmla="*/ 456230 h 4208"/>
                <a:gd name="T8" fmla="*/ 704473 w 5868"/>
                <a:gd name="T9" fmla="*/ 239797 h 4208"/>
                <a:gd name="T10" fmla="*/ 980744 w 5868"/>
                <a:gd name="T11" fmla="*/ 212215 h 4208"/>
                <a:gd name="T12" fmla="*/ 1253119 w 5868"/>
                <a:gd name="T13" fmla="*/ 253750 h 4208"/>
                <a:gd name="T14" fmla="*/ 1374859 w 5868"/>
                <a:gd name="T15" fmla="*/ 461746 h 4208"/>
                <a:gd name="T16" fmla="*/ 1400831 w 5868"/>
                <a:gd name="T17" fmla="*/ 505228 h 4208"/>
                <a:gd name="T18" fmla="*/ 1725798 w 5868"/>
                <a:gd name="T19" fmla="*/ 598031 h 4208"/>
                <a:gd name="T20" fmla="*/ 1779363 w 5868"/>
                <a:gd name="T21" fmla="*/ 585052 h 4208"/>
                <a:gd name="T22" fmla="*/ 1901104 w 5868"/>
                <a:gd name="T23" fmla="*/ 336494 h 4208"/>
                <a:gd name="T24" fmla="*/ 1897533 w 5868"/>
                <a:gd name="T25" fmla="*/ 289443 h 4208"/>
                <a:gd name="T26" fmla="*/ 1777740 w 5868"/>
                <a:gd name="T27" fmla="*/ 214162 h 4208"/>
                <a:gd name="T28" fmla="*/ 1493029 w 5868"/>
                <a:gd name="T29" fmla="*/ 92155 h 4208"/>
                <a:gd name="T30" fmla="*/ 1208318 w 5868"/>
                <a:gd name="T31" fmla="*/ 20767 h 4208"/>
                <a:gd name="T32" fmla="*/ 924256 w 5868"/>
                <a:gd name="T33" fmla="*/ 649 h 4208"/>
                <a:gd name="T34" fmla="*/ 639545 w 5868"/>
                <a:gd name="T35" fmla="*/ 30826 h 4208"/>
                <a:gd name="T36" fmla="*/ 355158 w 5868"/>
                <a:gd name="T37" fmla="*/ 112273 h 4208"/>
                <a:gd name="T38" fmla="*/ 70123 w 5868"/>
                <a:gd name="T39" fmla="*/ 244664 h 4208"/>
                <a:gd name="T40" fmla="*/ 3246 w 5868"/>
                <a:gd name="T41" fmla="*/ 297880 h 4208"/>
                <a:gd name="T42" fmla="*/ 10713 w 5868"/>
                <a:gd name="T43" fmla="*/ 355314 h 4208"/>
                <a:gd name="T44" fmla="*/ 772973 w 5868"/>
                <a:gd name="T45" fmla="*/ 339414 h 4208"/>
                <a:gd name="T46" fmla="*/ 960941 w 5868"/>
                <a:gd name="T47" fmla="*/ 320919 h 4208"/>
                <a:gd name="T48" fmla="*/ 1130729 w 5868"/>
                <a:gd name="T49" fmla="*/ 336169 h 4208"/>
                <a:gd name="T50" fmla="*/ 1259936 w 5868"/>
                <a:gd name="T51" fmla="*/ 525021 h 4208"/>
                <a:gd name="T52" fmla="*/ 1298244 w 5868"/>
                <a:gd name="T53" fmla="*/ 601925 h 4208"/>
                <a:gd name="T54" fmla="*/ 1598862 w 5868"/>
                <a:gd name="T55" fmla="*/ 671041 h 4208"/>
                <a:gd name="T56" fmla="*/ 1662168 w 5868"/>
                <a:gd name="T57" fmla="*/ 717767 h 4208"/>
                <a:gd name="T58" fmla="*/ 253546 w 5868"/>
                <a:gd name="T59" fmla="*/ 1210015 h 4208"/>
                <a:gd name="T60" fmla="*/ 273024 w 5868"/>
                <a:gd name="T61" fmla="*/ 698947 h 4208"/>
                <a:gd name="T62" fmla="*/ 576240 w 5868"/>
                <a:gd name="T63" fmla="*/ 620745 h 4208"/>
                <a:gd name="T64" fmla="*/ 641493 w 5868"/>
                <a:gd name="T65" fmla="*/ 585376 h 4208"/>
                <a:gd name="T66" fmla="*/ 662595 w 5868"/>
                <a:gd name="T67" fmla="*/ 367969 h 4208"/>
                <a:gd name="T68" fmla="*/ 1077163 w 5868"/>
                <a:gd name="T69" fmla="*/ 564933 h 4208"/>
                <a:gd name="T70" fmla="*/ 1178776 w 5868"/>
                <a:gd name="T71" fmla="*/ 636970 h 4208"/>
                <a:gd name="T72" fmla="*/ 1245003 w 5868"/>
                <a:gd name="T73" fmla="*/ 759302 h 4208"/>
                <a:gd name="T74" fmla="*/ 1252145 w 5868"/>
                <a:gd name="T75" fmla="*/ 867032 h 4208"/>
                <a:gd name="T76" fmla="*/ 1229095 w 5868"/>
                <a:gd name="T77" fmla="*/ 949452 h 4208"/>
                <a:gd name="T78" fmla="*/ 1125210 w 5868"/>
                <a:gd name="T79" fmla="*/ 852430 h 4208"/>
                <a:gd name="T80" fmla="*/ 1117094 w 5868"/>
                <a:gd name="T81" fmla="*/ 775851 h 4208"/>
                <a:gd name="T82" fmla="*/ 1079435 w 5868"/>
                <a:gd name="T83" fmla="*/ 716794 h 4208"/>
                <a:gd name="T84" fmla="*/ 1012883 w 5868"/>
                <a:gd name="T85" fmla="*/ 676882 h 4208"/>
                <a:gd name="T86" fmla="*/ 940164 w 5868"/>
                <a:gd name="T87" fmla="*/ 671365 h 4208"/>
                <a:gd name="T88" fmla="*/ 867768 w 5868"/>
                <a:gd name="T89" fmla="*/ 701867 h 4208"/>
                <a:gd name="T90" fmla="*/ 821994 w 5868"/>
                <a:gd name="T91" fmla="*/ 754434 h 4208"/>
                <a:gd name="T92" fmla="*/ 802515 w 5868"/>
                <a:gd name="T93" fmla="*/ 831662 h 4208"/>
                <a:gd name="T94" fmla="*/ 818423 w 5868"/>
                <a:gd name="T95" fmla="*/ 901752 h 4208"/>
                <a:gd name="T96" fmla="*/ 861600 w 5868"/>
                <a:gd name="T97" fmla="*/ 956590 h 4208"/>
                <a:gd name="T98" fmla="*/ 932048 w 5868"/>
                <a:gd name="T99" fmla="*/ 990337 h 4208"/>
                <a:gd name="T100" fmla="*/ 999573 w 5868"/>
                <a:gd name="T101" fmla="*/ 990013 h 4208"/>
                <a:gd name="T102" fmla="*/ 1060606 w 5868"/>
                <a:gd name="T103" fmla="*/ 962107 h 4208"/>
                <a:gd name="T104" fmla="*/ 1081058 w 5868"/>
                <a:gd name="T105" fmla="*/ 1096445 h 4208"/>
                <a:gd name="T106" fmla="*/ 964512 w 5868"/>
                <a:gd name="T107" fmla="*/ 1120781 h 4208"/>
                <a:gd name="T108" fmla="*/ 826863 w 5868"/>
                <a:gd name="T109" fmla="*/ 1085736 h 4208"/>
                <a:gd name="T110" fmla="*/ 732717 w 5868"/>
                <a:gd name="T111" fmla="*/ 1004614 h 4208"/>
                <a:gd name="T112" fmla="*/ 678827 w 5868"/>
                <a:gd name="T113" fmla="*/ 875793 h 4208"/>
                <a:gd name="T114" fmla="*/ 688241 w 5868"/>
                <a:gd name="T115" fmla="*/ 745673 h 4208"/>
                <a:gd name="T116" fmla="*/ 760312 w 5868"/>
                <a:gd name="T117" fmla="*/ 627235 h 4208"/>
                <a:gd name="T118" fmla="*/ 865171 w 5868"/>
                <a:gd name="T119" fmla="*/ 560066 h 4208"/>
                <a:gd name="T120" fmla="*/ 1577111 w 5868"/>
                <a:gd name="T121" fmla="*/ 1240842 h 4208"/>
                <a:gd name="T122" fmla="*/ 345419 w 5868"/>
                <a:gd name="T123" fmla="*/ 1240842 h 42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68" h="4208">
                  <a:moveTo>
                    <a:pt x="49" y="1128"/>
                  </a:moveTo>
                  <a:lnTo>
                    <a:pt x="49" y="1128"/>
                  </a:lnTo>
                  <a:lnTo>
                    <a:pt x="345" y="1748"/>
                  </a:lnTo>
                  <a:lnTo>
                    <a:pt x="354" y="1764"/>
                  </a:lnTo>
                  <a:lnTo>
                    <a:pt x="364" y="1778"/>
                  </a:lnTo>
                  <a:lnTo>
                    <a:pt x="375" y="1790"/>
                  </a:lnTo>
                  <a:lnTo>
                    <a:pt x="387" y="1803"/>
                  </a:lnTo>
                  <a:lnTo>
                    <a:pt x="400" y="1813"/>
                  </a:lnTo>
                  <a:lnTo>
                    <a:pt x="413" y="1821"/>
                  </a:lnTo>
                  <a:lnTo>
                    <a:pt x="428" y="1828"/>
                  </a:lnTo>
                  <a:lnTo>
                    <a:pt x="443" y="1834"/>
                  </a:lnTo>
                  <a:lnTo>
                    <a:pt x="460" y="1838"/>
                  </a:lnTo>
                  <a:lnTo>
                    <a:pt x="477" y="1842"/>
                  </a:lnTo>
                  <a:lnTo>
                    <a:pt x="495" y="1844"/>
                  </a:lnTo>
                  <a:lnTo>
                    <a:pt x="512" y="1845"/>
                  </a:lnTo>
                  <a:lnTo>
                    <a:pt x="531" y="1845"/>
                  </a:lnTo>
                  <a:lnTo>
                    <a:pt x="551" y="1843"/>
                  </a:lnTo>
                  <a:lnTo>
                    <a:pt x="573" y="1841"/>
                  </a:lnTo>
                  <a:lnTo>
                    <a:pt x="594" y="1837"/>
                  </a:lnTo>
                  <a:lnTo>
                    <a:pt x="1457" y="1607"/>
                  </a:lnTo>
                  <a:lnTo>
                    <a:pt x="1479" y="1599"/>
                  </a:lnTo>
                  <a:lnTo>
                    <a:pt x="1500" y="1589"/>
                  </a:lnTo>
                  <a:lnTo>
                    <a:pt x="1519" y="1579"/>
                  </a:lnTo>
                  <a:lnTo>
                    <a:pt x="1537" y="1569"/>
                  </a:lnTo>
                  <a:lnTo>
                    <a:pt x="1552" y="1557"/>
                  </a:lnTo>
                  <a:lnTo>
                    <a:pt x="1567" y="1546"/>
                  </a:lnTo>
                  <a:lnTo>
                    <a:pt x="1580" y="1534"/>
                  </a:lnTo>
                  <a:lnTo>
                    <a:pt x="1591" y="1522"/>
                  </a:lnTo>
                  <a:lnTo>
                    <a:pt x="1601" y="1510"/>
                  </a:lnTo>
                  <a:lnTo>
                    <a:pt x="1610" y="1496"/>
                  </a:lnTo>
                  <a:lnTo>
                    <a:pt x="1617" y="1482"/>
                  </a:lnTo>
                  <a:lnTo>
                    <a:pt x="1624" y="1467"/>
                  </a:lnTo>
                  <a:lnTo>
                    <a:pt x="1628" y="1453"/>
                  </a:lnTo>
                  <a:lnTo>
                    <a:pt x="1632" y="1438"/>
                  </a:lnTo>
                  <a:lnTo>
                    <a:pt x="1633" y="1423"/>
                  </a:lnTo>
                  <a:lnTo>
                    <a:pt x="1634" y="1406"/>
                  </a:lnTo>
                  <a:lnTo>
                    <a:pt x="1627" y="927"/>
                  </a:lnTo>
                  <a:lnTo>
                    <a:pt x="1664" y="910"/>
                  </a:lnTo>
                  <a:lnTo>
                    <a:pt x="1701" y="894"/>
                  </a:lnTo>
                  <a:lnTo>
                    <a:pt x="1775" y="863"/>
                  </a:lnTo>
                  <a:lnTo>
                    <a:pt x="1851" y="834"/>
                  </a:lnTo>
                  <a:lnTo>
                    <a:pt x="1929" y="807"/>
                  </a:lnTo>
                  <a:lnTo>
                    <a:pt x="2008" y="782"/>
                  </a:lnTo>
                  <a:lnTo>
                    <a:pt x="2089" y="759"/>
                  </a:lnTo>
                  <a:lnTo>
                    <a:pt x="2170" y="739"/>
                  </a:lnTo>
                  <a:lnTo>
                    <a:pt x="2252" y="720"/>
                  </a:lnTo>
                  <a:lnTo>
                    <a:pt x="2335" y="705"/>
                  </a:lnTo>
                  <a:lnTo>
                    <a:pt x="2420" y="690"/>
                  </a:lnTo>
                  <a:lnTo>
                    <a:pt x="2504" y="679"/>
                  </a:lnTo>
                  <a:lnTo>
                    <a:pt x="2589" y="669"/>
                  </a:lnTo>
                  <a:lnTo>
                    <a:pt x="2675" y="661"/>
                  </a:lnTo>
                  <a:lnTo>
                    <a:pt x="2761" y="657"/>
                  </a:lnTo>
                  <a:lnTo>
                    <a:pt x="2848" y="654"/>
                  </a:lnTo>
                  <a:lnTo>
                    <a:pt x="2934" y="652"/>
                  </a:lnTo>
                  <a:lnTo>
                    <a:pt x="3021" y="654"/>
                  </a:lnTo>
                  <a:lnTo>
                    <a:pt x="3106" y="657"/>
                  </a:lnTo>
                  <a:lnTo>
                    <a:pt x="3192" y="661"/>
                  </a:lnTo>
                  <a:lnTo>
                    <a:pt x="3278" y="669"/>
                  </a:lnTo>
                  <a:lnTo>
                    <a:pt x="3364" y="679"/>
                  </a:lnTo>
                  <a:lnTo>
                    <a:pt x="3449" y="690"/>
                  </a:lnTo>
                  <a:lnTo>
                    <a:pt x="3532" y="705"/>
                  </a:lnTo>
                  <a:lnTo>
                    <a:pt x="3616" y="720"/>
                  </a:lnTo>
                  <a:lnTo>
                    <a:pt x="3698" y="739"/>
                  </a:lnTo>
                  <a:lnTo>
                    <a:pt x="3780" y="759"/>
                  </a:lnTo>
                  <a:lnTo>
                    <a:pt x="3860" y="782"/>
                  </a:lnTo>
                  <a:lnTo>
                    <a:pt x="3939" y="807"/>
                  </a:lnTo>
                  <a:lnTo>
                    <a:pt x="4017" y="834"/>
                  </a:lnTo>
                  <a:lnTo>
                    <a:pt x="4093" y="863"/>
                  </a:lnTo>
                  <a:lnTo>
                    <a:pt x="4168" y="894"/>
                  </a:lnTo>
                  <a:lnTo>
                    <a:pt x="4204" y="910"/>
                  </a:lnTo>
                  <a:lnTo>
                    <a:pt x="4241" y="927"/>
                  </a:lnTo>
                  <a:lnTo>
                    <a:pt x="4235" y="1406"/>
                  </a:lnTo>
                  <a:lnTo>
                    <a:pt x="4235" y="1423"/>
                  </a:lnTo>
                  <a:lnTo>
                    <a:pt x="4237" y="1438"/>
                  </a:lnTo>
                  <a:lnTo>
                    <a:pt x="4240" y="1453"/>
                  </a:lnTo>
                  <a:lnTo>
                    <a:pt x="4245" y="1467"/>
                  </a:lnTo>
                  <a:lnTo>
                    <a:pt x="4250" y="1482"/>
                  </a:lnTo>
                  <a:lnTo>
                    <a:pt x="4258" y="1496"/>
                  </a:lnTo>
                  <a:lnTo>
                    <a:pt x="4266" y="1510"/>
                  </a:lnTo>
                  <a:lnTo>
                    <a:pt x="4276" y="1522"/>
                  </a:lnTo>
                  <a:lnTo>
                    <a:pt x="4288" y="1534"/>
                  </a:lnTo>
                  <a:lnTo>
                    <a:pt x="4300" y="1546"/>
                  </a:lnTo>
                  <a:lnTo>
                    <a:pt x="4315" y="1557"/>
                  </a:lnTo>
                  <a:lnTo>
                    <a:pt x="4331" y="1569"/>
                  </a:lnTo>
                  <a:lnTo>
                    <a:pt x="4349" y="1579"/>
                  </a:lnTo>
                  <a:lnTo>
                    <a:pt x="4368" y="1589"/>
                  </a:lnTo>
                  <a:lnTo>
                    <a:pt x="4389" y="1599"/>
                  </a:lnTo>
                  <a:lnTo>
                    <a:pt x="4412" y="1607"/>
                  </a:lnTo>
                  <a:lnTo>
                    <a:pt x="5275" y="1837"/>
                  </a:lnTo>
                  <a:lnTo>
                    <a:pt x="5296" y="1841"/>
                  </a:lnTo>
                  <a:lnTo>
                    <a:pt x="5316" y="1843"/>
                  </a:lnTo>
                  <a:lnTo>
                    <a:pt x="5336" y="1845"/>
                  </a:lnTo>
                  <a:lnTo>
                    <a:pt x="5355" y="1845"/>
                  </a:lnTo>
                  <a:lnTo>
                    <a:pt x="5374" y="1844"/>
                  </a:lnTo>
                  <a:lnTo>
                    <a:pt x="5392" y="1842"/>
                  </a:lnTo>
                  <a:lnTo>
                    <a:pt x="5408" y="1838"/>
                  </a:lnTo>
                  <a:lnTo>
                    <a:pt x="5425" y="1834"/>
                  </a:lnTo>
                  <a:lnTo>
                    <a:pt x="5440" y="1828"/>
                  </a:lnTo>
                  <a:lnTo>
                    <a:pt x="5454" y="1821"/>
                  </a:lnTo>
                  <a:lnTo>
                    <a:pt x="5469" y="1813"/>
                  </a:lnTo>
                  <a:lnTo>
                    <a:pt x="5481" y="1803"/>
                  </a:lnTo>
                  <a:lnTo>
                    <a:pt x="5493" y="1790"/>
                  </a:lnTo>
                  <a:lnTo>
                    <a:pt x="5504" y="1778"/>
                  </a:lnTo>
                  <a:lnTo>
                    <a:pt x="5514" y="1764"/>
                  </a:lnTo>
                  <a:lnTo>
                    <a:pt x="5523" y="1748"/>
                  </a:lnTo>
                  <a:lnTo>
                    <a:pt x="5820" y="1128"/>
                  </a:lnTo>
                  <a:lnTo>
                    <a:pt x="5835" y="1095"/>
                  </a:lnTo>
                  <a:lnTo>
                    <a:pt x="5848" y="1065"/>
                  </a:lnTo>
                  <a:lnTo>
                    <a:pt x="5856" y="1037"/>
                  </a:lnTo>
                  <a:lnTo>
                    <a:pt x="5863" y="1011"/>
                  </a:lnTo>
                  <a:lnTo>
                    <a:pt x="5867" y="988"/>
                  </a:lnTo>
                  <a:lnTo>
                    <a:pt x="5868" y="966"/>
                  </a:lnTo>
                  <a:lnTo>
                    <a:pt x="5868" y="956"/>
                  </a:lnTo>
                  <a:lnTo>
                    <a:pt x="5867" y="946"/>
                  </a:lnTo>
                  <a:lnTo>
                    <a:pt x="5864" y="936"/>
                  </a:lnTo>
                  <a:lnTo>
                    <a:pt x="5862" y="927"/>
                  </a:lnTo>
                  <a:lnTo>
                    <a:pt x="5859" y="918"/>
                  </a:lnTo>
                  <a:lnTo>
                    <a:pt x="5854" y="909"/>
                  </a:lnTo>
                  <a:lnTo>
                    <a:pt x="5845" y="892"/>
                  </a:lnTo>
                  <a:lnTo>
                    <a:pt x="5833" y="876"/>
                  </a:lnTo>
                  <a:lnTo>
                    <a:pt x="5820" y="861"/>
                  </a:lnTo>
                  <a:lnTo>
                    <a:pt x="5803" y="846"/>
                  </a:lnTo>
                  <a:lnTo>
                    <a:pt x="5784" y="832"/>
                  </a:lnTo>
                  <a:lnTo>
                    <a:pt x="5763" y="817"/>
                  </a:lnTo>
                  <a:lnTo>
                    <a:pt x="5741" y="803"/>
                  </a:lnTo>
                  <a:lnTo>
                    <a:pt x="5652" y="754"/>
                  </a:lnTo>
                  <a:lnTo>
                    <a:pt x="5564" y="706"/>
                  </a:lnTo>
                  <a:lnTo>
                    <a:pt x="5476" y="660"/>
                  </a:lnTo>
                  <a:lnTo>
                    <a:pt x="5389" y="616"/>
                  </a:lnTo>
                  <a:lnTo>
                    <a:pt x="5301" y="572"/>
                  </a:lnTo>
                  <a:lnTo>
                    <a:pt x="5213" y="531"/>
                  </a:lnTo>
                  <a:lnTo>
                    <a:pt x="5125" y="491"/>
                  </a:lnTo>
                  <a:lnTo>
                    <a:pt x="5037" y="452"/>
                  </a:lnTo>
                  <a:lnTo>
                    <a:pt x="4950" y="415"/>
                  </a:lnTo>
                  <a:lnTo>
                    <a:pt x="4862" y="381"/>
                  </a:lnTo>
                  <a:lnTo>
                    <a:pt x="4774" y="346"/>
                  </a:lnTo>
                  <a:lnTo>
                    <a:pt x="4686" y="315"/>
                  </a:lnTo>
                  <a:lnTo>
                    <a:pt x="4599" y="284"/>
                  </a:lnTo>
                  <a:lnTo>
                    <a:pt x="4511" y="255"/>
                  </a:lnTo>
                  <a:lnTo>
                    <a:pt x="4423" y="228"/>
                  </a:lnTo>
                  <a:lnTo>
                    <a:pt x="4336" y="201"/>
                  </a:lnTo>
                  <a:lnTo>
                    <a:pt x="4248" y="178"/>
                  </a:lnTo>
                  <a:lnTo>
                    <a:pt x="4161" y="154"/>
                  </a:lnTo>
                  <a:lnTo>
                    <a:pt x="4073" y="133"/>
                  </a:lnTo>
                  <a:lnTo>
                    <a:pt x="3985" y="114"/>
                  </a:lnTo>
                  <a:lnTo>
                    <a:pt x="3898" y="95"/>
                  </a:lnTo>
                  <a:lnTo>
                    <a:pt x="3810" y="80"/>
                  </a:lnTo>
                  <a:lnTo>
                    <a:pt x="3722" y="64"/>
                  </a:lnTo>
                  <a:lnTo>
                    <a:pt x="3635" y="51"/>
                  </a:lnTo>
                  <a:lnTo>
                    <a:pt x="3547" y="39"/>
                  </a:lnTo>
                  <a:lnTo>
                    <a:pt x="3460" y="29"/>
                  </a:lnTo>
                  <a:lnTo>
                    <a:pt x="3372" y="21"/>
                  </a:lnTo>
                  <a:lnTo>
                    <a:pt x="3285" y="14"/>
                  </a:lnTo>
                  <a:lnTo>
                    <a:pt x="3197" y="8"/>
                  </a:lnTo>
                  <a:lnTo>
                    <a:pt x="3109" y="4"/>
                  </a:lnTo>
                  <a:lnTo>
                    <a:pt x="3022" y="2"/>
                  </a:lnTo>
                  <a:lnTo>
                    <a:pt x="2934" y="0"/>
                  </a:lnTo>
                  <a:lnTo>
                    <a:pt x="2847" y="2"/>
                  </a:lnTo>
                  <a:lnTo>
                    <a:pt x="2759" y="4"/>
                  </a:lnTo>
                  <a:lnTo>
                    <a:pt x="2672" y="8"/>
                  </a:lnTo>
                  <a:lnTo>
                    <a:pt x="2584" y="14"/>
                  </a:lnTo>
                  <a:lnTo>
                    <a:pt x="2497" y="21"/>
                  </a:lnTo>
                  <a:lnTo>
                    <a:pt x="2409" y="29"/>
                  </a:lnTo>
                  <a:lnTo>
                    <a:pt x="2320" y="39"/>
                  </a:lnTo>
                  <a:lnTo>
                    <a:pt x="2234" y="51"/>
                  </a:lnTo>
                  <a:lnTo>
                    <a:pt x="2145" y="64"/>
                  </a:lnTo>
                  <a:lnTo>
                    <a:pt x="2059" y="80"/>
                  </a:lnTo>
                  <a:lnTo>
                    <a:pt x="1970" y="95"/>
                  </a:lnTo>
                  <a:lnTo>
                    <a:pt x="1882" y="114"/>
                  </a:lnTo>
                  <a:lnTo>
                    <a:pt x="1795" y="133"/>
                  </a:lnTo>
                  <a:lnTo>
                    <a:pt x="1707" y="154"/>
                  </a:lnTo>
                  <a:lnTo>
                    <a:pt x="1620" y="178"/>
                  </a:lnTo>
                  <a:lnTo>
                    <a:pt x="1532" y="201"/>
                  </a:lnTo>
                  <a:lnTo>
                    <a:pt x="1444" y="228"/>
                  </a:lnTo>
                  <a:lnTo>
                    <a:pt x="1357" y="255"/>
                  </a:lnTo>
                  <a:lnTo>
                    <a:pt x="1269" y="284"/>
                  </a:lnTo>
                  <a:lnTo>
                    <a:pt x="1181" y="315"/>
                  </a:lnTo>
                  <a:lnTo>
                    <a:pt x="1094" y="346"/>
                  </a:lnTo>
                  <a:lnTo>
                    <a:pt x="1006" y="381"/>
                  </a:lnTo>
                  <a:lnTo>
                    <a:pt x="918" y="415"/>
                  </a:lnTo>
                  <a:lnTo>
                    <a:pt x="830" y="452"/>
                  </a:lnTo>
                  <a:lnTo>
                    <a:pt x="743" y="491"/>
                  </a:lnTo>
                  <a:lnTo>
                    <a:pt x="655" y="531"/>
                  </a:lnTo>
                  <a:lnTo>
                    <a:pt x="567" y="572"/>
                  </a:lnTo>
                  <a:lnTo>
                    <a:pt x="479" y="616"/>
                  </a:lnTo>
                  <a:lnTo>
                    <a:pt x="391" y="660"/>
                  </a:lnTo>
                  <a:lnTo>
                    <a:pt x="303" y="706"/>
                  </a:lnTo>
                  <a:lnTo>
                    <a:pt x="216" y="754"/>
                  </a:lnTo>
                  <a:lnTo>
                    <a:pt x="128" y="803"/>
                  </a:lnTo>
                  <a:lnTo>
                    <a:pt x="104" y="817"/>
                  </a:lnTo>
                  <a:lnTo>
                    <a:pt x="84" y="832"/>
                  </a:lnTo>
                  <a:lnTo>
                    <a:pt x="65" y="846"/>
                  </a:lnTo>
                  <a:lnTo>
                    <a:pt x="49" y="861"/>
                  </a:lnTo>
                  <a:lnTo>
                    <a:pt x="34" y="876"/>
                  </a:lnTo>
                  <a:lnTo>
                    <a:pt x="23" y="892"/>
                  </a:lnTo>
                  <a:lnTo>
                    <a:pt x="13" y="909"/>
                  </a:lnTo>
                  <a:lnTo>
                    <a:pt x="10" y="918"/>
                  </a:lnTo>
                  <a:lnTo>
                    <a:pt x="6" y="927"/>
                  </a:lnTo>
                  <a:lnTo>
                    <a:pt x="4" y="936"/>
                  </a:lnTo>
                  <a:lnTo>
                    <a:pt x="2" y="946"/>
                  </a:lnTo>
                  <a:lnTo>
                    <a:pt x="1" y="956"/>
                  </a:lnTo>
                  <a:lnTo>
                    <a:pt x="0" y="966"/>
                  </a:lnTo>
                  <a:lnTo>
                    <a:pt x="1" y="988"/>
                  </a:lnTo>
                  <a:lnTo>
                    <a:pt x="4" y="1011"/>
                  </a:lnTo>
                  <a:lnTo>
                    <a:pt x="11" y="1037"/>
                  </a:lnTo>
                  <a:lnTo>
                    <a:pt x="21" y="1065"/>
                  </a:lnTo>
                  <a:lnTo>
                    <a:pt x="33" y="1095"/>
                  </a:lnTo>
                  <a:lnTo>
                    <a:pt x="49" y="1128"/>
                  </a:lnTo>
                  <a:close/>
                  <a:moveTo>
                    <a:pt x="2041" y="1134"/>
                  </a:moveTo>
                  <a:lnTo>
                    <a:pt x="2041" y="1134"/>
                  </a:lnTo>
                  <a:lnTo>
                    <a:pt x="2096" y="1117"/>
                  </a:lnTo>
                  <a:lnTo>
                    <a:pt x="2153" y="1101"/>
                  </a:lnTo>
                  <a:lnTo>
                    <a:pt x="2210" y="1085"/>
                  </a:lnTo>
                  <a:lnTo>
                    <a:pt x="2267" y="1072"/>
                  </a:lnTo>
                  <a:lnTo>
                    <a:pt x="2324" y="1058"/>
                  </a:lnTo>
                  <a:lnTo>
                    <a:pt x="2381" y="1046"/>
                  </a:lnTo>
                  <a:lnTo>
                    <a:pt x="2438" y="1036"/>
                  </a:lnTo>
                  <a:lnTo>
                    <a:pt x="2495" y="1026"/>
                  </a:lnTo>
                  <a:lnTo>
                    <a:pt x="2553" y="1017"/>
                  </a:lnTo>
                  <a:lnTo>
                    <a:pt x="2610" y="1009"/>
                  </a:lnTo>
                  <a:lnTo>
                    <a:pt x="2668" y="1004"/>
                  </a:lnTo>
                  <a:lnTo>
                    <a:pt x="2726" y="998"/>
                  </a:lnTo>
                  <a:lnTo>
                    <a:pt x="2785" y="995"/>
                  </a:lnTo>
                  <a:lnTo>
                    <a:pt x="2843" y="991"/>
                  </a:lnTo>
                  <a:lnTo>
                    <a:pt x="2902" y="989"/>
                  </a:lnTo>
                  <a:lnTo>
                    <a:pt x="2960" y="989"/>
                  </a:lnTo>
                  <a:lnTo>
                    <a:pt x="3019" y="989"/>
                  </a:lnTo>
                  <a:lnTo>
                    <a:pt x="3079" y="991"/>
                  </a:lnTo>
                  <a:lnTo>
                    <a:pt x="3136" y="995"/>
                  </a:lnTo>
                  <a:lnTo>
                    <a:pt x="3194" y="998"/>
                  </a:lnTo>
                  <a:lnTo>
                    <a:pt x="3252" y="1004"/>
                  </a:lnTo>
                  <a:lnTo>
                    <a:pt x="3310" y="1009"/>
                  </a:lnTo>
                  <a:lnTo>
                    <a:pt x="3368" y="1017"/>
                  </a:lnTo>
                  <a:lnTo>
                    <a:pt x="3426" y="1026"/>
                  </a:lnTo>
                  <a:lnTo>
                    <a:pt x="3483" y="1036"/>
                  </a:lnTo>
                  <a:lnTo>
                    <a:pt x="3541" y="1046"/>
                  </a:lnTo>
                  <a:lnTo>
                    <a:pt x="3598" y="1058"/>
                  </a:lnTo>
                  <a:lnTo>
                    <a:pt x="3655" y="1072"/>
                  </a:lnTo>
                  <a:lnTo>
                    <a:pt x="3712" y="1085"/>
                  </a:lnTo>
                  <a:lnTo>
                    <a:pt x="3769" y="1101"/>
                  </a:lnTo>
                  <a:lnTo>
                    <a:pt x="3824" y="1117"/>
                  </a:lnTo>
                  <a:lnTo>
                    <a:pt x="3881" y="1134"/>
                  </a:lnTo>
                  <a:lnTo>
                    <a:pt x="3881" y="1618"/>
                  </a:lnTo>
                  <a:lnTo>
                    <a:pt x="3884" y="1651"/>
                  </a:lnTo>
                  <a:lnTo>
                    <a:pt x="3890" y="1681"/>
                  </a:lnTo>
                  <a:lnTo>
                    <a:pt x="3898" y="1709"/>
                  </a:lnTo>
                  <a:lnTo>
                    <a:pt x="3907" y="1736"/>
                  </a:lnTo>
                  <a:lnTo>
                    <a:pt x="3918" y="1760"/>
                  </a:lnTo>
                  <a:lnTo>
                    <a:pt x="3931" y="1783"/>
                  </a:lnTo>
                  <a:lnTo>
                    <a:pt x="3946" y="1804"/>
                  </a:lnTo>
                  <a:lnTo>
                    <a:pt x="3961" y="1823"/>
                  </a:lnTo>
                  <a:lnTo>
                    <a:pt x="3979" y="1839"/>
                  </a:lnTo>
                  <a:lnTo>
                    <a:pt x="3999" y="1855"/>
                  </a:lnTo>
                  <a:lnTo>
                    <a:pt x="4020" y="1868"/>
                  </a:lnTo>
                  <a:lnTo>
                    <a:pt x="4043" y="1881"/>
                  </a:lnTo>
                  <a:lnTo>
                    <a:pt x="4066" y="1891"/>
                  </a:lnTo>
                  <a:lnTo>
                    <a:pt x="4092" y="1900"/>
                  </a:lnTo>
                  <a:lnTo>
                    <a:pt x="4119" y="1907"/>
                  </a:lnTo>
                  <a:lnTo>
                    <a:pt x="4146" y="1913"/>
                  </a:lnTo>
                  <a:lnTo>
                    <a:pt x="4896" y="2061"/>
                  </a:lnTo>
                  <a:lnTo>
                    <a:pt x="4925" y="2068"/>
                  </a:lnTo>
                  <a:lnTo>
                    <a:pt x="4951" y="2077"/>
                  </a:lnTo>
                  <a:lnTo>
                    <a:pt x="4977" y="2086"/>
                  </a:lnTo>
                  <a:lnTo>
                    <a:pt x="5001" y="2097"/>
                  </a:lnTo>
                  <a:lnTo>
                    <a:pt x="5024" y="2109"/>
                  </a:lnTo>
                  <a:lnTo>
                    <a:pt x="5044" y="2123"/>
                  </a:lnTo>
                  <a:lnTo>
                    <a:pt x="5063" y="2137"/>
                  </a:lnTo>
                  <a:lnTo>
                    <a:pt x="5081" y="2154"/>
                  </a:lnTo>
                  <a:lnTo>
                    <a:pt x="5095" y="2172"/>
                  </a:lnTo>
                  <a:lnTo>
                    <a:pt x="5108" y="2191"/>
                  </a:lnTo>
                  <a:lnTo>
                    <a:pt x="5120" y="2212"/>
                  </a:lnTo>
                  <a:lnTo>
                    <a:pt x="5129" y="2235"/>
                  </a:lnTo>
                  <a:lnTo>
                    <a:pt x="5134" y="2260"/>
                  </a:lnTo>
                  <a:lnTo>
                    <a:pt x="5139" y="2285"/>
                  </a:lnTo>
                  <a:lnTo>
                    <a:pt x="5141" y="2314"/>
                  </a:lnTo>
                  <a:lnTo>
                    <a:pt x="5141" y="2344"/>
                  </a:lnTo>
                  <a:lnTo>
                    <a:pt x="5141" y="3729"/>
                  </a:lnTo>
                  <a:lnTo>
                    <a:pt x="2960" y="3729"/>
                  </a:lnTo>
                  <a:lnTo>
                    <a:pt x="781" y="3729"/>
                  </a:lnTo>
                  <a:lnTo>
                    <a:pt x="781" y="2344"/>
                  </a:lnTo>
                  <a:lnTo>
                    <a:pt x="780" y="2314"/>
                  </a:lnTo>
                  <a:lnTo>
                    <a:pt x="782" y="2285"/>
                  </a:lnTo>
                  <a:lnTo>
                    <a:pt x="787" y="2260"/>
                  </a:lnTo>
                  <a:lnTo>
                    <a:pt x="793" y="2235"/>
                  </a:lnTo>
                  <a:lnTo>
                    <a:pt x="802" y="2212"/>
                  </a:lnTo>
                  <a:lnTo>
                    <a:pt x="813" y="2191"/>
                  </a:lnTo>
                  <a:lnTo>
                    <a:pt x="826" y="2172"/>
                  </a:lnTo>
                  <a:lnTo>
                    <a:pt x="841" y="2154"/>
                  </a:lnTo>
                  <a:lnTo>
                    <a:pt x="858" y="2137"/>
                  </a:lnTo>
                  <a:lnTo>
                    <a:pt x="877" y="2123"/>
                  </a:lnTo>
                  <a:lnTo>
                    <a:pt x="898" y="2109"/>
                  </a:lnTo>
                  <a:lnTo>
                    <a:pt x="920" y="2097"/>
                  </a:lnTo>
                  <a:lnTo>
                    <a:pt x="944" y="2086"/>
                  </a:lnTo>
                  <a:lnTo>
                    <a:pt x="971" y="2077"/>
                  </a:lnTo>
                  <a:lnTo>
                    <a:pt x="997" y="2068"/>
                  </a:lnTo>
                  <a:lnTo>
                    <a:pt x="1026" y="2061"/>
                  </a:lnTo>
                  <a:lnTo>
                    <a:pt x="1775" y="1913"/>
                  </a:lnTo>
                  <a:lnTo>
                    <a:pt x="1803" y="1907"/>
                  </a:lnTo>
                  <a:lnTo>
                    <a:pt x="1830" y="1900"/>
                  </a:lnTo>
                  <a:lnTo>
                    <a:pt x="1855" y="1891"/>
                  </a:lnTo>
                  <a:lnTo>
                    <a:pt x="1879" y="1881"/>
                  </a:lnTo>
                  <a:lnTo>
                    <a:pt x="1901" y="1868"/>
                  </a:lnTo>
                  <a:lnTo>
                    <a:pt x="1923" y="1855"/>
                  </a:lnTo>
                  <a:lnTo>
                    <a:pt x="1941" y="1839"/>
                  </a:lnTo>
                  <a:lnTo>
                    <a:pt x="1959" y="1823"/>
                  </a:lnTo>
                  <a:lnTo>
                    <a:pt x="1976" y="1804"/>
                  </a:lnTo>
                  <a:lnTo>
                    <a:pt x="1991" y="1783"/>
                  </a:lnTo>
                  <a:lnTo>
                    <a:pt x="2003" y="1760"/>
                  </a:lnTo>
                  <a:lnTo>
                    <a:pt x="2014" y="1736"/>
                  </a:lnTo>
                  <a:lnTo>
                    <a:pt x="2024" y="1709"/>
                  </a:lnTo>
                  <a:lnTo>
                    <a:pt x="2031" y="1681"/>
                  </a:lnTo>
                  <a:lnTo>
                    <a:pt x="2037" y="1651"/>
                  </a:lnTo>
                  <a:lnTo>
                    <a:pt x="2041" y="1618"/>
                  </a:lnTo>
                  <a:lnTo>
                    <a:pt x="2041" y="1134"/>
                  </a:lnTo>
                  <a:close/>
                  <a:moveTo>
                    <a:pt x="2971" y="1671"/>
                  </a:moveTo>
                  <a:lnTo>
                    <a:pt x="2971" y="1671"/>
                  </a:lnTo>
                  <a:lnTo>
                    <a:pt x="3017" y="1672"/>
                  </a:lnTo>
                  <a:lnTo>
                    <a:pt x="3063" y="1676"/>
                  </a:lnTo>
                  <a:lnTo>
                    <a:pt x="3107" y="1682"/>
                  </a:lnTo>
                  <a:lnTo>
                    <a:pt x="3151" y="1690"/>
                  </a:lnTo>
                  <a:lnTo>
                    <a:pt x="3194" y="1699"/>
                  </a:lnTo>
                  <a:lnTo>
                    <a:pt x="3237" y="1711"/>
                  </a:lnTo>
                  <a:lnTo>
                    <a:pt x="3278" y="1726"/>
                  </a:lnTo>
                  <a:lnTo>
                    <a:pt x="3318" y="1741"/>
                  </a:lnTo>
                  <a:lnTo>
                    <a:pt x="3358" y="1759"/>
                  </a:lnTo>
                  <a:lnTo>
                    <a:pt x="3396" y="1779"/>
                  </a:lnTo>
                  <a:lnTo>
                    <a:pt x="3434" y="1800"/>
                  </a:lnTo>
                  <a:lnTo>
                    <a:pt x="3470" y="1824"/>
                  </a:lnTo>
                  <a:lnTo>
                    <a:pt x="3505" y="1848"/>
                  </a:lnTo>
                  <a:lnTo>
                    <a:pt x="3539" y="1875"/>
                  </a:lnTo>
                  <a:lnTo>
                    <a:pt x="3571" y="1903"/>
                  </a:lnTo>
                  <a:lnTo>
                    <a:pt x="3602" y="1933"/>
                  </a:lnTo>
                  <a:lnTo>
                    <a:pt x="3631" y="1963"/>
                  </a:lnTo>
                  <a:lnTo>
                    <a:pt x="3659" y="1995"/>
                  </a:lnTo>
                  <a:lnTo>
                    <a:pt x="3686" y="2030"/>
                  </a:lnTo>
                  <a:lnTo>
                    <a:pt x="3711" y="2065"/>
                  </a:lnTo>
                  <a:lnTo>
                    <a:pt x="3734" y="2100"/>
                  </a:lnTo>
                  <a:lnTo>
                    <a:pt x="3755" y="2138"/>
                  </a:lnTo>
                  <a:lnTo>
                    <a:pt x="3775" y="2176"/>
                  </a:lnTo>
                  <a:lnTo>
                    <a:pt x="3793" y="2216"/>
                  </a:lnTo>
                  <a:lnTo>
                    <a:pt x="3809" y="2256"/>
                  </a:lnTo>
                  <a:lnTo>
                    <a:pt x="3823" y="2298"/>
                  </a:lnTo>
                  <a:lnTo>
                    <a:pt x="3835" y="2340"/>
                  </a:lnTo>
                  <a:lnTo>
                    <a:pt x="3845" y="2383"/>
                  </a:lnTo>
                  <a:lnTo>
                    <a:pt x="3853" y="2427"/>
                  </a:lnTo>
                  <a:lnTo>
                    <a:pt x="3859" y="2471"/>
                  </a:lnTo>
                  <a:lnTo>
                    <a:pt x="3862" y="2517"/>
                  </a:lnTo>
                  <a:lnTo>
                    <a:pt x="3863" y="2563"/>
                  </a:lnTo>
                  <a:lnTo>
                    <a:pt x="3863" y="2591"/>
                  </a:lnTo>
                  <a:lnTo>
                    <a:pt x="3861" y="2617"/>
                  </a:lnTo>
                  <a:lnTo>
                    <a:pt x="3860" y="2645"/>
                  </a:lnTo>
                  <a:lnTo>
                    <a:pt x="3857" y="2672"/>
                  </a:lnTo>
                  <a:lnTo>
                    <a:pt x="3853" y="2699"/>
                  </a:lnTo>
                  <a:lnTo>
                    <a:pt x="3849" y="2726"/>
                  </a:lnTo>
                  <a:lnTo>
                    <a:pt x="3843" y="2751"/>
                  </a:lnTo>
                  <a:lnTo>
                    <a:pt x="3838" y="2778"/>
                  </a:lnTo>
                  <a:lnTo>
                    <a:pt x="3831" y="2802"/>
                  </a:lnTo>
                  <a:lnTo>
                    <a:pt x="3823" y="2828"/>
                  </a:lnTo>
                  <a:lnTo>
                    <a:pt x="3814" y="2854"/>
                  </a:lnTo>
                  <a:lnTo>
                    <a:pt x="3805" y="2878"/>
                  </a:lnTo>
                  <a:lnTo>
                    <a:pt x="3796" y="2903"/>
                  </a:lnTo>
                  <a:lnTo>
                    <a:pt x="3786" y="2926"/>
                  </a:lnTo>
                  <a:lnTo>
                    <a:pt x="3775" y="2950"/>
                  </a:lnTo>
                  <a:lnTo>
                    <a:pt x="3763" y="2973"/>
                  </a:lnTo>
                  <a:lnTo>
                    <a:pt x="3410" y="2802"/>
                  </a:lnTo>
                  <a:lnTo>
                    <a:pt x="3423" y="2776"/>
                  </a:lnTo>
                  <a:lnTo>
                    <a:pt x="3435" y="2748"/>
                  </a:lnTo>
                  <a:lnTo>
                    <a:pt x="3446" y="2719"/>
                  </a:lnTo>
                  <a:lnTo>
                    <a:pt x="3455" y="2689"/>
                  </a:lnTo>
                  <a:lnTo>
                    <a:pt x="3462" y="2659"/>
                  </a:lnTo>
                  <a:lnTo>
                    <a:pt x="3466" y="2627"/>
                  </a:lnTo>
                  <a:lnTo>
                    <a:pt x="3470" y="2595"/>
                  </a:lnTo>
                  <a:lnTo>
                    <a:pt x="3471" y="2563"/>
                  </a:lnTo>
                  <a:lnTo>
                    <a:pt x="3470" y="2537"/>
                  </a:lnTo>
                  <a:lnTo>
                    <a:pt x="3469" y="2512"/>
                  </a:lnTo>
                  <a:lnTo>
                    <a:pt x="3465" y="2487"/>
                  </a:lnTo>
                  <a:lnTo>
                    <a:pt x="3461" y="2462"/>
                  </a:lnTo>
                  <a:lnTo>
                    <a:pt x="3455" y="2438"/>
                  </a:lnTo>
                  <a:lnTo>
                    <a:pt x="3449" y="2415"/>
                  </a:lnTo>
                  <a:lnTo>
                    <a:pt x="3441" y="2391"/>
                  </a:lnTo>
                  <a:lnTo>
                    <a:pt x="3432" y="2369"/>
                  </a:lnTo>
                  <a:lnTo>
                    <a:pt x="3422" y="2347"/>
                  </a:lnTo>
                  <a:lnTo>
                    <a:pt x="3411" y="2325"/>
                  </a:lnTo>
                  <a:lnTo>
                    <a:pt x="3398" y="2304"/>
                  </a:lnTo>
                  <a:lnTo>
                    <a:pt x="3386" y="2284"/>
                  </a:lnTo>
                  <a:lnTo>
                    <a:pt x="3372" y="2264"/>
                  </a:lnTo>
                  <a:lnTo>
                    <a:pt x="3357" y="2245"/>
                  </a:lnTo>
                  <a:lnTo>
                    <a:pt x="3342" y="2227"/>
                  </a:lnTo>
                  <a:lnTo>
                    <a:pt x="3325" y="2209"/>
                  </a:lnTo>
                  <a:lnTo>
                    <a:pt x="3307" y="2193"/>
                  </a:lnTo>
                  <a:lnTo>
                    <a:pt x="3289" y="2177"/>
                  </a:lnTo>
                  <a:lnTo>
                    <a:pt x="3270" y="2163"/>
                  </a:lnTo>
                  <a:lnTo>
                    <a:pt x="3251" y="2149"/>
                  </a:lnTo>
                  <a:lnTo>
                    <a:pt x="3230" y="2136"/>
                  </a:lnTo>
                  <a:lnTo>
                    <a:pt x="3210" y="2124"/>
                  </a:lnTo>
                  <a:lnTo>
                    <a:pt x="3188" y="2113"/>
                  </a:lnTo>
                  <a:lnTo>
                    <a:pt x="3165" y="2102"/>
                  </a:lnTo>
                  <a:lnTo>
                    <a:pt x="3143" y="2094"/>
                  </a:lnTo>
                  <a:lnTo>
                    <a:pt x="3120" y="2086"/>
                  </a:lnTo>
                  <a:lnTo>
                    <a:pt x="3096" y="2079"/>
                  </a:lnTo>
                  <a:lnTo>
                    <a:pt x="3072" y="2074"/>
                  </a:lnTo>
                  <a:lnTo>
                    <a:pt x="3047" y="2069"/>
                  </a:lnTo>
                  <a:lnTo>
                    <a:pt x="3023" y="2066"/>
                  </a:lnTo>
                  <a:lnTo>
                    <a:pt x="2997" y="2065"/>
                  </a:lnTo>
                  <a:lnTo>
                    <a:pt x="2971" y="2063"/>
                  </a:lnTo>
                  <a:lnTo>
                    <a:pt x="2946" y="2065"/>
                  </a:lnTo>
                  <a:lnTo>
                    <a:pt x="2920" y="2066"/>
                  </a:lnTo>
                  <a:lnTo>
                    <a:pt x="2896" y="2069"/>
                  </a:lnTo>
                  <a:lnTo>
                    <a:pt x="2871" y="2074"/>
                  </a:lnTo>
                  <a:lnTo>
                    <a:pt x="2847" y="2079"/>
                  </a:lnTo>
                  <a:lnTo>
                    <a:pt x="2823" y="2086"/>
                  </a:lnTo>
                  <a:lnTo>
                    <a:pt x="2800" y="2094"/>
                  </a:lnTo>
                  <a:lnTo>
                    <a:pt x="2778" y="2102"/>
                  </a:lnTo>
                  <a:lnTo>
                    <a:pt x="2755" y="2113"/>
                  </a:lnTo>
                  <a:lnTo>
                    <a:pt x="2734" y="2124"/>
                  </a:lnTo>
                  <a:lnTo>
                    <a:pt x="2713" y="2136"/>
                  </a:lnTo>
                  <a:lnTo>
                    <a:pt x="2693" y="2149"/>
                  </a:lnTo>
                  <a:lnTo>
                    <a:pt x="2673" y="2163"/>
                  </a:lnTo>
                  <a:lnTo>
                    <a:pt x="2654" y="2177"/>
                  </a:lnTo>
                  <a:lnTo>
                    <a:pt x="2636" y="2193"/>
                  </a:lnTo>
                  <a:lnTo>
                    <a:pt x="2619" y="2209"/>
                  </a:lnTo>
                  <a:lnTo>
                    <a:pt x="2603" y="2227"/>
                  </a:lnTo>
                  <a:lnTo>
                    <a:pt x="2587" y="2245"/>
                  </a:lnTo>
                  <a:lnTo>
                    <a:pt x="2571" y="2264"/>
                  </a:lnTo>
                  <a:lnTo>
                    <a:pt x="2558" y="2284"/>
                  </a:lnTo>
                  <a:lnTo>
                    <a:pt x="2545" y="2304"/>
                  </a:lnTo>
                  <a:lnTo>
                    <a:pt x="2532" y="2325"/>
                  </a:lnTo>
                  <a:lnTo>
                    <a:pt x="2521" y="2347"/>
                  </a:lnTo>
                  <a:lnTo>
                    <a:pt x="2512" y="2369"/>
                  </a:lnTo>
                  <a:lnTo>
                    <a:pt x="2502" y="2391"/>
                  </a:lnTo>
                  <a:lnTo>
                    <a:pt x="2494" y="2415"/>
                  </a:lnTo>
                  <a:lnTo>
                    <a:pt x="2488" y="2438"/>
                  </a:lnTo>
                  <a:lnTo>
                    <a:pt x="2482" y="2462"/>
                  </a:lnTo>
                  <a:lnTo>
                    <a:pt x="2478" y="2487"/>
                  </a:lnTo>
                  <a:lnTo>
                    <a:pt x="2475" y="2512"/>
                  </a:lnTo>
                  <a:lnTo>
                    <a:pt x="2473" y="2537"/>
                  </a:lnTo>
                  <a:lnTo>
                    <a:pt x="2472" y="2563"/>
                  </a:lnTo>
                  <a:lnTo>
                    <a:pt x="2473" y="2588"/>
                  </a:lnTo>
                  <a:lnTo>
                    <a:pt x="2475" y="2614"/>
                  </a:lnTo>
                  <a:lnTo>
                    <a:pt x="2478" y="2639"/>
                  </a:lnTo>
                  <a:lnTo>
                    <a:pt x="2482" y="2663"/>
                  </a:lnTo>
                  <a:lnTo>
                    <a:pt x="2488" y="2688"/>
                  </a:lnTo>
                  <a:lnTo>
                    <a:pt x="2494" y="2711"/>
                  </a:lnTo>
                  <a:lnTo>
                    <a:pt x="2502" y="2734"/>
                  </a:lnTo>
                  <a:lnTo>
                    <a:pt x="2512" y="2757"/>
                  </a:lnTo>
                  <a:lnTo>
                    <a:pt x="2521" y="2779"/>
                  </a:lnTo>
                  <a:lnTo>
                    <a:pt x="2532" y="2801"/>
                  </a:lnTo>
                  <a:lnTo>
                    <a:pt x="2545" y="2821"/>
                  </a:lnTo>
                  <a:lnTo>
                    <a:pt x="2558" y="2841"/>
                  </a:lnTo>
                  <a:lnTo>
                    <a:pt x="2571" y="2861"/>
                  </a:lnTo>
                  <a:lnTo>
                    <a:pt x="2587" y="2880"/>
                  </a:lnTo>
                  <a:lnTo>
                    <a:pt x="2603" y="2898"/>
                  </a:lnTo>
                  <a:lnTo>
                    <a:pt x="2619" y="2916"/>
                  </a:lnTo>
                  <a:lnTo>
                    <a:pt x="2636" y="2933"/>
                  </a:lnTo>
                  <a:lnTo>
                    <a:pt x="2654" y="2948"/>
                  </a:lnTo>
                  <a:lnTo>
                    <a:pt x="2673" y="2963"/>
                  </a:lnTo>
                  <a:lnTo>
                    <a:pt x="2693" y="2976"/>
                  </a:lnTo>
                  <a:lnTo>
                    <a:pt x="2713" y="2990"/>
                  </a:lnTo>
                  <a:lnTo>
                    <a:pt x="2734" y="3002"/>
                  </a:lnTo>
                  <a:lnTo>
                    <a:pt x="2755" y="3013"/>
                  </a:lnTo>
                  <a:lnTo>
                    <a:pt x="2778" y="3023"/>
                  </a:lnTo>
                  <a:lnTo>
                    <a:pt x="2800" y="3032"/>
                  </a:lnTo>
                  <a:lnTo>
                    <a:pt x="2823" y="3040"/>
                  </a:lnTo>
                  <a:lnTo>
                    <a:pt x="2847" y="3047"/>
                  </a:lnTo>
                  <a:lnTo>
                    <a:pt x="2871" y="3052"/>
                  </a:lnTo>
                  <a:lnTo>
                    <a:pt x="2896" y="3057"/>
                  </a:lnTo>
                  <a:lnTo>
                    <a:pt x="2920" y="3060"/>
                  </a:lnTo>
                  <a:lnTo>
                    <a:pt x="2946" y="3061"/>
                  </a:lnTo>
                  <a:lnTo>
                    <a:pt x="2971" y="3062"/>
                  </a:lnTo>
                  <a:lnTo>
                    <a:pt x="2994" y="3061"/>
                  </a:lnTo>
                  <a:lnTo>
                    <a:pt x="3015" y="3060"/>
                  </a:lnTo>
                  <a:lnTo>
                    <a:pt x="3037" y="3058"/>
                  </a:lnTo>
                  <a:lnTo>
                    <a:pt x="3058" y="3054"/>
                  </a:lnTo>
                  <a:lnTo>
                    <a:pt x="3079" y="3051"/>
                  </a:lnTo>
                  <a:lnTo>
                    <a:pt x="3100" y="3045"/>
                  </a:lnTo>
                  <a:lnTo>
                    <a:pt x="3120" y="3040"/>
                  </a:lnTo>
                  <a:lnTo>
                    <a:pt x="3140" y="3033"/>
                  </a:lnTo>
                  <a:lnTo>
                    <a:pt x="3159" y="3025"/>
                  </a:lnTo>
                  <a:lnTo>
                    <a:pt x="3178" y="3018"/>
                  </a:lnTo>
                  <a:lnTo>
                    <a:pt x="3197" y="3009"/>
                  </a:lnTo>
                  <a:lnTo>
                    <a:pt x="3215" y="2999"/>
                  </a:lnTo>
                  <a:lnTo>
                    <a:pt x="3232" y="2989"/>
                  </a:lnTo>
                  <a:lnTo>
                    <a:pt x="3250" y="2977"/>
                  </a:lnTo>
                  <a:lnTo>
                    <a:pt x="3267" y="2965"/>
                  </a:lnTo>
                  <a:lnTo>
                    <a:pt x="3283" y="2953"/>
                  </a:lnTo>
                  <a:lnTo>
                    <a:pt x="3563" y="3229"/>
                  </a:lnTo>
                  <a:lnTo>
                    <a:pt x="3533" y="3255"/>
                  </a:lnTo>
                  <a:lnTo>
                    <a:pt x="3502" y="3279"/>
                  </a:lnTo>
                  <a:lnTo>
                    <a:pt x="3470" y="3303"/>
                  </a:lnTo>
                  <a:lnTo>
                    <a:pt x="3436" y="3324"/>
                  </a:lnTo>
                  <a:lnTo>
                    <a:pt x="3402" y="3344"/>
                  </a:lnTo>
                  <a:lnTo>
                    <a:pt x="3366" y="3362"/>
                  </a:lnTo>
                  <a:lnTo>
                    <a:pt x="3330" y="3379"/>
                  </a:lnTo>
                  <a:lnTo>
                    <a:pt x="3294" y="3394"/>
                  </a:lnTo>
                  <a:lnTo>
                    <a:pt x="3256" y="3408"/>
                  </a:lnTo>
                  <a:lnTo>
                    <a:pt x="3217" y="3420"/>
                  </a:lnTo>
                  <a:lnTo>
                    <a:pt x="3178" y="3430"/>
                  </a:lnTo>
                  <a:lnTo>
                    <a:pt x="3138" y="3439"/>
                  </a:lnTo>
                  <a:lnTo>
                    <a:pt x="3097" y="3446"/>
                  </a:lnTo>
                  <a:lnTo>
                    <a:pt x="3056" y="3450"/>
                  </a:lnTo>
                  <a:lnTo>
                    <a:pt x="3014" y="3453"/>
                  </a:lnTo>
                  <a:lnTo>
                    <a:pt x="2971" y="3454"/>
                  </a:lnTo>
                  <a:lnTo>
                    <a:pt x="2926" y="3453"/>
                  </a:lnTo>
                  <a:lnTo>
                    <a:pt x="2880" y="3450"/>
                  </a:lnTo>
                  <a:lnTo>
                    <a:pt x="2835" y="3444"/>
                  </a:lnTo>
                  <a:lnTo>
                    <a:pt x="2792" y="3435"/>
                  </a:lnTo>
                  <a:lnTo>
                    <a:pt x="2749" y="3427"/>
                  </a:lnTo>
                  <a:lnTo>
                    <a:pt x="2706" y="3414"/>
                  </a:lnTo>
                  <a:lnTo>
                    <a:pt x="2665" y="3400"/>
                  </a:lnTo>
                  <a:lnTo>
                    <a:pt x="2625" y="3384"/>
                  </a:lnTo>
                  <a:lnTo>
                    <a:pt x="2585" y="3366"/>
                  </a:lnTo>
                  <a:lnTo>
                    <a:pt x="2547" y="3346"/>
                  </a:lnTo>
                  <a:lnTo>
                    <a:pt x="2510" y="3325"/>
                  </a:lnTo>
                  <a:lnTo>
                    <a:pt x="2473" y="3302"/>
                  </a:lnTo>
                  <a:lnTo>
                    <a:pt x="2439" y="3277"/>
                  </a:lnTo>
                  <a:lnTo>
                    <a:pt x="2405" y="3250"/>
                  </a:lnTo>
                  <a:lnTo>
                    <a:pt x="2373" y="3223"/>
                  </a:lnTo>
                  <a:lnTo>
                    <a:pt x="2342" y="3193"/>
                  </a:lnTo>
                  <a:lnTo>
                    <a:pt x="2312" y="3162"/>
                  </a:lnTo>
                  <a:lnTo>
                    <a:pt x="2284" y="3130"/>
                  </a:lnTo>
                  <a:lnTo>
                    <a:pt x="2257" y="3096"/>
                  </a:lnTo>
                  <a:lnTo>
                    <a:pt x="2232" y="3061"/>
                  </a:lnTo>
                  <a:lnTo>
                    <a:pt x="2209" y="3025"/>
                  </a:lnTo>
                  <a:lnTo>
                    <a:pt x="2188" y="2987"/>
                  </a:lnTo>
                  <a:lnTo>
                    <a:pt x="2168" y="2950"/>
                  </a:lnTo>
                  <a:lnTo>
                    <a:pt x="2150" y="2909"/>
                  </a:lnTo>
                  <a:lnTo>
                    <a:pt x="2134" y="2869"/>
                  </a:lnTo>
                  <a:lnTo>
                    <a:pt x="2120" y="2828"/>
                  </a:lnTo>
                  <a:lnTo>
                    <a:pt x="2109" y="2786"/>
                  </a:lnTo>
                  <a:lnTo>
                    <a:pt x="2099" y="2742"/>
                  </a:lnTo>
                  <a:lnTo>
                    <a:pt x="2091" y="2699"/>
                  </a:lnTo>
                  <a:lnTo>
                    <a:pt x="2085" y="2654"/>
                  </a:lnTo>
                  <a:lnTo>
                    <a:pt x="2081" y="2608"/>
                  </a:lnTo>
                  <a:lnTo>
                    <a:pt x="2080" y="2563"/>
                  </a:lnTo>
                  <a:lnTo>
                    <a:pt x="2081" y="2517"/>
                  </a:lnTo>
                  <a:lnTo>
                    <a:pt x="2085" y="2471"/>
                  </a:lnTo>
                  <a:lnTo>
                    <a:pt x="2091" y="2427"/>
                  </a:lnTo>
                  <a:lnTo>
                    <a:pt x="2099" y="2383"/>
                  </a:lnTo>
                  <a:lnTo>
                    <a:pt x="2109" y="2340"/>
                  </a:lnTo>
                  <a:lnTo>
                    <a:pt x="2120" y="2298"/>
                  </a:lnTo>
                  <a:lnTo>
                    <a:pt x="2134" y="2256"/>
                  </a:lnTo>
                  <a:lnTo>
                    <a:pt x="2150" y="2216"/>
                  </a:lnTo>
                  <a:lnTo>
                    <a:pt x="2168" y="2176"/>
                  </a:lnTo>
                  <a:lnTo>
                    <a:pt x="2188" y="2138"/>
                  </a:lnTo>
                  <a:lnTo>
                    <a:pt x="2209" y="2100"/>
                  </a:lnTo>
                  <a:lnTo>
                    <a:pt x="2232" y="2065"/>
                  </a:lnTo>
                  <a:lnTo>
                    <a:pt x="2257" y="2030"/>
                  </a:lnTo>
                  <a:lnTo>
                    <a:pt x="2284" y="1995"/>
                  </a:lnTo>
                  <a:lnTo>
                    <a:pt x="2312" y="1963"/>
                  </a:lnTo>
                  <a:lnTo>
                    <a:pt x="2342" y="1933"/>
                  </a:lnTo>
                  <a:lnTo>
                    <a:pt x="2373" y="1903"/>
                  </a:lnTo>
                  <a:lnTo>
                    <a:pt x="2405" y="1875"/>
                  </a:lnTo>
                  <a:lnTo>
                    <a:pt x="2439" y="1848"/>
                  </a:lnTo>
                  <a:lnTo>
                    <a:pt x="2473" y="1824"/>
                  </a:lnTo>
                  <a:lnTo>
                    <a:pt x="2510" y="1800"/>
                  </a:lnTo>
                  <a:lnTo>
                    <a:pt x="2547" y="1779"/>
                  </a:lnTo>
                  <a:lnTo>
                    <a:pt x="2585" y="1759"/>
                  </a:lnTo>
                  <a:lnTo>
                    <a:pt x="2625" y="1741"/>
                  </a:lnTo>
                  <a:lnTo>
                    <a:pt x="2665" y="1726"/>
                  </a:lnTo>
                  <a:lnTo>
                    <a:pt x="2706" y="1711"/>
                  </a:lnTo>
                  <a:lnTo>
                    <a:pt x="2749" y="1699"/>
                  </a:lnTo>
                  <a:lnTo>
                    <a:pt x="2792" y="1690"/>
                  </a:lnTo>
                  <a:lnTo>
                    <a:pt x="2835" y="1682"/>
                  </a:lnTo>
                  <a:lnTo>
                    <a:pt x="2880" y="1676"/>
                  </a:lnTo>
                  <a:lnTo>
                    <a:pt x="2926" y="1672"/>
                  </a:lnTo>
                  <a:lnTo>
                    <a:pt x="2971" y="1671"/>
                  </a:lnTo>
                  <a:close/>
                  <a:moveTo>
                    <a:pt x="4858" y="3824"/>
                  </a:moveTo>
                  <a:lnTo>
                    <a:pt x="4858" y="3824"/>
                  </a:lnTo>
                  <a:lnTo>
                    <a:pt x="4328" y="3824"/>
                  </a:lnTo>
                  <a:lnTo>
                    <a:pt x="4328" y="4208"/>
                  </a:lnTo>
                  <a:lnTo>
                    <a:pt x="4702" y="4208"/>
                  </a:lnTo>
                  <a:lnTo>
                    <a:pt x="4858" y="3824"/>
                  </a:lnTo>
                  <a:close/>
                  <a:moveTo>
                    <a:pt x="1064" y="3824"/>
                  </a:moveTo>
                  <a:lnTo>
                    <a:pt x="1064" y="3824"/>
                  </a:lnTo>
                  <a:lnTo>
                    <a:pt x="1594" y="3824"/>
                  </a:lnTo>
                  <a:lnTo>
                    <a:pt x="1594" y="4208"/>
                  </a:lnTo>
                  <a:lnTo>
                    <a:pt x="1219" y="4208"/>
                  </a:lnTo>
                  <a:lnTo>
                    <a:pt x="1064" y="3824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572893" y="2672091"/>
            <a:ext cx="1401914" cy="1401914"/>
            <a:chOff x="8767031" y="3439379"/>
            <a:chExt cx="1869218" cy="1869218"/>
          </a:xfrm>
        </p:grpSpPr>
        <p:grpSp>
          <p:nvGrpSpPr>
            <p:cNvPr id="43" name="组合 42"/>
            <p:cNvGrpSpPr/>
            <p:nvPr/>
          </p:nvGrpSpPr>
          <p:grpSpPr>
            <a:xfrm>
              <a:off x="8767031" y="3439379"/>
              <a:ext cx="1869218" cy="1869218"/>
              <a:chOff x="797560" y="1739900"/>
              <a:chExt cx="2336800" cy="23368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942340" y="1884678"/>
                <a:ext cx="2192020" cy="2152382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</p:grpSp>
        <p:sp>
          <p:nvSpPr>
            <p:cNvPr id="58" name="KSO_Shape"/>
            <p:cNvSpPr/>
            <p:nvPr/>
          </p:nvSpPr>
          <p:spPr>
            <a:xfrm>
              <a:off x="9435748" y="4043487"/>
              <a:ext cx="531784" cy="444928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rgbClr val="3A3A3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rgbClr val="FFFFFF"/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807453" y="1628306"/>
            <a:ext cx="1554480" cy="2971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350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702750" y="1853113"/>
            <a:ext cx="173056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6" name="矩形 35"/>
          <p:cNvSpPr/>
          <p:nvPr/>
        </p:nvSpPr>
        <p:spPr>
          <a:xfrm>
            <a:off x="6579162" y="1756242"/>
            <a:ext cx="1554480" cy="2971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350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474460" y="1981049"/>
            <a:ext cx="173056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6" name="矩形 45"/>
          <p:cNvSpPr/>
          <p:nvPr/>
        </p:nvSpPr>
        <p:spPr>
          <a:xfrm>
            <a:off x="4663541" y="2782129"/>
            <a:ext cx="1554480" cy="2971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350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558838" y="3006935"/>
            <a:ext cx="173056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49" name="矩形 48"/>
          <p:cNvSpPr/>
          <p:nvPr/>
        </p:nvSpPr>
        <p:spPr>
          <a:xfrm>
            <a:off x="918996" y="2782129"/>
            <a:ext cx="1554480" cy="2971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350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14294" y="3006935"/>
            <a:ext cx="173056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3548839" y="1526911"/>
            <a:ext cx="1902542" cy="3030794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0" name="任意多边形 39"/>
          <p:cNvSpPr/>
          <p:nvPr/>
        </p:nvSpPr>
        <p:spPr>
          <a:xfrm>
            <a:off x="3991290" y="1261925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808215" flipV="1">
            <a:off x="4914764" y="-731029"/>
            <a:ext cx="188330" cy="4284471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5939749" y="1526911"/>
            <a:ext cx="1902542" cy="3030794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37" name="任意多边形 36"/>
          <p:cNvSpPr/>
          <p:nvPr/>
        </p:nvSpPr>
        <p:spPr>
          <a:xfrm>
            <a:off x="6382200" y="1261925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02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808215" flipV="1">
            <a:off x="7305674" y="-742459"/>
            <a:ext cx="188330" cy="4284471"/>
          </a:xfrm>
          <a:prstGeom prst="rect">
            <a:avLst/>
          </a:prstGeom>
        </p:spPr>
      </p:pic>
      <p:sp>
        <p:nvSpPr>
          <p:cNvPr id="33" name="任意多边形 32"/>
          <p:cNvSpPr/>
          <p:nvPr/>
        </p:nvSpPr>
        <p:spPr>
          <a:xfrm>
            <a:off x="1117027" y="1526911"/>
            <a:ext cx="1902542" cy="3030794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1" name="任意多边形 30"/>
          <p:cNvSpPr/>
          <p:nvPr/>
        </p:nvSpPr>
        <p:spPr>
          <a:xfrm>
            <a:off x="1559478" y="1261925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4FB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文本框 9"/>
          <p:cNvSpPr txBox="1"/>
          <p:nvPr/>
        </p:nvSpPr>
        <p:spPr>
          <a:xfrm>
            <a:off x="1141314" y="2961884"/>
            <a:ext cx="1834009" cy="1496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8081" y="2095561"/>
            <a:ext cx="27201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565625" y="2961884"/>
            <a:ext cx="1834009" cy="1496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22392" y="2095561"/>
            <a:ext cx="27201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63584" y="2961884"/>
            <a:ext cx="1834009" cy="1496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20351" y="2095561"/>
            <a:ext cx="27201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808215" flipV="1">
            <a:off x="2482952" y="-742459"/>
            <a:ext cx="188330" cy="4284471"/>
          </a:xfrm>
          <a:prstGeom prst="rect">
            <a:avLst/>
          </a:prstGeom>
        </p:spPr>
      </p:pic>
      <p:sp>
        <p:nvSpPr>
          <p:cNvPr id="42" name="KSO_Shape"/>
          <p:cNvSpPr/>
          <p:nvPr/>
        </p:nvSpPr>
        <p:spPr bwMode="auto">
          <a:xfrm>
            <a:off x="1796229" y="2529101"/>
            <a:ext cx="499891" cy="358255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KSO_Shape"/>
          <p:cNvSpPr/>
          <p:nvPr/>
        </p:nvSpPr>
        <p:spPr bwMode="auto">
          <a:xfrm>
            <a:off x="4221152" y="2461424"/>
            <a:ext cx="626495" cy="447259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KSO_Shape"/>
          <p:cNvSpPr/>
          <p:nvPr/>
        </p:nvSpPr>
        <p:spPr bwMode="auto">
          <a:xfrm>
            <a:off x="6653504" y="2549918"/>
            <a:ext cx="531937" cy="313013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51435" tIns="25717" rIns="51435" bIns="405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813070" y="1284536"/>
            <a:ext cx="52578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01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246343" y="1284536"/>
            <a:ext cx="52578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02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57317" y="1284536"/>
            <a:ext cx="52578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03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933309" y="1124372"/>
            <a:ext cx="3495367" cy="3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25" dirty="0">
                <a:solidFill>
                  <a:schemeClr val="tx1">
                    <a:alpha val="3000"/>
                  </a:schemeClr>
                </a:solidFill>
                <a:latin typeface="Arial Black" panose="020B0A04020102020204" pitchFamily="34" charset="0"/>
              </a:rPr>
              <a:t>03</a:t>
            </a:r>
            <a:endParaRPr lang="zh-CN" altLang="en-US" sz="17925" dirty="0">
              <a:solidFill>
                <a:schemeClr val="tx1">
                  <a:alpha val="3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rot="16200000" flipV="1">
            <a:off x="-1867173" y="1806899"/>
            <a:ext cx="4695179" cy="1082282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4BB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1918278" y="2204116"/>
            <a:ext cx="4797389" cy="1082281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397125" y="479614"/>
            <a:ext cx="1814306" cy="827403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99833" y="2257361"/>
            <a:ext cx="759460" cy="777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03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23856" y="1960993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23843" y="2326611"/>
            <a:ext cx="30769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526599" y="2098524"/>
            <a:ext cx="0" cy="1069331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5315337" y="2940959"/>
            <a:ext cx="1297705" cy="203709"/>
          </a:xfrm>
          <a:prstGeom prst="roundRect">
            <a:avLst>
              <a:gd name="adj" fmla="val 50000"/>
            </a:avLst>
          </a:prstGeom>
          <a:solidFill>
            <a:srgbClr val="4BB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2" name="任意多边形 11"/>
          <p:cNvSpPr/>
          <p:nvPr/>
        </p:nvSpPr>
        <p:spPr>
          <a:xfrm rot="2700000">
            <a:off x="8787512" y="2262662"/>
            <a:ext cx="712975" cy="712975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198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aphicFrame>
        <p:nvGraphicFramePr>
          <p:cNvPr id="6" name="图表 5"/>
          <p:cNvGraphicFramePr/>
          <p:nvPr/>
        </p:nvGraphicFramePr>
        <p:xfrm>
          <a:off x="685800" y="1018089"/>
          <a:ext cx="4599850" cy="3185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2" name="文本框 51"/>
          <p:cNvSpPr txBox="1"/>
          <p:nvPr/>
        </p:nvSpPr>
        <p:spPr>
          <a:xfrm>
            <a:off x="4971474" y="2088825"/>
            <a:ext cx="2720136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53" name="KSO_Shape"/>
          <p:cNvSpPr>
            <a:spLocks noChangeArrowheads="1"/>
          </p:cNvSpPr>
          <p:nvPr/>
        </p:nvSpPr>
        <p:spPr bwMode="auto">
          <a:xfrm>
            <a:off x="5569399" y="1768940"/>
            <a:ext cx="438725" cy="365605"/>
          </a:xfrm>
          <a:custGeom>
            <a:avLst/>
            <a:gdLst/>
            <a:ahLst/>
            <a:cxnLst/>
            <a:rect l="0" t="0" r="r" b="b"/>
            <a:pathLst>
              <a:path w="1450975" h="1209675">
                <a:moveTo>
                  <a:pt x="180975" y="182562"/>
                </a:moveTo>
                <a:lnTo>
                  <a:pt x="1270000" y="182562"/>
                </a:lnTo>
                <a:lnTo>
                  <a:pt x="1270000" y="725487"/>
                </a:lnTo>
                <a:lnTo>
                  <a:pt x="180975" y="725487"/>
                </a:lnTo>
                <a:lnTo>
                  <a:pt x="180975" y="182562"/>
                </a:lnTo>
                <a:close/>
                <a:moveTo>
                  <a:pt x="120672" y="120703"/>
                </a:moveTo>
                <a:lnTo>
                  <a:pt x="120672" y="785892"/>
                </a:lnTo>
                <a:lnTo>
                  <a:pt x="1330039" y="785892"/>
                </a:lnTo>
                <a:lnTo>
                  <a:pt x="1330039" y="120703"/>
                </a:lnTo>
                <a:lnTo>
                  <a:pt x="120672" y="120703"/>
                </a:lnTo>
                <a:close/>
                <a:moveTo>
                  <a:pt x="114585" y="0"/>
                </a:moveTo>
                <a:lnTo>
                  <a:pt x="120672" y="0"/>
                </a:lnTo>
                <a:lnTo>
                  <a:pt x="1330039" y="0"/>
                </a:lnTo>
                <a:lnTo>
                  <a:pt x="1336390" y="0"/>
                </a:lnTo>
                <a:lnTo>
                  <a:pt x="1342476" y="529"/>
                </a:lnTo>
                <a:lnTo>
                  <a:pt x="1348298" y="1059"/>
                </a:lnTo>
                <a:lnTo>
                  <a:pt x="1354385" y="2382"/>
                </a:lnTo>
                <a:lnTo>
                  <a:pt x="1360207" y="3441"/>
                </a:lnTo>
                <a:lnTo>
                  <a:pt x="1366028" y="5294"/>
                </a:lnTo>
                <a:lnTo>
                  <a:pt x="1371586" y="7147"/>
                </a:lnTo>
                <a:lnTo>
                  <a:pt x="1376878" y="9264"/>
                </a:lnTo>
                <a:lnTo>
                  <a:pt x="1382436" y="11911"/>
                </a:lnTo>
                <a:lnTo>
                  <a:pt x="1387728" y="14558"/>
                </a:lnTo>
                <a:lnTo>
                  <a:pt x="1392492" y="17205"/>
                </a:lnTo>
                <a:lnTo>
                  <a:pt x="1397784" y="20646"/>
                </a:lnTo>
                <a:lnTo>
                  <a:pt x="1402283" y="24087"/>
                </a:lnTo>
                <a:lnTo>
                  <a:pt x="1406782" y="27529"/>
                </a:lnTo>
                <a:lnTo>
                  <a:pt x="1411545" y="31234"/>
                </a:lnTo>
                <a:lnTo>
                  <a:pt x="1415515" y="35205"/>
                </a:lnTo>
                <a:lnTo>
                  <a:pt x="1419749" y="39440"/>
                </a:lnTo>
                <a:lnTo>
                  <a:pt x="1423454" y="44205"/>
                </a:lnTo>
                <a:lnTo>
                  <a:pt x="1426894" y="48705"/>
                </a:lnTo>
                <a:lnTo>
                  <a:pt x="1430334" y="53204"/>
                </a:lnTo>
                <a:lnTo>
                  <a:pt x="1433510" y="58234"/>
                </a:lnTo>
                <a:lnTo>
                  <a:pt x="1436420" y="63263"/>
                </a:lnTo>
                <a:lnTo>
                  <a:pt x="1439067" y="68557"/>
                </a:lnTo>
                <a:lnTo>
                  <a:pt x="1441713" y="73586"/>
                </a:lnTo>
                <a:lnTo>
                  <a:pt x="1443830" y="79145"/>
                </a:lnTo>
                <a:lnTo>
                  <a:pt x="1445683" y="84968"/>
                </a:lnTo>
                <a:lnTo>
                  <a:pt x="1447006" y="90792"/>
                </a:lnTo>
                <a:lnTo>
                  <a:pt x="1448594" y="96615"/>
                </a:lnTo>
                <a:lnTo>
                  <a:pt x="1449652" y="102438"/>
                </a:lnTo>
                <a:lnTo>
                  <a:pt x="1450446" y="108527"/>
                </a:lnTo>
                <a:lnTo>
                  <a:pt x="1450711" y="114615"/>
                </a:lnTo>
                <a:lnTo>
                  <a:pt x="1450975" y="120703"/>
                </a:lnTo>
                <a:lnTo>
                  <a:pt x="1450975" y="785892"/>
                </a:lnTo>
                <a:lnTo>
                  <a:pt x="1450711" y="792245"/>
                </a:lnTo>
                <a:lnTo>
                  <a:pt x="1450446" y="798333"/>
                </a:lnTo>
                <a:lnTo>
                  <a:pt x="1449652" y="804421"/>
                </a:lnTo>
                <a:lnTo>
                  <a:pt x="1448594" y="810244"/>
                </a:lnTo>
                <a:lnTo>
                  <a:pt x="1447006" y="816068"/>
                </a:lnTo>
                <a:lnTo>
                  <a:pt x="1445683" y="821891"/>
                </a:lnTo>
                <a:lnTo>
                  <a:pt x="1443830" y="827714"/>
                </a:lnTo>
                <a:lnTo>
                  <a:pt x="1441713" y="833008"/>
                </a:lnTo>
                <a:lnTo>
                  <a:pt x="1439067" y="838302"/>
                </a:lnTo>
                <a:lnTo>
                  <a:pt x="1436420" y="843596"/>
                </a:lnTo>
                <a:lnTo>
                  <a:pt x="1433510" y="848626"/>
                </a:lnTo>
                <a:lnTo>
                  <a:pt x="1430334" y="853655"/>
                </a:lnTo>
                <a:lnTo>
                  <a:pt x="1426894" y="858155"/>
                </a:lnTo>
                <a:lnTo>
                  <a:pt x="1423454" y="862655"/>
                </a:lnTo>
                <a:lnTo>
                  <a:pt x="1419749" y="867419"/>
                </a:lnTo>
                <a:lnTo>
                  <a:pt x="1415515" y="871654"/>
                </a:lnTo>
                <a:lnTo>
                  <a:pt x="1411545" y="875625"/>
                </a:lnTo>
                <a:lnTo>
                  <a:pt x="1406782" y="879331"/>
                </a:lnTo>
                <a:lnTo>
                  <a:pt x="1402283" y="883036"/>
                </a:lnTo>
                <a:lnTo>
                  <a:pt x="1397784" y="886213"/>
                </a:lnTo>
                <a:lnTo>
                  <a:pt x="1392492" y="889389"/>
                </a:lnTo>
                <a:lnTo>
                  <a:pt x="1387728" y="892301"/>
                </a:lnTo>
                <a:lnTo>
                  <a:pt x="1382436" y="895213"/>
                </a:lnTo>
                <a:lnTo>
                  <a:pt x="1376878" y="897595"/>
                </a:lnTo>
                <a:lnTo>
                  <a:pt x="1371586" y="899713"/>
                </a:lnTo>
                <a:lnTo>
                  <a:pt x="1366028" y="901565"/>
                </a:lnTo>
                <a:lnTo>
                  <a:pt x="1360207" y="903418"/>
                </a:lnTo>
                <a:lnTo>
                  <a:pt x="1354385" y="904477"/>
                </a:lnTo>
                <a:lnTo>
                  <a:pt x="1348298" y="905536"/>
                </a:lnTo>
                <a:lnTo>
                  <a:pt x="1342476" y="906330"/>
                </a:lnTo>
                <a:lnTo>
                  <a:pt x="1336390" y="907124"/>
                </a:lnTo>
                <a:lnTo>
                  <a:pt x="1330039" y="907124"/>
                </a:lnTo>
                <a:lnTo>
                  <a:pt x="846557" y="907124"/>
                </a:lnTo>
                <a:lnTo>
                  <a:pt x="846557" y="1149059"/>
                </a:lnTo>
                <a:lnTo>
                  <a:pt x="906893" y="1149059"/>
                </a:lnTo>
                <a:lnTo>
                  <a:pt x="909539" y="1149059"/>
                </a:lnTo>
                <a:lnTo>
                  <a:pt x="912715" y="1149588"/>
                </a:lnTo>
                <a:lnTo>
                  <a:pt x="916155" y="1150118"/>
                </a:lnTo>
                <a:lnTo>
                  <a:pt x="920918" y="1150912"/>
                </a:lnTo>
                <a:lnTo>
                  <a:pt x="925946" y="1152235"/>
                </a:lnTo>
                <a:lnTo>
                  <a:pt x="931503" y="1154088"/>
                </a:lnTo>
                <a:lnTo>
                  <a:pt x="937061" y="1156471"/>
                </a:lnTo>
                <a:lnTo>
                  <a:pt x="942883" y="1159912"/>
                </a:lnTo>
                <a:lnTo>
                  <a:pt x="945529" y="1161765"/>
                </a:lnTo>
                <a:lnTo>
                  <a:pt x="948175" y="1163882"/>
                </a:lnTo>
                <a:lnTo>
                  <a:pt x="950821" y="1166265"/>
                </a:lnTo>
                <a:lnTo>
                  <a:pt x="953468" y="1168647"/>
                </a:lnTo>
                <a:lnTo>
                  <a:pt x="955585" y="1171559"/>
                </a:lnTo>
                <a:lnTo>
                  <a:pt x="957967" y="1174470"/>
                </a:lnTo>
                <a:lnTo>
                  <a:pt x="959819" y="1177911"/>
                </a:lnTo>
                <a:lnTo>
                  <a:pt x="961671" y="1181617"/>
                </a:lnTo>
                <a:lnTo>
                  <a:pt x="963524" y="1185588"/>
                </a:lnTo>
                <a:lnTo>
                  <a:pt x="964847" y="1189558"/>
                </a:lnTo>
                <a:lnTo>
                  <a:pt x="965905" y="1194058"/>
                </a:lnTo>
                <a:lnTo>
                  <a:pt x="966699" y="1198823"/>
                </a:lnTo>
                <a:lnTo>
                  <a:pt x="967229" y="1204117"/>
                </a:lnTo>
                <a:lnTo>
                  <a:pt x="967493" y="1209675"/>
                </a:lnTo>
                <a:lnTo>
                  <a:pt x="483482" y="1209675"/>
                </a:lnTo>
                <a:lnTo>
                  <a:pt x="484011" y="1206763"/>
                </a:lnTo>
                <a:lnTo>
                  <a:pt x="484011" y="1204117"/>
                </a:lnTo>
                <a:lnTo>
                  <a:pt x="484541" y="1200146"/>
                </a:lnTo>
                <a:lnTo>
                  <a:pt x="485334" y="1195646"/>
                </a:lnTo>
                <a:lnTo>
                  <a:pt x="486922" y="1190352"/>
                </a:lnTo>
                <a:lnTo>
                  <a:pt x="488775" y="1184793"/>
                </a:lnTo>
                <a:lnTo>
                  <a:pt x="491156" y="1179499"/>
                </a:lnTo>
                <a:lnTo>
                  <a:pt x="494332" y="1173676"/>
                </a:lnTo>
                <a:lnTo>
                  <a:pt x="496449" y="1170764"/>
                </a:lnTo>
                <a:lnTo>
                  <a:pt x="498566" y="1168117"/>
                </a:lnTo>
                <a:lnTo>
                  <a:pt x="500683" y="1165735"/>
                </a:lnTo>
                <a:lnTo>
                  <a:pt x="503329" y="1163353"/>
                </a:lnTo>
                <a:lnTo>
                  <a:pt x="506240" y="1160706"/>
                </a:lnTo>
                <a:lnTo>
                  <a:pt x="509151" y="1158588"/>
                </a:lnTo>
                <a:lnTo>
                  <a:pt x="512592" y="1156471"/>
                </a:lnTo>
                <a:lnTo>
                  <a:pt x="516296" y="1154618"/>
                </a:lnTo>
                <a:lnTo>
                  <a:pt x="520001" y="1153030"/>
                </a:lnTo>
                <a:lnTo>
                  <a:pt x="524235" y="1151706"/>
                </a:lnTo>
                <a:lnTo>
                  <a:pt x="528734" y="1150383"/>
                </a:lnTo>
                <a:lnTo>
                  <a:pt x="533497" y="1149853"/>
                </a:lnTo>
                <a:lnTo>
                  <a:pt x="538525" y="1149059"/>
                </a:lnTo>
                <a:lnTo>
                  <a:pt x="544083" y="1149059"/>
                </a:lnTo>
                <a:lnTo>
                  <a:pt x="604683" y="1149059"/>
                </a:lnTo>
                <a:lnTo>
                  <a:pt x="604683" y="907124"/>
                </a:lnTo>
                <a:lnTo>
                  <a:pt x="120672" y="907124"/>
                </a:lnTo>
                <a:lnTo>
                  <a:pt x="114585" y="907124"/>
                </a:lnTo>
                <a:lnTo>
                  <a:pt x="108499" y="906330"/>
                </a:lnTo>
                <a:lnTo>
                  <a:pt x="102412" y="905536"/>
                </a:lnTo>
                <a:lnTo>
                  <a:pt x="96590" y="904477"/>
                </a:lnTo>
                <a:lnTo>
                  <a:pt x="90769" y="903418"/>
                </a:lnTo>
                <a:lnTo>
                  <a:pt x="84947" y="901565"/>
                </a:lnTo>
                <a:lnTo>
                  <a:pt x="79389" y="899713"/>
                </a:lnTo>
                <a:lnTo>
                  <a:pt x="73832" y="897595"/>
                </a:lnTo>
                <a:lnTo>
                  <a:pt x="68539" y="895213"/>
                </a:lnTo>
                <a:lnTo>
                  <a:pt x="63511" y="892301"/>
                </a:lnTo>
                <a:lnTo>
                  <a:pt x="58219" y="889389"/>
                </a:lnTo>
                <a:lnTo>
                  <a:pt x="53455" y="886213"/>
                </a:lnTo>
                <a:lnTo>
                  <a:pt x="48427" y="883036"/>
                </a:lnTo>
                <a:lnTo>
                  <a:pt x="43929" y="879331"/>
                </a:lnTo>
                <a:lnTo>
                  <a:pt x="39695" y="875625"/>
                </a:lnTo>
                <a:lnTo>
                  <a:pt x="35461" y="871654"/>
                </a:lnTo>
                <a:lnTo>
                  <a:pt x="31491" y="867419"/>
                </a:lnTo>
                <a:lnTo>
                  <a:pt x="27786" y="862655"/>
                </a:lnTo>
                <a:lnTo>
                  <a:pt x="24081" y="858155"/>
                </a:lnTo>
                <a:lnTo>
                  <a:pt x="20641" y="853655"/>
                </a:lnTo>
                <a:lnTo>
                  <a:pt x="17466" y="848626"/>
                </a:lnTo>
                <a:lnTo>
                  <a:pt x="14555" y="843596"/>
                </a:lnTo>
                <a:lnTo>
                  <a:pt x="11908" y="838302"/>
                </a:lnTo>
                <a:lnTo>
                  <a:pt x="9527" y="833008"/>
                </a:lnTo>
                <a:lnTo>
                  <a:pt x="7410" y="827714"/>
                </a:lnTo>
                <a:lnTo>
                  <a:pt x="5557" y="821891"/>
                </a:lnTo>
                <a:lnTo>
                  <a:pt x="3705" y="816068"/>
                </a:lnTo>
                <a:lnTo>
                  <a:pt x="2382" y="810244"/>
                </a:lnTo>
                <a:lnTo>
                  <a:pt x="1323" y="804421"/>
                </a:lnTo>
                <a:lnTo>
                  <a:pt x="529" y="798333"/>
                </a:lnTo>
                <a:lnTo>
                  <a:pt x="0" y="792245"/>
                </a:lnTo>
                <a:lnTo>
                  <a:pt x="0" y="785892"/>
                </a:lnTo>
                <a:lnTo>
                  <a:pt x="0" y="120703"/>
                </a:lnTo>
                <a:lnTo>
                  <a:pt x="0" y="114615"/>
                </a:lnTo>
                <a:lnTo>
                  <a:pt x="529" y="108527"/>
                </a:lnTo>
                <a:lnTo>
                  <a:pt x="1323" y="102438"/>
                </a:lnTo>
                <a:lnTo>
                  <a:pt x="2382" y="96615"/>
                </a:lnTo>
                <a:lnTo>
                  <a:pt x="3705" y="90792"/>
                </a:lnTo>
                <a:lnTo>
                  <a:pt x="5557" y="84968"/>
                </a:lnTo>
                <a:lnTo>
                  <a:pt x="7410" y="79145"/>
                </a:lnTo>
                <a:lnTo>
                  <a:pt x="9527" y="73586"/>
                </a:lnTo>
                <a:lnTo>
                  <a:pt x="11908" y="68557"/>
                </a:lnTo>
                <a:lnTo>
                  <a:pt x="14555" y="63263"/>
                </a:lnTo>
                <a:lnTo>
                  <a:pt x="17466" y="58234"/>
                </a:lnTo>
                <a:lnTo>
                  <a:pt x="20641" y="53204"/>
                </a:lnTo>
                <a:lnTo>
                  <a:pt x="24081" y="48705"/>
                </a:lnTo>
                <a:lnTo>
                  <a:pt x="27786" y="44205"/>
                </a:lnTo>
                <a:lnTo>
                  <a:pt x="31491" y="39440"/>
                </a:lnTo>
                <a:lnTo>
                  <a:pt x="35461" y="35205"/>
                </a:lnTo>
                <a:lnTo>
                  <a:pt x="39695" y="31234"/>
                </a:lnTo>
                <a:lnTo>
                  <a:pt x="43929" y="27529"/>
                </a:lnTo>
                <a:lnTo>
                  <a:pt x="48427" y="24087"/>
                </a:lnTo>
                <a:lnTo>
                  <a:pt x="53455" y="20646"/>
                </a:lnTo>
                <a:lnTo>
                  <a:pt x="58219" y="17205"/>
                </a:lnTo>
                <a:lnTo>
                  <a:pt x="63511" y="14558"/>
                </a:lnTo>
                <a:lnTo>
                  <a:pt x="68539" y="11911"/>
                </a:lnTo>
                <a:lnTo>
                  <a:pt x="73832" y="9264"/>
                </a:lnTo>
                <a:lnTo>
                  <a:pt x="79389" y="7147"/>
                </a:lnTo>
                <a:lnTo>
                  <a:pt x="84947" y="5294"/>
                </a:lnTo>
                <a:lnTo>
                  <a:pt x="90769" y="3441"/>
                </a:lnTo>
                <a:lnTo>
                  <a:pt x="96590" y="2382"/>
                </a:lnTo>
                <a:lnTo>
                  <a:pt x="102412" y="1059"/>
                </a:lnTo>
                <a:lnTo>
                  <a:pt x="108499" y="529"/>
                </a:lnTo>
                <a:lnTo>
                  <a:pt x="114585" y="0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txBody>
          <a:bodyPr bIns="324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200" dirty="0">
              <a:solidFill>
                <a:srgbClr val="FFFFFF"/>
              </a:solidFill>
              <a:latin typeface="Calibri Light" panose="020F030202020403020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523679" y="2260989"/>
            <a:ext cx="329622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7" name="KSO_Shape"/>
          <p:cNvSpPr/>
          <p:nvPr/>
        </p:nvSpPr>
        <p:spPr bwMode="auto">
          <a:xfrm>
            <a:off x="5590937" y="2866063"/>
            <a:ext cx="405758" cy="304319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4FBB8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200">
              <a:solidFill>
                <a:srgbClr val="FFFFFF"/>
              </a:solidFill>
              <a:latin typeface="Calibri Light" panose="020F030202020403020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971474" y="3135110"/>
            <a:ext cx="2720136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5523680" y="3329397"/>
            <a:ext cx="312649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aphicFrame>
        <p:nvGraphicFramePr>
          <p:cNvPr id="4" name="图表 3"/>
          <p:cNvGraphicFramePr/>
          <p:nvPr/>
        </p:nvGraphicFramePr>
        <p:xfrm>
          <a:off x="519155" y="1645097"/>
          <a:ext cx="4409661" cy="2049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2995474" y="3713478"/>
            <a:ext cx="2720136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</a:rPr>
              <a:t>Message 02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3A3A3A"/>
              </a:solidFill>
              <a:effectLst/>
              <a:uLnTx/>
              <a:uFillTx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80148" y="3713478"/>
            <a:ext cx="2720136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</a:rPr>
              <a:t>Message 02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3A3A3A"/>
              </a:solidFill>
              <a:effectLst/>
              <a:uLnTx/>
              <a:uFillTx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1051" y="3764372"/>
            <a:ext cx="126119" cy="91591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矩形 20"/>
          <p:cNvSpPr/>
          <p:nvPr/>
        </p:nvSpPr>
        <p:spPr>
          <a:xfrm>
            <a:off x="2285338" y="3764372"/>
            <a:ext cx="126119" cy="91591"/>
          </a:xfrm>
          <a:prstGeom prst="rect">
            <a:avLst/>
          </a:prstGeom>
          <a:solidFill>
            <a:srgbClr val="4FB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矩形 21"/>
          <p:cNvSpPr/>
          <p:nvPr/>
        </p:nvSpPr>
        <p:spPr>
          <a:xfrm>
            <a:off x="3800663" y="3764372"/>
            <a:ext cx="126119" cy="915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KSO_Shape"/>
          <p:cNvSpPr/>
          <p:nvPr/>
        </p:nvSpPr>
        <p:spPr>
          <a:xfrm>
            <a:off x="2557250" y="1623241"/>
            <a:ext cx="565934" cy="379176"/>
          </a:xfrm>
          <a:prstGeom prst="wedgeRectCallout">
            <a:avLst>
              <a:gd name="adj1" fmla="val 33601"/>
              <a:gd name="adj2" fmla="val 93728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96796" y="1668232"/>
            <a:ext cx="32868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altLang="zh-CN" sz="1200" dirty="0"/>
              <a:t>NO.2</a:t>
            </a:r>
            <a:endParaRPr lang="zh-CN" altLang="en-US" sz="1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5459096" y="2051605"/>
            <a:ext cx="3044824" cy="1991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2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516246" y="1645097"/>
            <a:ext cx="2720136" cy="411480"/>
          </a:xfrm>
          <a:prstGeom prst="rect">
            <a:avLst/>
          </a:prstGeom>
          <a:solidFill>
            <a:srgbClr val="3A3A3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100796" y="4192044"/>
            <a:ext cx="2720136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</a:rPr>
              <a:t>Message 02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3A3A3A"/>
              </a:solidFill>
              <a:effectLst/>
              <a:uLnTx/>
              <a:uFillTx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85470" y="4192044"/>
            <a:ext cx="2720136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</a:rPr>
              <a:t>Message 02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3A3A3A"/>
              </a:solidFill>
              <a:effectLst/>
              <a:uLnTx/>
              <a:uFillTx/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433229" y="1279763"/>
          <a:ext cx="4720175" cy="2804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916373" y="4242938"/>
            <a:ext cx="126119" cy="91591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矩形 21"/>
          <p:cNvSpPr/>
          <p:nvPr/>
        </p:nvSpPr>
        <p:spPr>
          <a:xfrm>
            <a:off x="2390660" y="4242938"/>
            <a:ext cx="126119" cy="91591"/>
          </a:xfrm>
          <a:prstGeom prst="rect">
            <a:avLst/>
          </a:pr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3905985" y="4242938"/>
            <a:ext cx="126119" cy="915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10"/>
          <p:cNvGrpSpPr/>
          <p:nvPr/>
        </p:nvGrpSpPr>
        <p:grpSpPr>
          <a:xfrm>
            <a:off x="5816057" y="1383625"/>
            <a:ext cx="595609" cy="595609"/>
            <a:chOff x="6406936" y="2433233"/>
            <a:chExt cx="794145" cy="794145"/>
          </a:xfrm>
        </p:grpSpPr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82204" y="2813102"/>
            <a:ext cx="595609" cy="595609"/>
            <a:chOff x="7352080" y="2433233"/>
            <a:chExt cx="794145" cy="794145"/>
          </a:xfrm>
        </p:grpSpPr>
        <p:sp>
          <p:nvSpPr>
            <p:cNvPr id="19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F2943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27744" y="1381075"/>
            <a:ext cx="594560" cy="595609"/>
            <a:chOff x="8301418" y="2433233"/>
            <a:chExt cx="792746" cy="794145"/>
          </a:xfrm>
        </p:grpSpPr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27744" y="2808908"/>
            <a:ext cx="595609" cy="599804"/>
            <a:chOff x="9956269" y="3984062"/>
            <a:chExt cx="794145" cy="799738"/>
          </a:xfrm>
        </p:grpSpPr>
        <p:sp>
          <p:nvSpPr>
            <p:cNvPr id="30" name="Oval 70"/>
            <p:cNvSpPr>
              <a:spLocks noChangeArrowheads="1"/>
            </p:cNvSpPr>
            <p:nvPr/>
          </p:nvSpPr>
          <p:spPr bwMode="auto">
            <a:xfrm>
              <a:off x="9956269" y="3984062"/>
              <a:ext cx="794145" cy="792747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Oval 99"/>
            <p:cNvSpPr>
              <a:spLocks noChangeArrowheads="1"/>
            </p:cNvSpPr>
            <p:nvPr/>
          </p:nvSpPr>
          <p:spPr bwMode="auto">
            <a:xfrm>
              <a:off x="9956269" y="3991053"/>
              <a:ext cx="794145" cy="792747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69"/>
            <p:cNvSpPr>
              <a:spLocks noEditPoints="1"/>
            </p:cNvSpPr>
            <p:nvPr/>
          </p:nvSpPr>
          <p:spPr bwMode="auto">
            <a:xfrm>
              <a:off x="10121250" y="4214756"/>
              <a:ext cx="462785" cy="343943"/>
            </a:xfrm>
            <a:custGeom>
              <a:avLst/>
              <a:gdLst>
                <a:gd name="T0" fmla="*/ 131 w 140"/>
                <a:gd name="T1" fmla="*/ 19 h 104"/>
                <a:gd name="T2" fmla="*/ 71 w 140"/>
                <a:gd name="T3" fmla="*/ 1 h 104"/>
                <a:gd name="T4" fmla="*/ 61 w 140"/>
                <a:gd name="T5" fmla="*/ 2 h 104"/>
                <a:gd name="T6" fmla="*/ 55 w 140"/>
                <a:gd name="T7" fmla="*/ 9 h 104"/>
                <a:gd name="T8" fmla="*/ 15 w 140"/>
                <a:gd name="T9" fmla="*/ 26 h 104"/>
                <a:gd name="T10" fmla="*/ 0 w 140"/>
                <a:gd name="T11" fmla="*/ 41 h 104"/>
                <a:gd name="T12" fmla="*/ 0 w 140"/>
                <a:gd name="T13" fmla="*/ 89 h 104"/>
                <a:gd name="T14" fmla="*/ 4 w 140"/>
                <a:gd name="T15" fmla="*/ 100 h 104"/>
                <a:gd name="T16" fmla="*/ 15 w 140"/>
                <a:gd name="T17" fmla="*/ 104 h 104"/>
                <a:gd name="T18" fmla="*/ 86 w 140"/>
                <a:gd name="T19" fmla="*/ 104 h 104"/>
                <a:gd name="T20" fmla="*/ 101 w 140"/>
                <a:gd name="T21" fmla="*/ 89 h 104"/>
                <a:gd name="T22" fmla="*/ 101 w 140"/>
                <a:gd name="T23" fmla="*/ 89 h 104"/>
                <a:gd name="T24" fmla="*/ 111 w 140"/>
                <a:gd name="T25" fmla="*/ 84 h 104"/>
                <a:gd name="T26" fmla="*/ 127 w 140"/>
                <a:gd name="T27" fmla="*/ 75 h 104"/>
                <a:gd name="T28" fmla="*/ 127 w 140"/>
                <a:gd name="T29" fmla="*/ 75 h 104"/>
                <a:gd name="T30" fmla="*/ 139 w 140"/>
                <a:gd name="T31" fmla="*/ 35 h 104"/>
                <a:gd name="T32" fmla="*/ 59 w 140"/>
                <a:gd name="T33" fmla="*/ 26 h 104"/>
                <a:gd name="T34" fmla="*/ 97 w 140"/>
                <a:gd name="T35" fmla="*/ 89 h 104"/>
                <a:gd name="T36" fmla="*/ 4 w 140"/>
                <a:gd name="T37" fmla="*/ 89 h 104"/>
                <a:gd name="T38" fmla="*/ 97 w 140"/>
                <a:gd name="T39" fmla="*/ 89 h 104"/>
                <a:gd name="T40" fmla="*/ 4 w 140"/>
                <a:gd name="T41" fmla="*/ 41 h 104"/>
                <a:gd name="T42" fmla="*/ 97 w 140"/>
                <a:gd name="T43" fmla="*/ 41 h 104"/>
                <a:gd name="T44" fmla="*/ 112 w 140"/>
                <a:gd name="T45" fmla="*/ 80 h 104"/>
                <a:gd name="T46" fmla="*/ 115 w 140"/>
                <a:gd name="T47" fmla="*/ 75 h 104"/>
                <a:gd name="T48" fmla="*/ 101 w 140"/>
                <a:gd name="T49" fmla="*/ 41 h 104"/>
                <a:gd name="T50" fmla="*/ 101 w 140"/>
                <a:gd name="T51" fmla="*/ 39 h 104"/>
                <a:gd name="T52" fmla="*/ 136 w 140"/>
                <a:gd name="T53" fmla="*/ 34 h 104"/>
                <a:gd name="T54" fmla="*/ 58 w 140"/>
                <a:gd name="T55" fmla="*/ 10 h 104"/>
                <a:gd name="T56" fmla="*/ 136 w 140"/>
                <a:gd name="T57" fmla="*/ 34 h 104"/>
                <a:gd name="T58" fmla="*/ 90 w 140"/>
                <a:gd name="T59" fmla="*/ 78 h 104"/>
                <a:gd name="T60" fmla="*/ 59 w 140"/>
                <a:gd name="T61" fmla="*/ 78 h 104"/>
                <a:gd name="T62" fmla="*/ 74 w 140"/>
                <a:gd name="T63" fmla="*/ 94 h 104"/>
                <a:gd name="T64" fmla="*/ 70 w 140"/>
                <a:gd name="T65" fmla="*/ 91 h 104"/>
                <a:gd name="T66" fmla="*/ 71 w 140"/>
                <a:gd name="T67" fmla="*/ 87 h 104"/>
                <a:gd name="T68" fmla="*/ 86 w 140"/>
                <a:gd name="T69" fmla="*/ 84 h 104"/>
                <a:gd name="T70" fmla="*/ 87 w 140"/>
                <a:gd name="T71" fmla="*/ 80 h 104"/>
                <a:gd name="T72" fmla="*/ 87 w 140"/>
                <a:gd name="T73" fmla="*/ 77 h 104"/>
                <a:gd name="T74" fmla="*/ 86 w 140"/>
                <a:gd name="T75" fmla="*/ 73 h 104"/>
                <a:gd name="T76" fmla="*/ 79 w 140"/>
                <a:gd name="T77" fmla="*/ 66 h 104"/>
                <a:gd name="T78" fmla="*/ 85 w 140"/>
                <a:gd name="T79" fmla="*/ 87 h 104"/>
                <a:gd name="T80" fmla="*/ 74 w 140"/>
                <a:gd name="T81" fmla="*/ 66 h 104"/>
                <a:gd name="T82" fmla="*/ 74 w 140"/>
                <a:gd name="T83" fmla="*/ 66 h 104"/>
                <a:gd name="T84" fmla="*/ 79 w 140"/>
                <a:gd name="T85" fmla="*/ 77 h 104"/>
                <a:gd name="T86" fmla="*/ 79 w 140"/>
                <a:gd name="T87" fmla="*/ 80 h 104"/>
                <a:gd name="T88" fmla="*/ 70 w 140"/>
                <a:gd name="T89" fmla="*/ 80 h 104"/>
                <a:gd name="T90" fmla="*/ 68 w 140"/>
                <a:gd name="T91" fmla="*/ 70 h 104"/>
                <a:gd name="T92" fmla="*/ 63 w 140"/>
                <a:gd name="T93" fmla="*/ 73 h 104"/>
                <a:gd name="T94" fmla="*/ 62 w 140"/>
                <a:gd name="T95" fmla="*/ 77 h 104"/>
                <a:gd name="T96" fmla="*/ 67 w 140"/>
                <a:gd name="T97" fmla="*/ 84 h 104"/>
                <a:gd name="T98" fmla="*/ 67 w 140"/>
                <a:gd name="T99" fmla="*/ 80 h 104"/>
                <a:gd name="T100" fmla="*/ 7 w 140"/>
                <a:gd name="T101" fmla="*/ 72 h 104"/>
                <a:gd name="T102" fmla="*/ 55 w 140"/>
                <a:gd name="T103" fmla="*/ 7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" h="104">
                  <a:moveTo>
                    <a:pt x="138" y="25"/>
                  </a:moveTo>
                  <a:cubicBezTo>
                    <a:pt x="138" y="25"/>
                    <a:pt x="138" y="25"/>
                    <a:pt x="138" y="25"/>
                  </a:cubicBezTo>
                  <a:cubicBezTo>
                    <a:pt x="137" y="22"/>
                    <a:pt x="134" y="20"/>
                    <a:pt x="131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68" y="0"/>
                    <a:pt x="64" y="0"/>
                    <a:pt x="61" y="2"/>
                  </a:cubicBezTo>
                  <a:cubicBezTo>
                    <a:pt x="58" y="3"/>
                    <a:pt x="56" y="6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1" y="26"/>
                    <a:pt x="7" y="28"/>
                    <a:pt x="4" y="31"/>
                  </a:cubicBezTo>
                  <a:cubicBezTo>
                    <a:pt x="2" y="33"/>
                    <a:pt x="0" y="37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3"/>
                    <a:pt x="2" y="97"/>
                    <a:pt x="4" y="100"/>
                  </a:cubicBezTo>
                  <a:cubicBezTo>
                    <a:pt x="7" y="102"/>
                    <a:pt x="11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90" y="104"/>
                    <a:pt x="94" y="102"/>
                    <a:pt x="97" y="100"/>
                  </a:cubicBezTo>
                  <a:cubicBezTo>
                    <a:pt x="100" y="97"/>
                    <a:pt x="101" y="93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5" y="85"/>
                    <a:pt x="118" y="84"/>
                    <a:pt x="121" y="83"/>
                  </a:cubicBezTo>
                  <a:cubicBezTo>
                    <a:pt x="124" y="81"/>
                    <a:pt x="126" y="78"/>
                    <a:pt x="127" y="75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0" y="32"/>
                    <a:pt x="140" y="28"/>
                    <a:pt x="138" y="25"/>
                  </a:cubicBezTo>
                  <a:close/>
                  <a:moveTo>
                    <a:pt x="54" y="25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54" y="25"/>
                  </a:lnTo>
                  <a:close/>
                  <a:moveTo>
                    <a:pt x="97" y="89"/>
                  </a:moveTo>
                  <a:cubicBezTo>
                    <a:pt x="97" y="95"/>
                    <a:pt x="92" y="100"/>
                    <a:pt x="86" y="100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9" y="100"/>
                    <a:pt x="4" y="95"/>
                    <a:pt x="4" y="8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97" y="59"/>
                    <a:pt x="97" y="59"/>
                    <a:pt x="97" y="59"/>
                  </a:cubicBezTo>
                  <a:lnTo>
                    <a:pt x="97" y="89"/>
                  </a:lnTo>
                  <a:close/>
                  <a:moveTo>
                    <a:pt x="97" y="47"/>
                  </a:moveTo>
                  <a:cubicBezTo>
                    <a:pt x="4" y="47"/>
                    <a:pt x="4" y="47"/>
                    <a:pt x="4" y="4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5"/>
                    <a:pt x="9" y="31"/>
                    <a:pt x="1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92" y="31"/>
                    <a:pt x="97" y="35"/>
                    <a:pt x="97" y="41"/>
                  </a:cubicBezTo>
                  <a:lnTo>
                    <a:pt x="97" y="47"/>
                  </a:lnTo>
                  <a:close/>
                  <a:moveTo>
                    <a:pt x="124" y="74"/>
                  </a:moveTo>
                  <a:cubicBezTo>
                    <a:pt x="122" y="79"/>
                    <a:pt x="117" y="82"/>
                    <a:pt x="112" y="80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40"/>
                    <a:pt x="101" y="39"/>
                  </a:cubicBezTo>
                  <a:cubicBezTo>
                    <a:pt x="131" y="48"/>
                    <a:pt x="131" y="48"/>
                    <a:pt x="131" y="48"/>
                  </a:cubicBezTo>
                  <a:lnTo>
                    <a:pt x="124" y="74"/>
                  </a:lnTo>
                  <a:close/>
                  <a:moveTo>
                    <a:pt x="136" y="34"/>
                  </a:moveTo>
                  <a:cubicBezTo>
                    <a:pt x="135" y="38"/>
                    <a:pt x="135" y="38"/>
                    <a:pt x="135" y="38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0" y="5"/>
                    <a:pt x="65" y="3"/>
                    <a:pt x="70" y="4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5" y="24"/>
                    <a:pt x="137" y="29"/>
                    <a:pt x="136" y="34"/>
                  </a:cubicBezTo>
                  <a:close/>
                  <a:moveTo>
                    <a:pt x="74" y="94"/>
                  </a:moveTo>
                  <a:cubicBezTo>
                    <a:pt x="83" y="94"/>
                    <a:pt x="90" y="87"/>
                    <a:pt x="90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70"/>
                    <a:pt x="83" y="62"/>
                    <a:pt x="74" y="62"/>
                  </a:cubicBezTo>
                  <a:cubicBezTo>
                    <a:pt x="68" y="62"/>
                    <a:pt x="62" y="66"/>
                    <a:pt x="60" y="72"/>
                  </a:cubicBezTo>
                  <a:cubicBezTo>
                    <a:pt x="59" y="74"/>
                    <a:pt x="59" y="76"/>
                    <a:pt x="59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80"/>
                    <a:pt x="59" y="82"/>
                    <a:pt x="60" y="84"/>
                  </a:cubicBezTo>
                  <a:cubicBezTo>
                    <a:pt x="62" y="90"/>
                    <a:pt x="68" y="94"/>
                    <a:pt x="74" y="94"/>
                  </a:cubicBezTo>
                  <a:close/>
                  <a:moveTo>
                    <a:pt x="64" y="87"/>
                  </a:moveTo>
                  <a:cubicBezTo>
                    <a:pt x="68" y="87"/>
                    <a:pt x="68" y="87"/>
                    <a:pt x="68" y="87"/>
                  </a:cubicBezTo>
                  <a:cubicBezTo>
                    <a:pt x="69" y="88"/>
                    <a:pt x="69" y="90"/>
                    <a:pt x="70" y="91"/>
                  </a:cubicBezTo>
                  <a:cubicBezTo>
                    <a:pt x="68" y="90"/>
                    <a:pt x="66" y="88"/>
                    <a:pt x="64" y="87"/>
                  </a:cubicBezTo>
                  <a:close/>
                  <a:moveTo>
                    <a:pt x="74" y="91"/>
                  </a:moveTo>
                  <a:cubicBezTo>
                    <a:pt x="73" y="91"/>
                    <a:pt x="72" y="89"/>
                    <a:pt x="71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7" y="89"/>
                    <a:pt x="76" y="91"/>
                    <a:pt x="74" y="91"/>
                  </a:cubicBezTo>
                  <a:close/>
                  <a:moveTo>
                    <a:pt x="86" y="84"/>
                  </a:moveTo>
                  <a:cubicBezTo>
                    <a:pt x="82" y="84"/>
                    <a:pt x="82" y="84"/>
                    <a:pt x="82" y="84"/>
                  </a:cubicBezTo>
                  <a:cubicBezTo>
                    <a:pt x="82" y="83"/>
                    <a:pt x="82" y="81"/>
                    <a:pt x="82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1"/>
                    <a:pt x="87" y="83"/>
                    <a:pt x="86" y="84"/>
                  </a:cubicBezTo>
                  <a:close/>
                  <a:moveTo>
                    <a:pt x="86" y="73"/>
                  </a:moveTo>
                  <a:cubicBezTo>
                    <a:pt x="87" y="74"/>
                    <a:pt x="87" y="76"/>
                    <a:pt x="87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6"/>
                    <a:pt x="82" y="74"/>
                    <a:pt x="82" y="73"/>
                  </a:cubicBezTo>
                  <a:lnTo>
                    <a:pt x="86" y="73"/>
                  </a:lnTo>
                  <a:close/>
                  <a:moveTo>
                    <a:pt x="85" y="70"/>
                  </a:moveTo>
                  <a:cubicBezTo>
                    <a:pt x="81" y="70"/>
                    <a:pt x="81" y="70"/>
                    <a:pt x="81" y="70"/>
                  </a:cubicBezTo>
                  <a:cubicBezTo>
                    <a:pt x="80" y="69"/>
                    <a:pt x="80" y="67"/>
                    <a:pt x="79" y="66"/>
                  </a:cubicBezTo>
                  <a:cubicBezTo>
                    <a:pt x="81" y="67"/>
                    <a:pt x="83" y="68"/>
                    <a:pt x="85" y="70"/>
                  </a:cubicBezTo>
                  <a:close/>
                  <a:moveTo>
                    <a:pt x="81" y="87"/>
                  </a:moveTo>
                  <a:cubicBezTo>
                    <a:pt x="85" y="87"/>
                    <a:pt x="85" y="87"/>
                    <a:pt x="85" y="87"/>
                  </a:cubicBezTo>
                  <a:cubicBezTo>
                    <a:pt x="83" y="88"/>
                    <a:pt x="81" y="90"/>
                    <a:pt x="79" y="91"/>
                  </a:cubicBezTo>
                  <a:cubicBezTo>
                    <a:pt x="80" y="90"/>
                    <a:pt x="80" y="88"/>
                    <a:pt x="81" y="87"/>
                  </a:cubicBezTo>
                  <a:close/>
                  <a:moveTo>
                    <a:pt x="74" y="66"/>
                  </a:moveTo>
                  <a:cubicBezTo>
                    <a:pt x="76" y="66"/>
                    <a:pt x="77" y="67"/>
                    <a:pt x="78" y="70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72" y="67"/>
                    <a:pt x="73" y="66"/>
                    <a:pt x="74" y="66"/>
                  </a:cubicBezTo>
                  <a:close/>
                  <a:moveTo>
                    <a:pt x="70" y="73"/>
                  </a:moveTo>
                  <a:cubicBezTo>
                    <a:pt x="79" y="73"/>
                    <a:pt x="79" y="73"/>
                    <a:pt x="79" y="73"/>
                  </a:cubicBezTo>
                  <a:cubicBezTo>
                    <a:pt x="79" y="74"/>
                    <a:pt x="79" y="76"/>
                    <a:pt x="7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6"/>
                    <a:pt x="70" y="74"/>
                    <a:pt x="70" y="73"/>
                  </a:cubicBezTo>
                  <a:close/>
                  <a:moveTo>
                    <a:pt x="79" y="80"/>
                  </a:moveTo>
                  <a:cubicBezTo>
                    <a:pt x="79" y="81"/>
                    <a:pt x="79" y="83"/>
                    <a:pt x="79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3"/>
                    <a:pt x="70" y="81"/>
                    <a:pt x="70" y="80"/>
                  </a:cubicBezTo>
                  <a:lnTo>
                    <a:pt x="79" y="80"/>
                  </a:lnTo>
                  <a:close/>
                  <a:moveTo>
                    <a:pt x="70" y="66"/>
                  </a:moveTo>
                  <a:cubicBezTo>
                    <a:pt x="69" y="67"/>
                    <a:pt x="69" y="69"/>
                    <a:pt x="68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6" y="68"/>
                    <a:pt x="68" y="67"/>
                    <a:pt x="70" y="66"/>
                  </a:cubicBezTo>
                  <a:close/>
                  <a:moveTo>
                    <a:pt x="63" y="73"/>
                  </a:moveTo>
                  <a:cubicBezTo>
                    <a:pt x="67" y="73"/>
                    <a:pt x="67" y="73"/>
                    <a:pt x="67" y="73"/>
                  </a:cubicBezTo>
                  <a:cubicBezTo>
                    <a:pt x="67" y="74"/>
                    <a:pt x="67" y="76"/>
                    <a:pt x="67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76"/>
                    <a:pt x="62" y="74"/>
                    <a:pt x="63" y="73"/>
                  </a:cubicBezTo>
                  <a:close/>
                  <a:moveTo>
                    <a:pt x="67" y="80"/>
                  </a:moveTo>
                  <a:cubicBezTo>
                    <a:pt x="67" y="81"/>
                    <a:pt x="67" y="83"/>
                    <a:pt x="67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2" y="83"/>
                    <a:pt x="62" y="81"/>
                    <a:pt x="62" y="80"/>
                  </a:cubicBezTo>
                  <a:lnTo>
                    <a:pt x="67" y="80"/>
                  </a:lnTo>
                  <a:close/>
                  <a:moveTo>
                    <a:pt x="56" y="84"/>
                  </a:moveTo>
                  <a:cubicBezTo>
                    <a:pt x="7" y="84"/>
                    <a:pt x="7" y="84"/>
                    <a:pt x="7" y="84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5" y="74"/>
                    <a:pt x="55" y="76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5" y="80"/>
                    <a:pt x="55" y="82"/>
                    <a:pt x="56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421348" y="2023346"/>
            <a:ext cx="1554480" cy="2971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28980" y="2232330"/>
            <a:ext cx="1476935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请在此粘贴或者输入您的文字内容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232510" y="2026324"/>
            <a:ext cx="1554480" cy="2971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193F61"/>
                </a:solidFill>
                <a:latin typeface="Agency FB" panose="020B0503020202020204" pitchFamily="34" charset="0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7242488" y="2232330"/>
            <a:ext cx="1476935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请在此粘贴或者输入您的文字内容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241566" y="3453108"/>
            <a:ext cx="1554480" cy="2971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193F61"/>
                </a:solidFill>
                <a:latin typeface="Agency FB" panose="020B0503020202020204" pitchFamily="34" charset="0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7242488" y="3680908"/>
            <a:ext cx="1476935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请在此粘贴或者输入您的文字内容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5434288" y="3453108"/>
            <a:ext cx="1554480" cy="2971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rgbClr val="FFC00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5446839" y="3680908"/>
            <a:ext cx="1476935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请在此粘贴或者输入您的文字内容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5395795" y="3255166"/>
            <a:ext cx="3221231" cy="450124"/>
          </a:xfrm>
          <a:custGeom>
            <a:avLst/>
            <a:gdLst>
              <a:gd name="connsiteX0" fmla="*/ 0 w 4414918"/>
              <a:gd name="connsiteY0" fmla="*/ 0 h 600165"/>
              <a:gd name="connsiteX1" fmla="*/ 4414918 w 4414918"/>
              <a:gd name="connsiteY1" fmla="*/ 0 h 600165"/>
              <a:gd name="connsiteX2" fmla="*/ 4414918 w 4414918"/>
              <a:gd name="connsiteY2" fmla="*/ 600165 h 600165"/>
              <a:gd name="connsiteX3" fmla="*/ 1190120 w 4414918"/>
              <a:gd name="connsiteY3" fmla="*/ 600165 h 600165"/>
              <a:gd name="connsiteX4" fmla="*/ 0 w 4414918"/>
              <a:gd name="connsiteY4" fmla="*/ 0 h 600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918" h="600165">
                <a:moveTo>
                  <a:pt x="0" y="0"/>
                </a:moveTo>
                <a:lnTo>
                  <a:pt x="4414918" y="0"/>
                </a:lnTo>
                <a:lnTo>
                  <a:pt x="4414918" y="600165"/>
                </a:lnTo>
                <a:lnTo>
                  <a:pt x="1190120" y="600165"/>
                </a:lnTo>
                <a:lnTo>
                  <a:pt x="0" y="0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/>
        </p:nvSpPr>
        <p:spPr>
          <a:xfrm>
            <a:off x="764540" y="1826759"/>
            <a:ext cx="2814638" cy="3392393"/>
          </a:xfrm>
          <a:custGeom>
            <a:avLst/>
            <a:gdLst>
              <a:gd name="connsiteX0" fmla="*/ 0 w 3752850"/>
              <a:gd name="connsiteY0" fmla="*/ 0 h 4523190"/>
              <a:gd name="connsiteX1" fmla="*/ 3752850 w 3752850"/>
              <a:gd name="connsiteY1" fmla="*/ 1892521 h 4523190"/>
              <a:gd name="connsiteX2" fmla="*/ 3752850 w 3752850"/>
              <a:gd name="connsiteY2" fmla="*/ 4523190 h 4523190"/>
              <a:gd name="connsiteX3" fmla="*/ 0 w 3752850"/>
              <a:gd name="connsiteY3" fmla="*/ 4523190 h 4523190"/>
              <a:gd name="connsiteX4" fmla="*/ 0 w 3752850"/>
              <a:gd name="connsiteY4" fmla="*/ 0 h 452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4523190">
                <a:moveTo>
                  <a:pt x="0" y="0"/>
                </a:moveTo>
                <a:lnTo>
                  <a:pt x="3752850" y="1892521"/>
                </a:lnTo>
                <a:lnTo>
                  <a:pt x="3752850" y="4523190"/>
                </a:lnTo>
                <a:lnTo>
                  <a:pt x="0" y="4523190"/>
                </a:lnTo>
                <a:lnTo>
                  <a:pt x="0" y="0"/>
                </a:lnTo>
                <a:close/>
              </a:path>
            </a:pathLst>
          </a:custGeom>
          <a:solidFill>
            <a:srgbClr val="4FB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 descr="C:\Users\Administrator\Desktop\h2RRFFFttiii66oo.jpgh2RRFFFttiii66oo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43280" y="0"/>
            <a:ext cx="2814955" cy="3102610"/>
          </a:xfrm>
          <a:custGeom>
            <a:avLst/>
            <a:gdLst>
              <a:gd name="connsiteX0" fmla="*/ 0 w 3752850"/>
              <a:gd name="connsiteY0" fmla="*/ 0 h 4227331"/>
              <a:gd name="connsiteX1" fmla="*/ 3752850 w 3752850"/>
              <a:gd name="connsiteY1" fmla="*/ 0 h 4227331"/>
              <a:gd name="connsiteX2" fmla="*/ 3752850 w 3752850"/>
              <a:gd name="connsiteY2" fmla="*/ 4227331 h 4227331"/>
              <a:gd name="connsiteX3" fmla="*/ 0 w 3752850"/>
              <a:gd name="connsiteY3" fmla="*/ 2334810 h 422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850" h="4227331">
                <a:moveTo>
                  <a:pt x="0" y="0"/>
                </a:moveTo>
                <a:lnTo>
                  <a:pt x="3752850" y="0"/>
                </a:lnTo>
                <a:lnTo>
                  <a:pt x="3752850" y="4227331"/>
                </a:lnTo>
                <a:lnTo>
                  <a:pt x="0" y="2334810"/>
                </a:lnTo>
                <a:close/>
              </a:path>
            </a:pathLst>
          </a:custGeom>
        </p:spPr>
      </p:pic>
      <p:cxnSp>
        <p:nvCxnSpPr>
          <p:cNvPr id="4" name="直接连接符 3"/>
          <p:cNvCxnSpPr/>
          <p:nvPr/>
        </p:nvCxnSpPr>
        <p:spPr>
          <a:xfrm>
            <a:off x="1412240" y="2089378"/>
            <a:ext cx="2763455" cy="1400921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37276" y="1593095"/>
            <a:ext cx="2756127" cy="1397207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996667" y="3696079"/>
            <a:ext cx="2301522" cy="746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975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77399" y="3349831"/>
            <a:ext cx="27201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ysClr val="windowText" lastClr="000000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1" name="KSO_Shape"/>
          <p:cNvSpPr/>
          <p:nvPr/>
        </p:nvSpPr>
        <p:spPr bwMode="auto">
          <a:xfrm>
            <a:off x="1796081" y="2908645"/>
            <a:ext cx="499891" cy="358255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52009" y="2300193"/>
            <a:ext cx="4354974" cy="80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315619" y="1779438"/>
            <a:ext cx="397889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4382025" y="3166635"/>
            <a:ext cx="1936376" cy="450124"/>
          </a:xfrm>
          <a:custGeom>
            <a:avLst/>
            <a:gdLst>
              <a:gd name="connsiteX0" fmla="*/ 0 w 2581834"/>
              <a:gd name="connsiteY0" fmla="*/ 0 h 600165"/>
              <a:gd name="connsiteX1" fmla="*/ 1391714 w 2581834"/>
              <a:gd name="connsiteY1" fmla="*/ 0 h 600165"/>
              <a:gd name="connsiteX2" fmla="*/ 2581834 w 2581834"/>
              <a:gd name="connsiteY2" fmla="*/ 600165 h 600165"/>
              <a:gd name="connsiteX3" fmla="*/ 0 w 2581834"/>
              <a:gd name="connsiteY3" fmla="*/ 600165 h 600165"/>
              <a:gd name="connsiteX4" fmla="*/ 0 w 2581834"/>
              <a:gd name="connsiteY4" fmla="*/ 0 h 600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1834" h="600165">
                <a:moveTo>
                  <a:pt x="0" y="0"/>
                </a:moveTo>
                <a:lnTo>
                  <a:pt x="1391714" y="0"/>
                </a:lnTo>
                <a:lnTo>
                  <a:pt x="2581834" y="600165"/>
                </a:lnTo>
                <a:lnTo>
                  <a:pt x="0" y="600165"/>
                </a:lnTo>
                <a:lnTo>
                  <a:pt x="0" y="0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5" name="矩形 24"/>
          <p:cNvSpPr/>
          <p:nvPr/>
        </p:nvSpPr>
        <p:spPr>
          <a:xfrm>
            <a:off x="7462234" y="1913239"/>
            <a:ext cx="128168" cy="287444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cxnSp>
        <p:nvCxnSpPr>
          <p:cNvPr id="26" name="直接连接符 25"/>
          <p:cNvCxnSpPr/>
          <p:nvPr/>
        </p:nvCxnSpPr>
        <p:spPr>
          <a:xfrm>
            <a:off x="4359165" y="3099547"/>
            <a:ext cx="985318" cy="0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>
            <a:off x="6112747" y="3617355"/>
            <a:ext cx="198230" cy="88106"/>
          </a:xfrm>
          <a:custGeom>
            <a:avLst/>
            <a:gdLst>
              <a:gd name="connsiteX0" fmla="*/ 0 w 309537"/>
              <a:gd name="connsiteY0" fmla="*/ 146050 h 146050"/>
              <a:gd name="connsiteX1" fmla="*/ 154769 w 309537"/>
              <a:gd name="connsiteY1" fmla="*/ 0 h 146050"/>
              <a:gd name="connsiteX2" fmla="*/ 309537 w 309537"/>
              <a:gd name="connsiteY2" fmla="*/ 146050 h 146050"/>
              <a:gd name="connsiteX3" fmla="*/ 0 w 309537"/>
              <a:gd name="connsiteY3" fmla="*/ 146050 h 146050"/>
              <a:gd name="connsiteX0-1" fmla="*/ 0 w 397643"/>
              <a:gd name="connsiteY0-2" fmla="*/ 74612 h 146050"/>
              <a:gd name="connsiteX1-3" fmla="*/ 242875 w 397643"/>
              <a:gd name="connsiteY1-4" fmla="*/ 0 h 146050"/>
              <a:gd name="connsiteX2-5" fmla="*/ 397643 w 397643"/>
              <a:gd name="connsiteY2-6" fmla="*/ 146050 h 146050"/>
              <a:gd name="connsiteX3-7" fmla="*/ 0 w 397643"/>
              <a:gd name="connsiteY3-8" fmla="*/ 74612 h 146050"/>
              <a:gd name="connsiteX0-9" fmla="*/ 0 w 242875"/>
              <a:gd name="connsiteY0-10" fmla="*/ 74612 h 191293"/>
              <a:gd name="connsiteX1-11" fmla="*/ 242875 w 242875"/>
              <a:gd name="connsiteY1-12" fmla="*/ 0 h 191293"/>
              <a:gd name="connsiteX2-13" fmla="*/ 233337 w 242875"/>
              <a:gd name="connsiteY2-14" fmla="*/ 191293 h 191293"/>
              <a:gd name="connsiteX3-15" fmla="*/ 0 w 242875"/>
              <a:gd name="connsiteY3-16" fmla="*/ 74612 h 191293"/>
              <a:gd name="connsiteX0-17" fmla="*/ 0 w 264307"/>
              <a:gd name="connsiteY0-18" fmla="*/ 793 h 117474"/>
              <a:gd name="connsiteX1-19" fmla="*/ 264307 w 264307"/>
              <a:gd name="connsiteY1-20" fmla="*/ 0 h 117474"/>
              <a:gd name="connsiteX2-21" fmla="*/ 233337 w 264307"/>
              <a:gd name="connsiteY2-22" fmla="*/ 117474 h 117474"/>
              <a:gd name="connsiteX3-23" fmla="*/ 0 w 264307"/>
              <a:gd name="connsiteY3-24" fmla="*/ 793 h 1174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4307" h="117474">
                <a:moveTo>
                  <a:pt x="0" y="793"/>
                </a:moveTo>
                <a:lnTo>
                  <a:pt x="264307" y="0"/>
                </a:lnTo>
                <a:lnTo>
                  <a:pt x="233337" y="117474"/>
                </a:lnTo>
                <a:lnTo>
                  <a:pt x="0" y="79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37" name="组合 36"/>
          <p:cNvGrpSpPr/>
          <p:nvPr/>
        </p:nvGrpSpPr>
        <p:grpSpPr>
          <a:xfrm>
            <a:off x="8465503" y="1817028"/>
            <a:ext cx="382191" cy="357316"/>
            <a:chOff x="8502888" y="1295229"/>
            <a:chExt cx="509588" cy="476421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8502888" y="1409700"/>
              <a:ext cx="509588" cy="0"/>
            </a:xfrm>
            <a:prstGeom prst="line">
              <a:avLst/>
            </a:prstGeom>
            <a:ln>
              <a:solidFill>
                <a:srgbClr val="FFC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877300" y="1295229"/>
              <a:ext cx="0" cy="476421"/>
            </a:xfrm>
            <a:prstGeom prst="line">
              <a:avLst/>
            </a:prstGeom>
            <a:ln>
              <a:solidFill>
                <a:srgbClr val="FFC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924301" y="1189086"/>
            <a:ext cx="617935" cy="1425739"/>
            <a:chOff x="5232401" y="1488328"/>
            <a:chExt cx="823913" cy="1900985"/>
          </a:xfrm>
          <a:solidFill>
            <a:srgbClr val="F2943D"/>
          </a:solidFill>
        </p:grpSpPr>
        <p:sp>
          <p:nvSpPr>
            <p:cNvPr id="61" name="任意多边形 60"/>
            <p:cNvSpPr/>
            <p:nvPr/>
          </p:nvSpPr>
          <p:spPr>
            <a:xfrm>
              <a:off x="5703953" y="2044931"/>
              <a:ext cx="352360" cy="92568"/>
            </a:xfrm>
            <a:custGeom>
              <a:avLst/>
              <a:gdLst>
                <a:gd name="connsiteX0" fmla="*/ 352360 w 352360"/>
                <a:gd name="connsiteY0" fmla="*/ 0 h 92568"/>
                <a:gd name="connsiteX1" fmla="*/ 352360 w 352360"/>
                <a:gd name="connsiteY1" fmla="*/ 47795 h 92568"/>
                <a:gd name="connsiteX2" fmla="*/ 320620 w 352360"/>
                <a:gd name="connsiteY2" fmla="*/ 53016 h 92568"/>
                <a:gd name="connsiteX3" fmla="*/ 257152 w 352360"/>
                <a:gd name="connsiteY3" fmla="*/ 63453 h 92568"/>
                <a:gd name="connsiteX4" fmla="*/ 193138 w 352360"/>
                <a:gd name="connsiteY4" fmla="*/ 72243 h 92568"/>
                <a:gd name="connsiteX5" fmla="*/ 128576 w 352360"/>
                <a:gd name="connsiteY5" fmla="*/ 80483 h 92568"/>
                <a:gd name="connsiteX6" fmla="*/ 96843 w 352360"/>
                <a:gd name="connsiteY6" fmla="*/ 84328 h 92568"/>
                <a:gd name="connsiteX7" fmla="*/ 64562 w 352360"/>
                <a:gd name="connsiteY7" fmla="*/ 87625 h 92568"/>
                <a:gd name="connsiteX8" fmla="*/ 32828 w 352360"/>
                <a:gd name="connsiteY8" fmla="*/ 90372 h 92568"/>
                <a:gd name="connsiteX9" fmla="*/ 0 w 352360"/>
                <a:gd name="connsiteY9" fmla="*/ 92568 h 92568"/>
                <a:gd name="connsiteX10" fmla="*/ 31186 w 352360"/>
                <a:gd name="connsiteY10" fmla="*/ 83230 h 92568"/>
                <a:gd name="connsiteX11" fmla="*/ 61826 w 352360"/>
                <a:gd name="connsiteY11" fmla="*/ 73342 h 92568"/>
                <a:gd name="connsiteX12" fmla="*/ 93012 w 352360"/>
                <a:gd name="connsiteY12" fmla="*/ 64553 h 92568"/>
                <a:gd name="connsiteX13" fmla="*/ 124200 w 352360"/>
                <a:gd name="connsiteY13" fmla="*/ 55761 h 92568"/>
                <a:gd name="connsiteX14" fmla="*/ 186572 w 352360"/>
                <a:gd name="connsiteY14" fmla="*/ 39282 h 92568"/>
                <a:gd name="connsiteX15" fmla="*/ 248945 w 352360"/>
                <a:gd name="connsiteY15" fmla="*/ 23900 h 92568"/>
                <a:gd name="connsiteX16" fmla="*/ 312412 w 352360"/>
                <a:gd name="connsiteY16" fmla="*/ 9068 h 92568"/>
                <a:gd name="connsiteX17" fmla="*/ 352360 w 352360"/>
                <a:gd name="connsiteY17" fmla="*/ 0 h 9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2568">
                  <a:moveTo>
                    <a:pt x="352360" y="0"/>
                  </a:moveTo>
                  <a:lnTo>
                    <a:pt x="352360" y="47795"/>
                  </a:lnTo>
                  <a:lnTo>
                    <a:pt x="320620" y="53016"/>
                  </a:lnTo>
                  <a:lnTo>
                    <a:pt x="257152" y="63453"/>
                  </a:lnTo>
                  <a:lnTo>
                    <a:pt x="193138" y="72243"/>
                  </a:lnTo>
                  <a:lnTo>
                    <a:pt x="128576" y="80483"/>
                  </a:lnTo>
                  <a:lnTo>
                    <a:pt x="96843" y="84328"/>
                  </a:lnTo>
                  <a:lnTo>
                    <a:pt x="64562" y="87625"/>
                  </a:lnTo>
                  <a:lnTo>
                    <a:pt x="32828" y="90372"/>
                  </a:lnTo>
                  <a:lnTo>
                    <a:pt x="0" y="92568"/>
                  </a:lnTo>
                  <a:lnTo>
                    <a:pt x="31186" y="83230"/>
                  </a:lnTo>
                  <a:lnTo>
                    <a:pt x="61826" y="73342"/>
                  </a:lnTo>
                  <a:lnTo>
                    <a:pt x="93012" y="64553"/>
                  </a:lnTo>
                  <a:lnTo>
                    <a:pt x="124200" y="55761"/>
                  </a:lnTo>
                  <a:lnTo>
                    <a:pt x="186572" y="39282"/>
                  </a:lnTo>
                  <a:lnTo>
                    <a:pt x="248945" y="23900"/>
                  </a:lnTo>
                  <a:lnTo>
                    <a:pt x="312412" y="9068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703953" y="2567904"/>
              <a:ext cx="352360" cy="92770"/>
            </a:xfrm>
            <a:custGeom>
              <a:avLst/>
              <a:gdLst>
                <a:gd name="connsiteX0" fmla="*/ 352360 w 352360"/>
                <a:gd name="connsiteY0" fmla="*/ 0 h 92770"/>
                <a:gd name="connsiteX1" fmla="*/ 352360 w 352360"/>
                <a:gd name="connsiteY1" fmla="*/ 47722 h 92770"/>
                <a:gd name="connsiteX2" fmla="*/ 320620 w 352360"/>
                <a:gd name="connsiteY2" fmla="*/ 53217 h 92770"/>
                <a:gd name="connsiteX3" fmla="*/ 257152 w 352360"/>
                <a:gd name="connsiteY3" fmla="*/ 62556 h 92770"/>
                <a:gd name="connsiteX4" fmla="*/ 193138 w 352360"/>
                <a:gd name="connsiteY4" fmla="*/ 71895 h 92770"/>
                <a:gd name="connsiteX5" fmla="*/ 128576 w 352360"/>
                <a:gd name="connsiteY5" fmla="*/ 80134 h 92770"/>
                <a:gd name="connsiteX6" fmla="*/ 96843 w 352360"/>
                <a:gd name="connsiteY6" fmla="*/ 83432 h 92770"/>
                <a:gd name="connsiteX7" fmla="*/ 64562 w 352360"/>
                <a:gd name="connsiteY7" fmla="*/ 87276 h 92770"/>
                <a:gd name="connsiteX8" fmla="*/ 32828 w 352360"/>
                <a:gd name="connsiteY8" fmla="*/ 90023 h 92770"/>
                <a:gd name="connsiteX9" fmla="*/ 0 w 352360"/>
                <a:gd name="connsiteY9" fmla="*/ 92770 h 92770"/>
                <a:gd name="connsiteX10" fmla="*/ 31186 w 352360"/>
                <a:gd name="connsiteY10" fmla="*/ 82332 h 92770"/>
                <a:gd name="connsiteX11" fmla="*/ 61826 w 352360"/>
                <a:gd name="connsiteY11" fmla="*/ 72993 h 92770"/>
                <a:gd name="connsiteX12" fmla="*/ 93012 w 352360"/>
                <a:gd name="connsiteY12" fmla="*/ 64203 h 92770"/>
                <a:gd name="connsiteX13" fmla="*/ 124200 w 352360"/>
                <a:gd name="connsiteY13" fmla="*/ 55414 h 92770"/>
                <a:gd name="connsiteX14" fmla="*/ 186572 w 352360"/>
                <a:gd name="connsiteY14" fmla="*/ 38934 h 92770"/>
                <a:gd name="connsiteX15" fmla="*/ 248945 w 352360"/>
                <a:gd name="connsiteY15" fmla="*/ 24101 h 92770"/>
                <a:gd name="connsiteX16" fmla="*/ 312412 w 352360"/>
                <a:gd name="connsiteY16" fmla="*/ 8719 h 92770"/>
                <a:gd name="connsiteX17" fmla="*/ 352360 w 352360"/>
                <a:gd name="connsiteY17" fmla="*/ 0 h 9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2770">
                  <a:moveTo>
                    <a:pt x="352360" y="0"/>
                  </a:moveTo>
                  <a:lnTo>
                    <a:pt x="352360" y="47722"/>
                  </a:lnTo>
                  <a:lnTo>
                    <a:pt x="320620" y="53217"/>
                  </a:lnTo>
                  <a:lnTo>
                    <a:pt x="257152" y="62556"/>
                  </a:lnTo>
                  <a:lnTo>
                    <a:pt x="193138" y="71895"/>
                  </a:lnTo>
                  <a:lnTo>
                    <a:pt x="128576" y="80134"/>
                  </a:lnTo>
                  <a:lnTo>
                    <a:pt x="96843" y="83432"/>
                  </a:lnTo>
                  <a:lnTo>
                    <a:pt x="64562" y="87276"/>
                  </a:lnTo>
                  <a:lnTo>
                    <a:pt x="32828" y="90023"/>
                  </a:lnTo>
                  <a:lnTo>
                    <a:pt x="0" y="92770"/>
                  </a:lnTo>
                  <a:lnTo>
                    <a:pt x="31186" y="82332"/>
                  </a:lnTo>
                  <a:lnTo>
                    <a:pt x="61826" y="72993"/>
                  </a:lnTo>
                  <a:lnTo>
                    <a:pt x="93012" y="64203"/>
                  </a:lnTo>
                  <a:lnTo>
                    <a:pt x="124200" y="55414"/>
                  </a:lnTo>
                  <a:lnTo>
                    <a:pt x="186572" y="38934"/>
                  </a:lnTo>
                  <a:lnTo>
                    <a:pt x="248945" y="24101"/>
                  </a:lnTo>
                  <a:lnTo>
                    <a:pt x="312412" y="8719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703953" y="3089824"/>
              <a:ext cx="352360" cy="91284"/>
            </a:xfrm>
            <a:custGeom>
              <a:avLst/>
              <a:gdLst>
                <a:gd name="connsiteX0" fmla="*/ 352360 w 352360"/>
                <a:gd name="connsiteY0" fmla="*/ 0 h 91284"/>
                <a:gd name="connsiteX1" fmla="*/ 352360 w 352360"/>
                <a:gd name="connsiteY1" fmla="*/ 46862 h 91284"/>
                <a:gd name="connsiteX2" fmla="*/ 320620 w 352360"/>
                <a:gd name="connsiteY2" fmla="*/ 52280 h 91284"/>
                <a:gd name="connsiteX3" fmla="*/ 257152 w 352360"/>
                <a:gd name="connsiteY3" fmla="*/ 62031 h 91284"/>
                <a:gd name="connsiteX4" fmla="*/ 193138 w 352360"/>
                <a:gd name="connsiteY4" fmla="*/ 71241 h 91284"/>
                <a:gd name="connsiteX5" fmla="*/ 128576 w 352360"/>
                <a:gd name="connsiteY5" fmla="*/ 78824 h 91284"/>
                <a:gd name="connsiteX6" fmla="*/ 96843 w 352360"/>
                <a:gd name="connsiteY6" fmla="*/ 82617 h 91284"/>
                <a:gd name="connsiteX7" fmla="*/ 64562 w 352360"/>
                <a:gd name="connsiteY7" fmla="*/ 85868 h 91284"/>
                <a:gd name="connsiteX8" fmla="*/ 32828 w 352360"/>
                <a:gd name="connsiteY8" fmla="*/ 89117 h 91284"/>
                <a:gd name="connsiteX9" fmla="*/ 0 w 352360"/>
                <a:gd name="connsiteY9" fmla="*/ 91284 h 91284"/>
                <a:gd name="connsiteX10" fmla="*/ 31186 w 352360"/>
                <a:gd name="connsiteY10" fmla="*/ 81533 h 91284"/>
                <a:gd name="connsiteX11" fmla="*/ 61826 w 352360"/>
                <a:gd name="connsiteY11" fmla="*/ 72325 h 91284"/>
                <a:gd name="connsiteX12" fmla="*/ 93012 w 352360"/>
                <a:gd name="connsiteY12" fmla="*/ 63114 h 91284"/>
                <a:gd name="connsiteX13" fmla="*/ 124200 w 352360"/>
                <a:gd name="connsiteY13" fmla="*/ 54989 h 91284"/>
                <a:gd name="connsiteX14" fmla="*/ 186572 w 352360"/>
                <a:gd name="connsiteY14" fmla="*/ 38737 h 91284"/>
                <a:gd name="connsiteX15" fmla="*/ 248945 w 352360"/>
                <a:gd name="connsiteY15" fmla="*/ 23027 h 91284"/>
                <a:gd name="connsiteX16" fmla="*/ 312412 w 352360"/>
                <a:gd name="connsiteY16" fmla="*/ 8943 h 91284"/>
                <a:gd name="connsiteX17" fmla="*/ 352360 w 352360"/>
                <a:gd name="connsiteY17" fmla="*/ 0 h 9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360" h="91284">
                  <a:moveTo>
                    <a:pt x="352360" y="0"/>
                  </a:moveTo>
                  <a:lnTo>
                    <a:pt x="352360" y="46862"/>
                  </a:lnTo>
                  <a:lnTo>
                    <a:pt x="320620" y="52280"/>
                  </a:lnTo>
                  <a:lnTo>
                    <a:pt x="257152" y="62031"/>
                  </a:lnTo>
                  <a:lnTo>
                    <a:pt x="193138" y="71241"/>
                  </a:lnTo>
                  <a:lnTo>
                    <a:pt x="128576" y="78824"/>
                  </a:lnTo>
                  <a:lnTo>
                    <a:pt x="96843" y="82617"/>
                  </a:lnTo>
                  <a:lnTo>
                    <a:pt x="64562" y="85868"/>
                  </a:lnTo>
                  <a:lnTo>
                    <a:pt x="32828" y="89117"/>
                  </a:lnTo>
                  <a:lnTo>
                    <a:pt x="0" y="91284"/>
                  </a:lnTo>
                  <a:lnTo>
                    <a:pt x="31186" y="81533"/>
                  </a:lnTo>
                  <a:lnTo>
                    <a:pt x="61826" y="72325"/>
                  </a:lnTo>
                  <a:lnTo>
                    <a:pt x="93012" y="63114"/>
                  </a:lnTo>
                  <a:lnTo>
                    <a:pt x="124200" y="54989"/>
                  </a:lnTo>
                  <a:lnTo>
                    <a:pt x="186572" y="38737"/>
                  </a:lnTo>
                  <a:lnTo>
                    <a:pt x="248945" y="23027"/>
                  </a:lnTo>
                  <a:lnTo>
                    <a:pt x="312412" y="8943"/>
                  </a:lnTo>
                  <a:lnTo>
                    <a:pt x="3523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232401" y="1488328"/>
              <a:ext cx="823913" cy="495783"/>
            </a:xfrm>
            <a:custGeom>
              <a:avLst/>
              <a:gdLst>
                <a:gd name="connsiteX0" fmla="*/ 797908 w 823913"/>
                <a:gd name="connsiteY0" fmla="*/ 0 h 495783"/>
                <a:gd name="connsiteX1" fmla="*/ 807225 w 823913"/>
                <a:gd name="connsiteY1" fmla="*/ 0 h 495783"/>
                <a:gd name="connsiteX2" fmla="*/ 815993 w 823913"/>
                <a:gd name="connsiteY2" fmla="*/ 0 h 495783"/>
                <a:gd name="connsiteX3" fmla="*/ 823913 w 823913"/>
                <a:gd name="connsiteY3" fmla="*/ 467 h 495783"/>
                <a:gd name="connsiteX4" fmla="*/ 823913 w 823913"/>
                <a:gd name="connsiteY4" fmla="*/ 363796 h 495783"/>
                <a:gd name="connsiteX5" fmla="*/ 219206 w 823913"/>
                <a:gd name="connsiteY5" fmla="*/ 491395 h 495783"/>
                <a:gd name="connsiteX6" fmla="*/ 209342 w 823913"/>
                <a:gd name="connsiteY6" fmla="*/ 493041 h 495783"/>
                <a:gd name="connsiteX7" fmla="*/ 200025 w 823913"/>
                <a:gd name="connsiteY7" fmla="*/ 494686 h 495783"/>
                <a:gd name="connsiteX8" fmla="*/ 190709 w 823913"/>
                <a:gd name="connsiteY8" fmla="*/ 495234 h 495783"/>
                <a:gd name="connsiteX9" fmla="*/ 181392 w 823913"/>
                <a:gd name="connsiteY9" fmla="*/ 495783 h 495783"/>
                <a:gd name="connsiteX10" fmla="*/ 173174 w 823913"/>
                <a:gd name="connsiteY10" fmla="*/ 495234 h 495783"/>
                <a:gd name="connsiteX11" fmla="*/ 165501 w 823913"/>
                <a:gd name="connsiteY11" fmla="*/ 494686 h 495783"/>
                <a:gd name="connsiteX12" fmla="*/ 150156 w 823913"/>
                <a:gd name="connsiteY12" fmla="*/ 492493 h 495783"/>
                <a:gd name="connsiteX13" fmla="*/ 135360 w 823913"/>
                <a:gd name="connsiteY13" fmla="*/ 489202 h 495783"/>
                <a:gd name="connsiteX14" fmla="*/ 121112 w 823913"/>
                <a:gd name="connsiteY14" fmla="*/ 484814 h 495783"/>
                <a:gd name="connsiteX15" fmla="*/ 106315 w 823913"/>
                <a:gd name="connsiteY15" fmla="*/ 479329 h 495783"/>
                <a:gd name="connsiteX16" fmla="*/ 92615 w 823913"/>
                <a:gd name="connsiteY16" fmla="*/ 472200 h 495783"/>
                <a:gd name="connsiteX17" fmla="*/ 80010 w 823913"/>
                <a:gd name="connsiteY17" fmla="*/ 463973 h 495783"/>
                <a:gd name="connsiteX18" fmla="*/ 67954 w 823913"/>
                <a:gd name="connsiteY18" fmla="*/ 455748 h 495783"/>
                <a:gd name="connsiteX19" fmla="*/ 56445 w 823913"/>
                <a:gd name="connsiteY19" fmla="*/ 445326 h 495783"/>
                <a:gd name="connsiteX20" fmla="*/ 46033 w 823913"/>
                <a:gd name="connsiteY20" fmla="*/ 434357 h 495783"/>
                <a:gd name="connsiteX21" fmla="*/ 36168 w 823913"/>
                <a:gd name="connsiteY21" fmla="*/ 422293 h 495783"/>
                <a:gd name="connsiteX22" fmla="*/ 27401 w 823913"/>
                <a:gd name="connsiteY22" fmla="*/ 409679 h 495783"/>
                <a:gd name="connsiteX23" fmla="*/ 19729 w 823913"/>
                <a:gd name="connsiteY23" fmla="*/ 396517 h 495783"/>
                <a:gd name="connsiteX24" fmla="*/ 16441 w 823913"/>
                <a:gd name="connsiteY24" fmla="*/ 388839 h 495783"/>
                <a:gd name="connsiteX25" fmla="*/ 13700 w 823913"/>
                <a:gd name="connsiteY25" fmla="*/ 381709 h 495783"/>
                <a:gd name="connsiteX26" fmla="*/ 10412 w 823913"/>
                <a:gd name="connsiteY26" fmla="*/ 374580 h 495783"/>
                <a:gd name="connsiteX27" fmla="*/ 7673 w 823913"/>
                <a:gd name="connsiteY27" fmla="*/ 366902 h 495783"/>
                <a:gd name="connsiteX28" fmla="*/ 6029 w 823913"/>
                <a:gd name="connsiteY28" fmla="*/ 359223 h 495783"/>
                <a:gd name="connsiteX29" fmla="*/ 3836 w 823913"/>
                <a:gd name="connsiteY29" fmla="*/ 350997 h 495783"/>
                <a:gd name="connsiteX30" fmla="*/ 2192 w 823913"/>
                <a:gd name="connsiteY30" fmla="*/ 341672 h 495783"/>
                <a:gd name="connsiteX31" fmla="*/ 1097 w 823913"/>
                <a:gd name="connsiteY31" fmla="*/ 332898 h 495783"/>
                <a:gd name="connsiteX32" fmla="*/ 548 w 823913"/>
                <a:gd name="connsiteY32" fmla="*/ 323574 h 495783"/>
                <a:gd name="connsiteX33" fmla="*/ 0 w 823913"/>
                <a:gd name="connsiteY33" fmla="*/ 314800 h 495783"/>
                <a:gd name="connsiteX34" fmla="*/ 548 w 823913"/>
                <a:gd name="connsiteY34" fmla="*/ 305476 h 495783"/>
                <a:gd name="connsiteX35" fmla="*/ 1097 w 823913"/>
                <a:gd name="connsiteY35" fmla="*/ 296702 h 495783"/>
                <a:gd name="connsiteX36" fmla="*/ 2192 w 823913"/>
                <a:gd name="connsiteY36" fmla="*/ 287378 h 495783"/>
                <a:gd name="connsiteX37" fmla="*/ 3288 w 823913"/>
                <a:gd name="connsiteY37" fmla="*/ 279151 h 495783"/>
                <a:gd name="connsiteX38" fmla="*/ 5480 w 823913"/>
                <a:gd name="connsiteY38" fmla="*/ 270926 h 495783"/>
                <a:gd name="connsiteX39" fmla="*/ 7673 w 823913"/>
                <a:gd name="connsiteY39" fmla="*/ 261602 h 495783"/>
                <a:gd name="connsiteX40" fmla="*/ 9865 w 823913"/>
                <a:gd name="connsiteY40" fmla="*/ 253924 h 495783"/>
                <a:gd name="connsiteX41" fmla="*/ 13700 w 823913"/>
                <a:gd name="connsiteY41" fmla="*/ 245148 h 495783"/>
                <a:gd name="connsiteX42" fmla="*/ 16989 w 823913"/>
                <a:gd name="connsiteY42" fmla="*/ 237472 h 495783"/>
                <a:gd name="connsiteX43" fmla="*/ 20824 w 823913"/>
                <a:gd name="connsiteY43" fmla="*/ 229245 h 495783"/>
                <a:gd name="connsiteX44" fmla="*/ 24662 w 823913"/>
                <a:gd name="connsiteY44" fmla="*/ 222115 h 495783"/>
                <a:gd name="connsiteX45" fmla="*/ 29594 w 823913"/>
                <a:gd name="connsiteY45" fmla="*/ 214437 h 495783"/>
                <a:gd name="connsiteX46" fmla="*/ 34524 w 823913"/>
                <a:gd name="connsiteY46" fmla="*/ 207308 h 495783"/>
                <a:gd name="connsiteX47" fmla="*/ 40006 w 823913"/>
                <a:gd name="connsiteY47" fmla="*/ 200178 h 495783"/>
                <a:gd name="connsiteX48" fmla="*/ 45486 w 823913"/>
                <a:gd name="connsiteY48" fmla="*/ 193596 h 495783"/>
                <a:gd name="connsiteX49" fmla="*/ 50965 w 823913"/>
                <a:gd name="connsiteY49" fmla="*/ 187015 h 495783"/>
                <a:gd name="connsiteX50" fmla="*/ 57542 w 823913"/>
                <a:gd name="connsiteY50" fmla="*/ 180983 h 495783"/>
                <a:gd name="connsiteX51" fmla="*/ 64118 w 823913"/>
                <a:gd name="connsiteY51" fmla="*/ 175497 h 495783"/>
                <a:gd name="connsiteX52" fmla="*/ 70694 w 823913"/>
                <a:gd name="connsiteY52" fmla="*/ 170014 h 495783"/>
                <a:gd name="connsiteX53" fmla="*/ 78366 w 823913"/>
                <a:gd name="connsiteY53" fmla="*/ 164529 h 495783"/>
                <a:gd name="connsiteX54" fmla="*/ 85491 w 823913"/>
                <a:gd name="connsiteY54" fmla="*/ 159594 h 495783"/>
                <a:gd name="connsiteX55" fmla="*/ 92615 w 823913"/>
                <a:gd name="connsiteY55" fmla="*/ 155206 h 495783"/>
                <a:gd name="connsiteX56" fmla="*/ 100835 w 823913"/>
                <a:gd name="connsiteY56" fmla="*/ 151367 h 495783"/>
                <a:gd name="connsiteX57" fmla="*/ 109056 w 823913"/>
                <a:gd name="connsiteY57" fmla="*/ 146979 h 495783"/>
                <a:gd name="connsiteX58" fmla="*/ 117824 w 823913"/>
                <a:gd name="connsiteY58" fmla="*/ 143689 h 495783"/>
                <a:gd name="connsiteX59" fmla="*/ 126044 w 823913"/>
                <a:gd name="connsiteY59" fmla="*/ 140399 h 495783"/>
                <a:gd name="connsiteX60" fmla="*/ 135360 w 823913"/>
                <a:gd name="connsiteY60" fmla="*/ 138204 h 495783"/>
                <a:gd name="connsiteX61" fmla="*/ 144127 w 823913"/>
                <a:gd name="connsiteY61" fmla="*/ 136011 h 495783"/>
                <a:gd name="connsiteX62" fmla="*/ 770508 w 823913"/>
                <a:gd name="connsiteY62" fmla="*/ 3839 h 495783"/>
                <a:gd name="connsiteX63" fmla="*/ 779276 w 823913"/>
                <a:gd name="connsiteY63" fmla="*/ 2193 h 495783"/>
                <a:gd name="connsiteX64" fmla="*/ 788593 w 823913"/>
                <a:gd name="connsiteY64" fmla="*/ 1097 h 495783"/>
                <a:gd name="connsiteX65" fmla="*/ 797908 w 823913"/>
                <a:gd name="connsiteY65" fmla="*/ 0 h 495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23913" h="495783">
                  <a:moveTo>
                    <a:pt x="797908" y="0"/>
                  </a:moveTo>
                  <a:lnTo>
                    <a:pt x="807225" y="0"/>
                  </a:lnTo>
                  <a:lnTo>
                    <a:pt x="815993" y="0"/>
                  </a:lnTo>
                  <a:lnTo>
                    <a:pt x="823913" y="467"/>
                  </a:lnTo>
                  <a:lnTo>
                    <a:pt x="823913" y="363796"/>
                  </a:lnTo>
                  <a:lnTo>
                    <a:pt x="219206" y="491395"/>
                  </a:lnTo>
                  <a:lnTo>
                    <a:pt x="209342" y="493041"/>
                  </a:lnTo>
                  <a:lnTo>
                    <a:pt x="200025" y="494686"/>
                  </a:lnTo>
                  <a:lnTo>
                    <a:pt x="190709" y="495234"/>
                  </a:lnTo>
                  <a:lnTo>
                    <a:pt x="181392" y="495783"/>
                  </a:lnTo>
                  <a:lnTo>
                    <a:pt x="173174" y="495234"/>
                  </a:lnTo>
                  <a:lnTo>
                    <a:pt x="165501" y="494686"/>
                  </a:lnTo>
                  <a:lnTo>
                    <a:pt x="150156" y="492493"/>
                  </a:lnTo>
                  <a:lnTo>
                    <a:pt x="135360" y="489202"/>
                  </a:lnTo>
                  <a:lnTo>
                    <a:pt x="121112" y="484814"/>
                  </a:lnTo>
                  <a:lnTo>
                    <a:pt x="106315" y="479329"/>
                  </a:lnTo>
                  <a:lnTo>
                    <a:pt x="92615" y="472200"/>
                  </a:lnTo>
                  <a:lnTo>
                    <a:pt x="80010" y="463973"/>
                  </a:lnTo>
                  <a:lnTo>
                    <a:pt x="67954" y="455748"/>
                  </a:lnTo>
                  <a:lnTo>
                    <a:pt x="56445" y="445326"/>
                  </a:lnTo>
                  <a:lnTo>
                    <a:pt x="46033" y="434357"/>
                  </a:lnTo>
                  <a:lnTo>
                    <a:pt x="36168" y="422293"/>
                  </a:lnTo>
                  <a:lnTo>
                    <a:pt x="27401" y="409679"/>
                  </a:lnTo>
                  <a:lnTo>
                    <a:pt x="19729" y="396517"/>
                  </a:lnTo>
                  <a:lnTo>
                    <a:pt x="16441" y="388839"/>
                  </a:lnTo>
                  <a:lnTo>
                    <a:pt x="13700" y="381709"/>
                  </a:lnTo>
                  <a:lnTo>
                    <a:pt x="10412" y="374580"/>
                  </a:lnTo>
                  <a:lnTo>
                    <a:pt x="7673" y="366902"/>
                  </a:lnTo>
                  <a:lnTo>
                    <a:pt x="6029" y="359223"/>
                  </a:lnTo>
                  <a:lnTo>
                    <a:pt x="3836" y="350997"/>
                  </a:lnTo>
                  <a:lnTo>
                    <a:pt x="2192" y="341672"/>
                  </a:lnTo>
                  <a:lnTo>
                    <a:pt x="1097" y="332898"/>
                  </a:lnTo>
                  <a:lnTo>
                    <a:pt x="548" y="323574"/>
                  </a:lnTo>
                  <a:lnTo>
                    <a:pt x="0" y="314800"/>
                  </a:lnTo>
                  <a:lnTo>
                    <a:pt x="548" y="305476"/>
                  </a:lnTo>
                  <a:lnTo>
                    <a:pt x="1097" y="296702"/>
                  </a:lnTo>
                  <a:lnTo>
                    <a:pt x="2192" y="287378"/>
                  </a:lnTo>
                  <a:lnTo>
                    <a:pt x="3288" y="279151"/>
                  </a:lnTo>
                  <a:lnTo>
                    <a:pt x="5480" y="270926"/>
                  </a:lnTo>
                  <a:lnTo>
                    <a:pt x="7673" y="261602"/>
                  </a:lnTo>
                  <a:lnTo>
                    <a:pt x="9865" y="253924"/>
                  </a:lnTo>
                  <a:lnTo>
                    <a:pt x="13700" y="245148"/>
                  </a:lnTo>
                  <a:lnTo>
                    <a:pt x="16989" y="237472"/>
                  </a:lnTo>
                  <a:lnTo>
                    <a:pt x="20824" y="229245"/>
                  </a:lnTo>
                  <a:lnTo>
                    <a:pt x="24662" y="222115"/>
                  </a:lnTo>
                  <a:lnTo>
                    <a:pt x="29594" y="214437"/>
                  </a:lnTo>
                  <a:lnTo>
                    <a:pt x="34524" y="207308"/>
                  </a:lnTo>
                  <a:lnTo>
                    <a:pt x="40006" y="200178"/>
                  </a:lnTo>
                  <a:lnTo>
                    <a:pt x="45486" y="193596"/>
                  </a:lnTo>
                  <a:lnTo>
                    <a:pt x="50965" y="187015"/>
                  </a:lnTo>
                  <a:lnTo>
                    <a:pt x="57542" y="180983"/>
                  </a:lnTo>
                  <a:lnTo>
                    <a:pt x="64118" y="175497"/>
                  </a:lnTo>
                  <a:lnTo>
                    <a:pt x="70694" y="170014"/>
                  </a:lnTo>
                  <a:lnTo>
                    <a:pt x="78366" y="164529"/>
                  </a:lnTo>
                  <a:lnTo>
                    <a:pt x="85491" y="159594"/>
                  </a:lnTo>
                  <a:lnTo>
                    <a:pt x="92615" y="155206"/>
                  </a:lnTo>
                  <a:lnTo>
                    <a:pt x="100835" y="151367"/>
                  </a:lnTo>
                  <a:lnTo>
                    <a:pt x="109056" y="146979"/>
                  </a:lnTo>
                  <a:lnTo>
                    <a:pt x="117824" y="143689"/>
                  </a:lnTo>
                  <a:lnTo>
                    <a:pt x="126044" y="140399"/>
                  </a:lnTo>
                  <a:lnTo>
                    <a:pt x="135360" y="138204"/>
                  </a:lnTo>
                  <a:lnTo>
                    <a:pt x="144127" y="136011"/>
                  </a:lnTo>
                  <a:lnTo>
                    <a:pt x="770508" y="3839"/>
                  </a:lnTo>
                  <a:lnTo>
                    <a:pt x="779276" y="2193"/>
                  </a:lnTo>
                  <a:lnTo>
                    <a:pt x="788593" y="1097"/>
                  </a:lnTo>
                  <a:lnTo>
                    <a:pt x="79790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232401" y="1984934"/>
              <a:ext cx="823913" cy="503174"/>
            </a:xfrm>
            <a:custGeom>
              <a:avLst/>
              <a:gdLst>
                <a:gd name="connsiteX0" fmla="*/ 823913 w 823913"/>
                <a:gd name="connsiteY0" fmla="*/ 0 h 503174"/>
                <a:gd name="connsiteX1" fmla="*/ 823913 w 823913"/>
                <a:gd name="connsiteY1" fmla="*/ 59997 h 503174"/>
                <a:gd name="connsiteX2" fmla="*/ 783965 w 823913"/>
                <a:gd name="connsiteY2" fmla="*/ 69065 h 503174"/>
                <a:gd name="connsiteX3" fmla="*/ 720498 w 823913"/>
                <a:gd name="connsiteY3" fmla="*/ 83897 h 503174"/>
                <a:gd name="connsiteX4" fmla="*/ 658125 w 823913"/>
                <a:gd name="connsiteY4" fmla="*/ 99279 h 503174"/>
                <a:gd name="connsiteX5" fmla="*/ 595753 w 823913"/>
                <a:gd name="connsiteY5" fmla="*/ 115758 h 503174"/>
                <a:gd name="connsiteX6" fmla="*/ 564565 w 823913"/>
                <a:gd name="connsiteY6" fmla="*/ 124550 h 503174"/>
                <a:gd name="connsiteX7" fmla="*/ 533379 w 823913"/>
                <a:gd name="connsiteY7" fmla="*/ 133339 h 503174"/>
                <a:gd name="connsiteX8" fmla="*/ 502739 w 823913"/>
                <a:gd name="connsiteY8" fmla="*/ 143227 h 503174"/>
                <a:gd name="connsiteX9" fmla="*/ 471553 w 823913"/>
                <a:gd name="connsiteY9" fmla="*/ 152565 h 503174"/>
                <a:gd name="connsiteX10" fmla="*/ 504381 w 823913"/>
                <a:gd name="connsiteY10" fmla="*/ 150369 h 503174"/>
                <a:gd name="connsiteX11" fmla="*/ 536115 w 823913"/>
                <a:gd name="connsiteY11" fmla="*/ 147622 h 503174"/>
                <a:gd name="connsiteX12" fmla="*/ 568396 w 823913"/>
                <a:gd name="connsiteY12" fmla="*/ 144325 h 503174"/>
                <a:gd name="connsiteX13" fmla="*/ 600129 w 823913"/>
                <a:gd name="connsiteY13" fmla="*/ 140480 h 503174"/>
                <a:gd name="connsiteX14" fmla="*/ 664691 w 823913"/>
                <a:gd name="connsiteY14" fmla="*/ 132240 h 503174"/>
                <a:gd name="connsiteX15" fmla="*/ 728705 w 823913"/>
                <a:gd name="connsiteY15" fmla="*/ 123450 h 503174"/>
                <a:gd name="connsiteX16" fmla="*/ 792173 w 823913"/>
                <a:gd name="connsiteY16" fmla="*/ 113013 h 503174"/>
                <a:gd name="connsiteX17" fmla="*/ 823913 w 823913"/>
                <a:gd name="connsiteY17" fmla="*/ 107792 h 503174"/>
                <a:gd name="connsiteX18" fmla="*/ 823913 w 823913"/>
                <a:gd name="connsiteY18" fmla="*/ 371735 h 503174"/>
                <a:gd name="connsiteX19" fmla="*/ 219258 w 823913"/>
                <a:gd name="connsiteY19" fmla="*/ 499329 h 503174"/>
                <a:gd name="connsiteX20" fmla="*/ 209392 w 823913"/>
                <a:gd name="connsiteY20" fmla="*/ 500977 h 503174"/>
                <a:gd name="connsiteX21" fmla="*/ 200073 w 823913"/>
                <a:gd name="connsiteY21" fmla="*/ 502076 h 503174"/>
                <a:gd name="connsiteX22" fmla="*/ 190754 w 823913"/>
                <a:gd name="connsiteY22" fmla="*/ 502625 h 503174"/>
                <a:gd name="connsiteX23" fmla="*/ 181435 w 823913"/>
                <a:gd name="connsiteY23" fmla="*/ 503174 h 503174"/>
                <a:gd name="connsiteX24" fmla="*/ 173213 w 823913"/>
                <a:gd name="connsiteY24" fmla="*/ 502625 h 503174"/>
                <a:gd name="connsiteX25" fmla="*/ 165540 w 823913"/>
                <a:gd name="connsiteY25" fmla="*/ 502076 h 503174"/>
                <a:gd name="connsiteX26" fmla="*/ 150191 w 823913"/>
                <a:gd name="connsiteY26" fmla="*/ 500429 h 503174"/>
                <a:gd name="connsiteX27" fmla="*/ 135392 w 823913"/>
                <a:gd name="connsiteY27" fmla="*/ 497133 h 503174"/>
                <a:gd name="connsiteX28" fmla="*/ 121140 w 823913"/>
                <a:gd name="connsiteY28" fmla="*/ 492738 h 503174"/>
                <a:gd name="connsiteX29" fmla="*/ 106339 w 823913"/>
                <a:gd name="connsiteY29" fmla="*/ 487246 h 503174"/>
                <a:gd name="connsiteX30" fmla="*/ 92636 w 823913"/>
                <a:gd name="connsiteY30" fmla="*/ 480108 h 503174"/>
                <a:gd name="connsiteX31" fmla="*/ 80029 w 823913"/>
                <a:gd name="connsiteY31" fmla="*/ 472418 h 503174"/>
                <a:gd name="connsiteX32" fmla="*/ 67971 w 823913"/>
                <a:gd name="connsiteY32" fmla="*/ 463082 h 503174"/>
                <a:gd name="connsiteX33" fmla="*/ 56459 w 823913"/>
                <a:gd name="connsiteY33" fmla="*/ 453196 h 503174"/>
                <a:gd name="connsiteX34" fmla="*/ 46045 w 823913"/>
                <a:gd name="connsiteY34" fmla="*/ 441662 h 503174"/>
                <a:gd name="connsiteX35" fmla="*/ 36177 w 823913"/>
                <a:gd name="connsiteY35" fmla="*/ 430129 h 503174"/>
                <a:gd name="connsiteX36" fmla="*/ 27407 w 823913"/>
                <a:gd name="connsiteY36" fmla="*/ 417497 h 503174"/>
                <a:gd name="connsiteX37" fmla="*/ 19733 w 823913"/>
                <a:gd name="connsiteY37" fmla="*/ 404317 h 503174"/>
                <a:gd name="connsiteX38" fmla="*/ 16445 w 823913"/>
                <a:gd name="connsiteY38" fmla="*/ 396628 h 503174"/>
                <a:gd name="connsiteX39" fmla="*/ 13704 w 823913"/>
                <a:gd name="connsiteY39" fmla="*/ 389488 h 503174"/>
                <a:gd name="connsiteX40" fmla="*/ 10416 w 823913"/>
                <a:gd name="connsiteY40" fmla="*/ 381798 h 503174"/>
                <a:gd name="connsiteX41" fmla="*/ 7675 w 823913"/>
                <a:gd name="connsiteY41" fmla="*/ 374658 h 503174"/>
                <a:gd name="connsiteX42" fmla="*/ 6029 w 823913"/>
                <a:gd name="connsiteY42" fmla="*/ 366970 h 503174"/>
                <a:gd name="connsiteX43" fmla="*/ 3838 w 823913"/>
                <a:gd name="connsiteY43" fmla="*/ 358732 h 503174"/>
                <a:gd name="connsiteX44" fmla="*/ 2194 w 823913"/>
                <a:gd name="connsiteY44" fmla="*/ 349945 h 503174"/>
                <a:gd name="connsiteX45" fmla="*/ 1097 w 823913"/>
                <a:gd name="connsiteY45" fmla="*/ 340058 h 503174"/>
                <a:gd name="connsiteX46" fmla="*/ 548 w 823913"/>
                <a:gd name="connsiteY46" fmla="*/ 331272 h 503174"/>
                <a:gd name="connsiteX47" fmla="*/ 0 w 823913"/>
                <a:gd name="connsiteY47" fmla="*/ 321934 h 503174"/>
                <a:gd name="connsiteX48" fmla="*/ 548 w 823913"/>
                <a:gd name="connsiteY48" fmla="*/ 313148 h 503174"/>
                <a:gd name="connsiteX49" fmla="*/ 1097 w 823913"/>
                <a:gd name="connsiteY49" fmla="*/ 304361 h 503174"/>
                <a:gd name="connsiteX50" fmla="*/ 2194 w 823913"/>
                <a:gd name="connsiteY50" fmla="*/ 295024 h 503174"/>
                <a:gd name="connsiteX51" fmla="*/ 3288 w 823913"/>
                <a:gd name="connsiteY51" fmla="*/ 286785 h 503174"/>
                <a:gd name="connsiteX52" fmla="*/ 5482 w 823913"/>
                <a:gd name="connsiteY52" fmla="*/ 277998 h 503174"/>
                <a:gd name="connsiteX53" fmla="*/ 7675 w 823913"/>
                <a:gd name="connsiteY53" fmla="*/ 269760 h 503174"/>
                <a:gd name="connsiteX54" fmla="*/ 9867 w 823913"/>
                <a:gd name="connsiteY54" fmla="*/ 260973 h 503174"/>
                <a:gd name="connsiteX55" fmla="*/ 13704 w 823913"/>
                <a:gd name="connsiteY55" fmla="*/ 252734 h 503174"/>
                <a:gd name="connsiteX56" fmla="*/ 16992 w 823913"/>
                <a:gd name="connsiteY56" fmla="*/ 245045 h 503174"/>
                <a:gd name="connsiteX57" fmla="*/ 20829 w 823913"/>
                <a:gd name="connsiteY57" fmla="*/ 236808 h 503174"/>
                <a:gd name="connsiteX58" fmla="*/ 24667 w 823913"/>
                <a:gd name="connsiteY58" fmla="*/ 229668 h 503174"/>
                <a:gd name="connsiteX59" fmla="*/ 29601 w 823913"/>
                <a:gd name="connsiteY59" fmla="*/ 221978 h 503174"/>
                <a:gd name="connsiteX60" fmla="*/ 34533 w 823913"/>
                <a:gd name="connsiteY60" fmla="*/ 214838 h 503174"/>
                <a:gd name="connsiteX61" fmla="*/ 40014 w 823913"/>
                <a:gd name="connsiteY61" fmla="*/ 207700 h 503174"/>
                <a:gd name="connsiteX62" fmla="*/ 45496 w 823913"/>
                <a:gd name="connsiteY62" fmla="*/ 201657 h 503174"/>
                <a:gd name="connsiteX63" fmla="*/ 50977 w 823913"/>
                <a:gd name="connsiteY63" fmla="*/ 194518 h 503174"/>
                <a:gd name="connsiteX64" fmla="*/ 57555 w 823913"/>
                <a:gd name="connsiteY64" fmla="*/ 188477 h 503174"/>
                <a:gd name="connsiteX65" fmla="*/ 64134 w 823913"/>
                <a:gd name="connsiteY65" fmla="*/ 182985 h 503174"/>
                <a:gd name="connsiteX66" fmla="*/ 70712 w 823913"/>
                <a:gd name="connsiteY66" fmla="*/ 176944 h 503174"/>
                <a:gd name="connsiteX67" fmla="*/ 78385 w 823913"/>
                <a:gd name="connsiteY67" fmla="*/ 172001 h 503174"/>
                <a:gd name="connsiteX68" fmla="*/ 85510 w 823913"/>
                <a:gd name="connsiteY68" fmla="*/ 167057 h 503174"/>
                <a:gd name="connsiteX69" fmla="*/ 92636 w 823913"/>
                <a:gd name="connsiteY69" fmla="*/ 162664 h 503174"/>
                <a:gd name="connsiteX70" fmla="*/ 100858 w 823913"/>
                <a:gd name="connsiteY70" fmla="*/ 158270 h 503174"/>
                <a:gd name="connsiteX71" fmla="*/ 109080 w 823913"/>
                <a:gd name="connsiteY71" fmla="*/ 154425 h 503174"/>
                <a:gd name="connsiteX72" fmla="*/ 117851 w 823913"/>
                <a:gd name="connsiteY72" fmla="*/ 151130 h 503174"/>
                <a:gd name="connsiteX73" fmla="*/ 126074 w 823913"/>
                <a:gd name="connsiteY73" fmla="*/ 148385 h 503174"/>
                <a:gd name="connsiteX74" fmla="*/ 135392 w 823913"/>
                <a:gd name="connsiteY74" fmla="*/ 145638 h 503174"/>
                <a:gd name="connsiteX75" fmla="*/ 144162 w 823913"/>
                <a:gd name="connsiteY75" fmla="*/ 143441 h 503174"/>
                <a:gd name="connsiteX76" fmla="*/ 823913 w 823913"/>
                <a:gd name="connsiteY76" fmla="*/ 0 h 50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23913" h="503174">
                  <a:moveTo>
                    <a:pt x="823913" y="0"/>
                  </a:moveTo>
                  <a:lnTo>
                    <a:pt x="823913" y="59997"/>
                  </a:lnTo>
                  <a:lnTo>
                    <a:pt x="783965" y="69065"/>
                  </a:lnTo>
                  <a:lnTo>
                    <a:pt x="720498" y="83897"/>
                  </a:lnTo>
                  <a:lnTo>
                    <a:pt x="658125" y="99279"/>
                  </a:lnTo>
                  <a:lnTo>
                    <a:pt x="595753" y="115758"/>
                  </a:lnTo>
                  <a:lnTo>
                    <a:pt x="564565" y="124550"/>
                  </a:lnTo>
                  <a:lnTo>
                    <a:pt x="533379" y="133339"/>
                  </a:lnTo>
                  <a:lnTo>
                    <a:pt x="502739" y="143227"/>
                  </a:lnTo>
                  <a:lnTo>
                    <a:pt x="471553" y="152565"/>
                  </a:lnTo>
                  <a:lnTo>
                    <a:pt x="504381" y="150369"/>
                  </a:lnTo>
                  <a:lnTo>
                    <a:pt x="536115" y="147622"/>
                  </a:lnTo>
                  <a:lnTo>
                    <a:pt x="568396" y="144325"/>
                  </a:lnTo>
                  <a:lnTo>
                    <a:pt x="600129" y="140480"/>
                  </a:lnTo>
                  <a:lnTo>
                    <a:pt x="664691" y="132240"/>
                  </a:lnTo>
                  <a:lnTo>
                    <a:pt x="728705" y="123450"/>
                  </a:lnTo>
                  <a:lnTo>
                    <a:pt x="792173" y="113013"/>
                  </a:lnTo>
                  <a:lnTo>
                    <a:pt x="823913" y="107792"/>
                  </a:lnTo>
                  <a:lnTo>
                    <a:pt x="823913" y="371735"/>
                  </a:lnTo>
                  <a:lnTo>
                    <a:pt x="219258" y="499329"/>
                  </a:lnTo>
                  <a:lnTo>
                    <a:pt x="209392" y="500977"/>
                  </a:lnTo>
                  <a:lnTo>
                    <a:pt x="200073" y="502076"/>
                  </a:lnTo>
                  <a:lnTo>
                    <a:pt x="190754" y="502625"/>
                  </a:lnTo>
                  <a:lnTo>
                    <a:pt x="181435" y="503174"/>
                  </a:lnTo>
                  <a:lnTo>
                    <a:pt x="173213" y="502625"/>
                  </a:lnTo>
                  <a:lnTo>
                    <a:pt x="165540" y="502076"/>
                  </a:lnTo>
                  <a:lnTo>
                    <a:pt x="150191" y="500429"/>
                  </a:lnTo>
                  <a:lnTo>
                    <a:pt x="135392" y="497133"/>
                  </a:lnTo>
                  <a:lnTo>
                    <a:pt x="121140" y="492738"/>
                  </a:lnTo>
                  <a:lnTo>
                    <a:pt x="106339" y="487246"/>
                  </a:lnTo>
                  <a:lnTo>
                    <a:pt x="92636" y="480108"/>
                  </a:lnTo>
                  <a:lnTo>
                    <a:pt x="80029" y="472418"/>
                  </a:lnTo>
                  <a:lnTo>
                    <a:pt x="67971" y="463082"/>
                  </a:lnTo>
                  <a:lnTo>
                    <a:pt x="56459" y="453196"/>
                  </a:lnTo>
                  <a:lnTo>
                    <a:pt x="46045" y="441662"/>
                  </a:lnTo>
                  <a:lnTo>
                    <a:pt x="36177" y="430129"/>
                  </a:lnTo>
                  <a:lnTo>
                    <a:pt x="27407" y="417497"/>
                  </a:lnTo>
                  <a:lnTo>
                    <a:pt x="19733" y="404317"/>
                  </a:lnTo>
                  <a:lnTo>
                    <a:pt x="16445" y="396628"/>
                  </a:lnTo>
                  <a:lnTo>
                    <a:pt x="13704" y="389488"/>
                  </a:lnTo>
                  <a:lnTo>
                    <a:pt x="10416" y="381798"/>
                  </a:lnTo>
                  <a:lnTo>
                    <a:pt x="7675" y="374658"/>
                  </a:lnTo>
                  <a:lnTo>
                    <a:pt x="6029" y="366970"/>
                  </a:lnTo>
                  <a:lnTo>
                    <a:pt x="3838" y="358732"/>
                  </a:lnTo>
                  <a:lnTo>
                    <a:pt x="2194" y="349945"/>
                  </a:lnTo>
                  <a:lnTo>
                    <a:pt x="1097" y="340058"/>
                  </a:lnTo>
                  <a:lnTo>
                    <a:pt x="548" y="331272"/>
                  </a:lnTo>
                  <a:lnTo>
                    <a:pt x="0" y="321934"/>
                  </a:lnTo>
                  <a:lnTo>
                    <a:pt x="548" y="313148"/>
                  </a:lnTo>
                  <a:lnTo>
                    <a:pt x="1097" y="304361"/>
                  </a:lnTo>
                  <a:lnTo>
                    <a:pt x="2194" y="295024"/>
                  </a:lnTo>
                  <a:lnTo>
                    <a:pt x="3288" y="286785"/>
                  </a:lnTo>
                  <a:lnTo>
                    <a:pt x="5482" y="277998"/>
                  </a:lnTo>
                  <a:lnTo>
                    <a:pt x="7675" y="269760"/>
                  </a:lnTo>
                  <a:lnTo>
                    <a:pt x="9867" y="260973"/>
                  </a:lnTo>
                  <a:lnTo>
                    <a:pt x="13704" y="252734"/>
                  </a:lnTo>
                  <a:lnTo>
                    <a:pt x="16992" y="245045"/>
                  </a:lnTo>
                  <a:lnTo>
                    <a:pt x="20829" y="236808"/>
                  </a:lnTo>
                  <a:lnTo>
                    <a:pt x="24667" y="229668"/>
                  </a:lnTo>
                  <a:lnTo>
                    <a:pt x="29601" y="221978"/>
                  </a:lnTo>
                  <a:lnTo>
                    <a:pt x="34533" y="214838"/>
                  </a:lnTo>
                  <a:lnTo>
                    <a:pt x="40014" y="207700"/>
                  </a:lnTo>
                  <a:lnTo>
                    <a:pt x="45496" y="201657"/>
                  </a:lnTo>
                  <a:lnTo>
                    <a:pt x="50977" y="194518"/>
                  </a:lnTo>
                  <a:lnTo>
                    <a:pt x="57555" y="188477"/>
                  </a:lnTo>
                  <a:lnTo>
                    <a:pt x="64134" y="182985"/>
                  </a:lnTo>
                  <a:lnTo>
                    <a:pt x="70712" y="176944"/>
                  </a:lnTo>
                  <a:lnTo>
                    <a:pt x="78385" y="172001"/>
                  </a:lnTo>
                  <a:lnTo>
                    <a:pt x="85510" y="167057"/>
                  </a:lnTo>
                  <a:lnTo>
                    <a:pt x="92636" y="162664"/>
                  </a:lnTo>
                  <a:lnTo>
                    <a:pt x="100858" y="158270"/>
                  </a:lnTo>
                  <a:lnTo>
                    <a:pt x="109080" y="154425"/>
                  </a:lnTo>
                  <a:lnTo>
                    <a:pt x="117851" y="151130"/>
                  </a:lnTo>
                  <a:lnTo>
                    <a:pt x="126074" y="148385"/>
                  </a:lnTo>
                  <a:lnTo>
                    <a:pt x="135392" y="145638"/>
                  </a:lnTo>
                  <a:lnTo>
                    <a:pt x="144162" y="143441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5232401" y="2509950"/>
              <a:ext cx="823913" cy="501333"/>
            </a:xfrm>
            <a:custGeom>
              <a:avLst/>
              <a:gdLst>
                <a:gd name="connsiteX0" fmla="*/ 823913 w 823913"/>
                <a:gd name="connsiteY0" fmla="*/ 0 h 501333"/>
                <a:gd name="connsiteX1" fmla="*/ 823913 w 823913"/>
                <a:gd name="connsiteY1" fmla="*/ 57955 h 501333"/>
                <a:gd name="connsiteX2" fmla="*/ 783965 w 823913"/>
                <a:gd name="connsiteY2" fmla="*/ 66674 h 501333"/>
                <a:gd name="connsiteX3" fmla="*/ 720498 w 823913"/>
                <a:gd name="connsiteY3" fmla="*/ 82056 h 501333"/>
                <a:gd name="connsiteX4" fmla="*/ 658125 w 823913"/>
                <a:gd name="connsiteY4" fmla="*/ 96889 h 501333"/>
                <a:gd name="connsiteX5" fmla="*/ 595753 w 823913"/>
                <a:gd name="connsiteY5" fmla="*/ 113369 h 501333"/>
                <a:gd name="connsiteX6" fmla="*/ 564565 w 823913"/>
                <a:gd name="connsiteY6" fmla="*/ 122158 h 501333"/>
                <a:gd name="connsiteX7" fmla="*/ 533379 w 823913"/>
                <a:gd name="connsiteY7" fmla="*/ 130948 h 501333"/>
                <a:gd name="connsiteX8" fmla="*/ 502739 w 823913"/>
                <a:gd name="connsiteY8" fmla="*/ 140287 h 501333"/>
                <a:gd name="connsiteX9" fmla="*/ 471553 w 823913"/>
                <a:gd name="connsiteY9" fmla="*/ 150725 h 501333"/>
                <a:gd name="connsiteX10" fmla="*/ 504381 w 823913"/>
                <a:gd name="connsiteY10" fmla="*/ 147978 h 501333"/>
                <a:gd name="connsiteX11" fmla="*/ 536115 w 823913"/>
                <a:gd name="connsiteY11" fmla="*/ 145231 h 501333"/>
                <a:gd name="connsiteX12" fmla="*/ 568396 w 823913"/>
                <a:gd name="connsiteY12" fmla="*/ 141387 h 501333"/>
                <a:gd name="connsiteX13" fmla="*/ 600129 w 823913"/>
                <a:gd name="connsiteY13" fmla="*/ 138089 h 501333"/>
                <a:gd name="connsiteX14" fmla="*/ 664691 w 823913"/>
                <a:gd name="connsiteY14" fmla="*/ 129850 h 501333"/>
                <a:gd name="connsiteX15" fmla="*/ 728705 w 823913"/>
                <a:gd name="connsiteY15" fmla="*/ 120511 h 501333"/>
                <a:gd name="connsiteX16" fmla="*/ 792173 w 823913"/>
                <a:gd name="connsiteY16" fmla="*/ 111172 h 501333"/>
                <a:gd name="connsiteX17" fmla="*/ 823913 w 823913"/>
                <a:gd name="connsiteY17" fmla="*/ 105677 h 501333"/>
                <a:gd name="connsiteX18" fmla="*/ 823913 w 823913"/>
                <a:gd name="connsiteY18" fmla="*/ 370446 h 501333"/>
                <a:gd name="connsiteX19" fmla="*/ 219258 w 823913"/>
                <a:gd name="connsiteY19" fmla="*/ 497504 h 501333"/>
                <a:gd name="connsiteX20" fmla="*/ 209392 w 823913"/>
                <a:gd name="connsiteY20" fmla="*/ 499145 h 501333"/>
                <a:gd name="connsiteX21" fmla="*/ 200073 w 823913"/>
                <a:gd name="connsiteY21" fmla="*/ 500239 h 501333"/>
                <a:gd name="connsiteX22" fmla="*/ 190754 w 823913"/>
                <a:gd name="connsiteY22" fmla="*/ 500786 h 501333"/>
                <a:gd name="connsiteX23" fmla="*/ 181435 w 823913"/>
                <a:gd name="connsiteY23" fmla="*/ 501333 h 501333"/>
                <a:gd name="connsiteX24" fmla="*/ 173213 w 823913"/>
                <a:gd name="connsiteY24" fmla="*/ 500786 h 501333"/>
                <a:gd name="connsiteX25" fmla="*/ 165540 w 823913"/>
                <a:gd name="connsiteY25" fmla="*/ 500239 h 501333"/>
                <a:gd name="connsiteX26" fmla="*/ 150191 w 823913"/>
                <a:gd name="connsiteY26" fmla="*/ 498598 h 501333"/>
                <a:gd name="connsiteX27" fmla="*/ 135392 w 823913"/>
                <a:gd name="connsiteY27" fmla="*/ 495318 h 501333"/>
                <a:gd name="connsiteX28" fmla="*/ 121140 w 823913"/>
                <a:gd name="connsiteY28" fmla="*/ 490942 h 501333"/>
                <a:gd name="connsiteX29" fmla="*/ 106339 w 823913"/>
                <a:gd name="connsiteY29" fmla="*/ 485473 h 501333"/>
                <a:gd name="connsiteX30" fmla="*/ 92636 w 823913"/>
                <a:gd name="connsiteY30" fmla="*/ 478364 h 501333"/>
                <a:gd name="connsiteX31" fmla="*/ 80029 w 823913"/>
                <a:gd name="connsiteY31" fmla="*/ 470706 h 501333"/>
                <a:gd name="connsiteX32" fmla="*/ 67971 w 823913"/>
                <a:gd name="connsiteY32" fmla="*/ 461410 h 501333"/>
                <a:gd name="connsiteX33" fmla="*/ 56459 w 823913"/>
                <a:gd name="connsiteY33" fmla="*/ 451564 h 501333"/>
                <a:gd name="connsiteX34" fmla="*/ 46045 w 823913"/>
                <a:gd name="connsiteY34" fmla="*/ 440080 h 501333"/>
                <a:gd name="connsiteX35" fmla="*/ 36177 w 823913"/>
                <a:gd name="connsiteY35" fmla="*/ 428595 h 501333"/>
                <a:gd name="connsiteX36" fmla="*/ 27407 w 823913"/>
                <a:gd name="connsiteY36" fmla="*/ 416017 h 501333"/>
                <a:gd name="connsiteX37" fmla="*/ 19733 w 823913"/>
                <a:gd name="connsiteY37" fmla="*/ 402343 h 501333"/>
                <a:gd name="connsiteX38" fmla="*/ 16445 w 823913"/>
                <a:gd name="connsiteY38" fmla="*/ 395234 h 501333"/>
                <a:gd name="connsiteX39" fmla="*/ 13704 w 823913"/>
                <a:gd name="connsiteY39" fmla="*/ 388124 h 501333"/>
                <a:gd name="connsiteX40" fmla="*/ 10416 w 823913"/>
                <a:gd name="connsiteY40" fmla="*/ 380468 h 501333"/>
                <a:gd name="connsiteX41" fmla="*/ 7675 w 823913"/>
                <a:gd name="connsiteY41" fmla="*/ 373357 h 501333"/>
                <a:gd name="connsiteX42" fmla="*/ 6029 w 823913"/>
                <a:gd name="connsiteY42" fmla="*/ 365702 h 501333"/>
                <a:gd name="connsiteX43" fmla="*/ 3838 w 823913"/>
                <a:gd name="connsiteY43" fmla="*/ 357497 h 501333"/>
                <a:gd name="connsiteX44" fmla="*/ 2194 w 823913"/>
                <a:gd name="connsiteY44" fmla="*/ 348748 h 501333"/>
                <a:gd name="connsiteX45" fmla="*/ 1097 w 823913"/>
                <a:gd name="connsiteY45" fmla="*/ 338902 h 501333"/>
                <a:gd name="connsiteX46" fmla="*/ 548 w 823913"/>
                <a:gd name="connsiteY46" fmla="*/ 330153 h 501333"/>
                <a:gd name="connsiteX47" fmla="*/ 0 w 823913"/>
                <a:gd name="connsiteY47" fmla="*/ 320856 h 501333"/>
                <a:gd name="connsiteX48" fmla="*/ 548 w 823913"/>
                <a:gd name="connsiteY48" fmla="*/ 312104 h 501333"/>
                <a:gd name="connsiteX49" fmla="*/ 1097 w 823913"/>
                <a:gd name="connsiteY49" fmla="*/ 303355 h 501333"/>
                <a:gd name="connsiteX50" fmla="*/ 2194 w 823913"/>
                <a:gd name="connsiteY50" fmla="*/ 294056 h 501333"/>
                <a:gd name="connsiteX51" fmla="*/ 3288 w 823913"/>
                <a:gd name="connsiteY51" fmla="*/ 285854 h 501333"/>
                <a:gd name="connsiteX52" fmla="*/ 5482 w 823913"/>
                <a:gd name="connsiteY52" fmla="*/ 277102 h 501333"/>
                <a:gd name="connsiteX53" fmla="*/ 7675 w 823913"/>
                <a:gd name="connsiteY53" fmla="*/ 268900 h 501333"/>
                <a:gd name="connsiteX54" fmla="*/ 9867 w 823913"/>
                <a:gd name="connsiteY54" fmla="*/ 260148 h 501333"/>
                <a:gd name="connsiteX55" fmla="*/ 13704 w 823913"/>
                <a:gd name="connsiteY55" fmla="*/ 251945 h 501333"/>
                <a:gd name="connsiteX56" fmla="*/ 16992 w 823913"/>
                <a:gd name="connsiteY56" fmla="*/ 244288 h 501333"/>
                <a:gd name="connsiteX57" fmla="*/ 20829 w 823913"/>
                <a:gd name="connsiteY57" fmla="*/ 236085 h 501333"/>
                <a:gd name="connsiteX58" fmla="*/ 24667 w 823913"/>
                <a:gd name="connsiteY58" fmla="*/ 228975 h 501333"/>
                <a:gd name="connsiteX59" fmla="*/ 29601 w 823913"/>
                <a:gd name="connsiteY59" fmla="*/ 220772 h 501333"/>
                <a:gd name="connsiteX60" fmla="*/ 34533 w 823913"/>
                <a:gd name="connsiteY60" fmla="*/ 214209 h 501333"/>
                <a:gd name="connsiteX61" fmla="*/ 40014 w 823913"/>
                <a:gd name="connsiteY61" fmla="*/ 207100 h 501333"/>
                <a:gd name="connsiteX62" fmla="*/ 45496 w 823913"/>
                <a:gd name="connsiteY62" fmla="*/ 200536 h 501333"/>
                <a:gd name="connsiteX63" fmla="*/ 50977 w 823913"/>
                <a:gd name="connsiteY63" fmla="*/ 193974 h 501333"/>
                <a:gd name="connsiteX64" fmla="*/ 57555 w 823913"/>
                <a:gd name="connsiteY64" fmla="*/ 187958 h 501333"/>
                <a:gd name="connsiteX65" fmla="*/ 64134 w 823913"/>
                <a:gd name="connsiteY65" fmla="*/ 182488 h 501333"/>
                <a:gd name="connsiteX66" fmla="*/ 70712 w 823913"/>
                <a:gd name="connsiteY66" fmla="*/ 176473 h 501333"/>
                <a:gd name="connsiteX67" fmla="*/ 78385 w 823913"/>
                <a:gd name="connsiteY67" fmla="*/ 171551 h 501333"/>
                <a:gd name="connsiteX68" fmla="*/ 85510 w 823913"/>
                <a:gd name="connsiteY68" fmla="*/ 166628 h 501333"/>
                <a:gd name="connsiteX69" fmla="*/ 92636 w 823913"/>
                <a:gd name="connsiteY69" fmla="*/ 162254 h 501333"/>
                <a:gd name="connsiteX70" fmla="*/ 100858 w 823913"/>
                <a:gd name="connsiteY70" fmla="*/ 157878 h 501333"/>
                <a:gd name="connsiteX71" fmla="*/ 109080 w 823913"/>
                <a:gd name="connsiteY71" fmla="*/ 154050 h 501333"/>
                <a:gd name="connsiteX72" fmla="*/ 117851 w 823913"/>
                <a:gd name="connsiteY72" fmla="*/ 150768 h 501333"/>
                <a:gd name="connsiteX73" fmla="*/ 126074 w 823913"/>
                <a:gd name="connsiteY73" fmla="*/ 148035 h 501333"/>
                <a:gd name="connsiteX74" fmla="*/ 135392 w 823913"/>
                <a:gd name="connsiteY74" fmla="*/ 145300 h 501333"/>
                <a:gd name="connsiteX75" fmla="*/ 144162 w 823913"/>
                <a:gd name="connsiteY75" fmla="*/ 143112 h 501333"/>
                <a:gd name="connsiteX76" fmla="*/ 823913 w 823913"/>
                <a:gd name="connsiteY76" fmla="*/ 0 h 50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23913" h="501333">
                  <a:moveTo>
                    <a:pt x="823913" y="0"/>
                  </a:moveTo>
                  <a:lnTo>
                    <a:pt x="823913" y="57955"/>
                  </a:lnTo>
                  <a:lnTo>
                    <a:pt x="783965" y="66674"/>
                  </a:lnTo>
                  <a:lnTo>
                    <a:pt x="720498" y="82056"/>
                  </a:lnTo>
                  <a:lnTo>
                    <a:pt x="658125" y="96889"/>
                  </a:lnTo>
                  <a:lnTo>
                    <a:pt x="595753" y="113369"/>
                  </a:lnTo>
                  <a:lnTo>
                    <a:pt x="564565" y="122158"/>
                  </a:lnTo>
                  <a:lnTo>
                    <a:pt x="533379" y="130948"/>
                  </a:lnTo>
                  <a:lnTo>
                    <a:pt x="502739" y="140287"/>
                  </a:lnTo>
                  <a:lnTo>
                    <a:pt x="471553" y="150725"/>
                  </a:lnTo>
                  <a:lnTo>
                    <a:pt x="504381" y="147978"/>
                  </a:lnTo>
                  <a:lnTo>
                    <a:pt x="536115" y="145231"/>
                  </a:lnTo>
                  <a:lnTo>
                    <a:pt x="568396" y="141387"/>
                  </a:lnTo>
                  <a:lnTo>
                    <a:pt x="600129" y="138089"/>
                  </a:lnTo>
                  <a:lnTo>
                    <a:pt x="664691" y="129850"/>
                  </a:lnTo>
                  <a:lnTo>
                    <a:pt x="728705" y="120511"/>
                  </a:lnTo>
                  <a:lnTo>
                    <a:pt x="792173" y="111172"/>
                  </a:lnTo>
                  <a:lnTo>
                    <a:pt x="823913" y="105677"/>
                  </a:lnTo>
                  <a:lnTo>
                    <a:pt x="823913" y="370446"/>
                  </a:lnTo>
                  <a:lnTo>
                    <a:pt x="219258" y="497504"/>
                  </a:lnTo>
                  <a:lnTo>
                    <a:pt x="209392" y="499145"/>
                  </a:lnTo>
                  <a:lnTo>
                    <a:pt x="200073" y="500239"/>
                  </a:lnTo>
                  <a:lnTo>
                    <a:pt x="190754" y="500786"/>
                  </a:lnTo>
                  <a:lnTo>
                    <a:pt x="181435" y="501333"/>
                  </a:lnTo>
                  <a:lnTo>
                    <a:pt x="173213" y="500786"/>
                  </a:lnTo>
                  <a:lnTo>
                    <a:pt x="165540" y="500239"/>
                  </a:lnTo>
                  <a:lnTo>
                    <a:pt x="150191" y="498598"/>
                  </a:lnTo>
                  <a:lnTo>
                    <a:pt x="135392" y="495318"/>
                  </a:lnTo>
                  <a:lnTo>
                    <a:pt x="121140" y="490942"/>
                  </a:lnTo>
                  <a:lnTo>
                    <a:pt x="106339" y="485473"/>
                  </a:lnTo>
                  <a:lnTo>
                    <a:pt x="92636" y="478364"/>
                  </a:lnTo>
                  <a:lnTo>
                    <a:pt x="80029" y="470706"/>
                  </a:lnTo>
                  <a:lnTo>
                    <a:pt x="67971" y="461410"/>
                  </a:lnTo>
                  <a:lnTo>
                    <a:pt x="56459" y="451564"/>
                  </a:lnTo>
                  <a:lnTo>
                    <a:pt x="46045" y="440080"/>
                  </a:lnTo>
                  <a:lnTo>
                    <a:pt x="36177" y="428595"/>
                  </a:lnTo>
                  <a:lnTo>
                    <a:pt x="27407" y="416017"/>
                  </a:lnTo>
                  <a:lnTo>
                    <a:pt x="19733" y="402343"/>
                  </a:lnTo>
                  <a:lnTo>
                    <a:pt x="16445" y="395234"/>
                  </a:lnTo>
                  <a:lnTo>
                    <a:pt x="13704" y="388124"/>
                  </a:lnTo>
                  <a:lnTo>
                    <a:pt x="10416" y="380468"/>
                  </a:lnTo>
                  <a:lnTo>
                    <a:pt x="7675" y="373357"/>
                  </a:lnTo>
                  <a:lnTo>
                    <a:pt x="6029" y="365702"/>
                  </a:lnTo>
                  <a:lnTo>
                    <a:pt x="3838" y="357497"/>
                  </a:lnTo>
                  <a:lnTo>
                    <a:pt x="2194" y="348748"/>
                  </a:lnTo>
                  <a:lnTo>
                    <a:pt x="1097" y="338902"/>
                  </a:lnTo>
                  <a:lnTo>
                    <a:pt x="548" y="330153"/>
                  </a:lnTo>
                  <a:lnTo>
                    <a:pt x="0" y="320856"/>
                  </a:lnTo>
                  <a:lnTo>
                    <a:pt x="548" y="312104"/>
                  </a:lnTo>
                  <a:lnTo>
                    <a:pt x="1097" y="303355"/>
                  </a:lnTo>
                  <a:lnTo>
                    <a:pt x="2194" y="294056"/>
                  </a:lnTo>
                  <a:lnTo>
                    <a:pt x="3288" y="285854"/>
                  </a:lnTo>
                  <a:lnTo>
                    <a:pt x="5482" y="277102"/>
                  </a:lnTo>
                  <a:lnTo>
                    <a:pt x="7675" y="268900"/>
                  </a:lnTo>
                  <a:lnTo>
                    <a:pt x="9867" y="260148"/>
                  </a:lnTo>
                  <a:lnTo>
                    <a:pt x="13704" y="251945"/>
                  </a:lnTo>
                  <a:lnTo>
                    <a:pt x="16992" y="244288"/>
                  </a:lnTo>
                  <a:lnTo>
                    <a:pt x="20829" y="236085"/>
                  </a:lnTo>
                  <a:lnTo>
                    <a:pt x="24667" y="228975"/>
                  </a:lnTo>
                  <a:lnTo>
                    <a:pt x="29601" y="220772"/>
                  </a:lnTo>
                  <a:lnTo>
                    <a:pt x="34533" y="214209"/>
                  </a:lnTo>
                  <a:lnTo>
                    <a:pt x="40014" y="207100"/>
                  </a:lnTo>
                  <a:lnTo>
                    <a:pt x="45496" y="200536"/>
                  </a:lnTo>
                  <a:lnTo>
                    <a:pt x="50977" y="193974"/>
                  </a:lnTo>
                  <a:lnTo>
                    <a:pt x="57555" y="187958"/>
                  </a:lnTo>
                  <a:lnTo>
                    <a:pt x="64134" y="182488"/>
                  </a:lnTo>
                  <a:lnTo>
                    <a:pt x="70712" y="176473"/>
                  </a:lnTo>
                  <a:lnTo>
                    <a:pt x="78385" y="171551"/>
                  </a:lnTo>
                  <a:lnTo>
                    <a:pt x="85510" y="166628"/>
                  </a:lnTo>
                  <a:lnTo>
                    <a:pt x="92636" y="162254"/>
                  </a:lnTo>
                  <a:lnTo>
                    <a:pt x="100858" y="157878"/>
                  </a:lnTo>
                  <a:lnTo>
                    <a:pt x="109080" y="154050"/>
                  </a:lnTo>
                  <a:lnTo>
                    <a:pt x="117851" y="150768"/>
                  </a:lnTo>
                  <a:lnTo>
                    <a:pt x="126074" y="148035"/>
                  </a:lnTo>
                  <a:lnTo>
                    <a:pt x="135392" y="145300"/>
                  </a:lnTo>
                  <a:lnTo>
                    <a:pt x="144162" y="143112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232401" y="3033472"/>
              <a:ext cx="823913" cy="355841"/>
            </a:xfrm>
            <a:custGeom>
              <a:avLst/>
              <a:gdLst>
                <a:gd name="connsiteX0" fmla="*/ 823913 w 823913"/>
                <a:gd name="connsiteY0" fmla="*/ 0 h 355841"/>
                <a:gd name="connsiteX1" fmla="*/ 823913 w 823913"/>
                <a:gd name="connsiteY1" fmla="*/ 56353 h 355841"/>
                <a:gd name="connsiteX2" fmla="*/ 783965 w 823913"/>
                <a:gd name="connsiteY2" fmla="*/ 65296 h 355841"/>
                <a:gd name="connsiteX3" fmla="*/ 720498 w 823913"/>
                <a:gd name="connsiteY3" fmla="*/ 79380 h 355841"/>
                <a:gd name="connsiteX4" fmla="*/ 658125 w 823913"/>
                <a:gd name="connsiteY4" fmla="*/ 95090 h 355841"/>
                <a:gd name="connsiteX5" fmla="*/ 595753 w 823913"/>
                <a:gd name="connsiteY5" fmla="*/ 111342 h 355841"/>
                <a:gd name="connsiteX6" fmla="*/ 564565 w 823913"/>
                <a:gd name="connsiteY6" fmla="*/ 119467 h 355841"/>
                <a:gd name="connsiteX7" fmla="*/ 533379 w 823913"/>
                <a:gd name="connsiteY7" fmla="*/ 128678 h 355841"/>
                <a:gd name="connsiteX8" fmla="*/ 502739 w 823913"/>
                <a:gd name="connsiteY8" fmla="*/ 137886 h 355841"/>
                <a:gd name="connsiteX9" fmla="*/ 471553 w 823913"/>
                <a:gd name="connsiteY9" fmla="*/ 147637 h 355841"/>
                <a:gd name="connsiteX10" fmla="*/ 504381 w 823913"/>
                <a:gd name="connsiteY10" fmla="*/ 145470 h 355841"/>
                <a:gd name="connsiteX11" fmla="*/ 536115 w 823913"/>
                <a:gd name="connsiteY11" fmla="*/ 142221 h 355841"/>
                <a:gd name="connsiteX12" fmla="*/ 568396 w 823913"/>
                <a:gd name="connsiteY12" fmla="*/ 138970 h 355841"/>
                <a:gd name="connsiteX13" fmla="*/ 600129 w 823913"/>
                <a:gd name="connsiteY13" fmla="*/ 135177 h 355841"/>
                <a:gd name="connsiteX14" fmla="*/ 664691 w 823913"/>
                <a:gd name="connsiteY14" fmla="*/ 127594 h 355841"/>
                <a:gd name="connsiteX15" fmla="*/ 728705 w 823913"/>
                <a:gd name="connsiteY15" fmla="*/ 118384 h 355841"/>
                <a:gd name="connsiteX16" fmla="*/ 792173 w 823913"/>
                <a:gd name="connsiteY16" fmla="*/ 108633 h 355841"/>
                <a:gd name="connsiteX17" fmla="*/ 823913 w 823913"/>
                <a:gd name="connsiteY17" fmla="*/ 103215 h 355841"/>
                <a:gd name="connsiteX18" fmla="*/ 823913 w 823913"/>
                <a:gd name="connsiteY18" fmla="*/ 355841 h 355841"/>
                <a:gd name="connsiteX19" fmla="*/ 3195 w 823913"/>
                <a:gd name="connsiteY19" fmla="*/ 355841 h 355841"/>
                <a:gd name="connsiteX20" fmla="*/ 2194 w 823913"/>
                <a:gd name="connsiteY20" fmla="*/ 350494 h 355841"/>
                <a:gd name="connsiteX21" fmla="*/ 1097 w 823913"/>
                <a:gd name="connsiteY21" fmla="*/ 340608 h 355841"/>
                <a:gd name="connsiteX22" fmla="*/ 548 w 823913"/>
                <a:gd name="connsiteY22" fmla="*/ 331822 h 355841"/>
                <a:gd name="connsiteX23" fmla="*/ 0 w 823913"/>
                <a:gd name="connsiteY23" fmla="*/ 322484 h 355841"/>
                <a:gd name="connsiteX24" fmla="*/ 548 w 823913"/>
                <a:gd name="connsiteY24" fmla="*/ 313698 h 355841"/>
                <a:gd name="connsiteX25" fmla="*/ 1097 w 823913"/>
                <a:gd name="connsiteY25" fmla="*/ 304360 h 355841"/>
                <a:gd name="connsiteX26" fmla="*/ 2194 w 823913"/>
                <a:gd name="connsiteY26" fmla="*/ 295574 h 355841"/>
                <a:gd name="connsiteX27" fmla="*/ 3288 w 823913"/>
                <a:gd name="connsiteY27" fmla="*/ 287335 h 355841"/>
                <a:gd name="connsiteX28" fmla="*/ 5482 w 823913"/>
                <a:gd name="connsiteY28" fmla="*/ 278547 h 355841"/>
                <a:gd name="connsiteX29" fmla="*/ 7675 w 823913"/>
                <a:gd name="connsiteY29" fmla="*/ 270310 h 355841"/>
                <a:gd name="connsiteX30" fmla="*/ 9867 w 823913"/>
                <a:gd name="connsiteY30" fmla="*/ 261522 h 355841"/>
                <a:gd name="connsiteX31" fmla="*/ 13704 w 823913"/>
                <a:gd name="connsiteY31" fmla="*/ 253283 h 355841"/>
                <a:gd name="connsiteX32" fmla="*/ 16992 w 823913"/>
                <a:gd name="connsiteY32" fmla="*/ 245046 h 355841"/>
                <a:gd name="connsiteX33" fmla="*/ 20829 w 823913"/>
                <a:gd name="connsiteY33" fmla="*/ 237358 h 355841"/>
                <a:gd name="connsiteX34" fmla="*/ 24667 w 823913"/>
                <a:gd name="connsiteY34" fmla="*/ 230218 h 355841"/>
                <a:gd name="connsiteX35" fmla="*/ 29601 w 823913"/>
                <a:gd name="connsiteY35" fmla="*/ 222528 h 355841"/>
                <a:gd name="connsiteX36" fmla="*/ 34533 w 823913"/>
                <a:gd name="connsiteY36" fmla="*/ 215388 h 355841"/>
                <a:gd name="connsiteX37" fmla="*/ 40014 w 823913"/>
                <a:gd name="connsiteY37" fmla="*/ 208250 h 355841"/>
                <a:gd name="connsiteX38" fmla="*/ 45496 w 823913"/>
                <a:gd name="connsiteY38" fmla="*/ 201658 h 355841"/>
                <a:gd name="connsiteX39" fmla="*/ 50977 w 823913"/>
                <a:gd name="connsiteY39" fmla="*/ 195067 h 355841"/>
                <a:gd name="connsiteX40" fmla="*/ 57555 w 823913"/>
                <a:gd name="connsiteY40" fmla="*/ 189026 h 355841"/>
                <a:gd name="connsiteX41" fmla="*/ 64134 w 823913"/>
                <a:gd name="connsiteY41" fmla="*/ 182986 h 355841"/>
                <a:gd name="connsiteX42" fmla="*/ 70712 w 823913"/>
                <a:gd name="connsiteY42" fmla="*/ 177494 h 355841"/>
                <a:gd name="connsiteX43" fmla="*/ 78385 w 823913"/>
                <a:gd name="connsiteY43" fmla="*/ 172550 h 355841"/>
                <a:gd name="connsiteX44" fmla="*/ 85510 w 823913"/>
                <a:gd name="connsiteY44" fmla="*/ 167607 h 355841"/>
                <a:gd name="connsiteX45" fmla="*/ 92636 w 823913"/>
                <a:gd name="connsiteY45" fmla="*/ 162664 h 355841"/>
                <a:gd name="connsiteX46" fmla="*/ 100858 w 823913"/>
                <a:gd name="connsiteY46" fmla="*/ 158819 h 355841"/>
                <a:gd name="connsiteX47" fmla="*/ 109080 w 823913"/>
                <a:gd name="connsiteY47" fmla="*/ 154975 h 355841"/>
                <a:gd name="connsiteX48" fmla="*/ 117851 w 823913"/>
                <a:gd name="connsiteY48" fmla="*/ 151679 h 355841"/>
                <a:gd name="connsiteX49" fmla="*/ 126074 w 823913"/>
                <a:gd name="connsiteY49" fmla="*/ 148934 h 355841"/>
                <a:gd name="connsiteX50" fmla="*/ 135392 w 823913"/>
                <a:gd name="connsiteY50" fmla="*/ 146187 h 355841"/>
                <a:gd name="connsiteX51" fmla="*/ 144162 w 823913"/>
                <a:gd name="connsiteY51" fmla="*/ 143442 h 355841"/>
                <a:gd name="connsiteX52" fmla="*/ 823913 w 823913"/>
                <a:gd name="connsiteY52" fmla="*/ 0 h 35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23913" h="355841">
                  <a:moveTo>
                    <a:pt x="823913" y="0"/>
                  </a:moveTo>
                  <a:lnTo>
                    <a:pt x="823913" y="56353"/>
                  </a:lnTo>
                  <a:lnTo>
                    <a:pt x="783965" y="65296"/>
                  </a:lnTo>
                  <a:lnTo>
                    <a:pt x="720498" y="79380"/>
                  </a:lnTo>
                  <a:lnTo>
                    <a:pt x="658125" y="95090"/>
                  </a:lnTo>
                  <a:lnTo>
                    <a:pt x="595753" y="111342"/>
                  </a:lnTo>
                  <a:lnTo>
                    <a:pt x="564565" y="119467"/>
                  </a:lnTo>
                  <a:lnTo>
                    <a:pt x="533379" y="128678"/>
                  </a:lnTo>
                  <a:lnTo>
                    <a:pt x="502739" y="137886"/>
                  </a:lnTo>
                  <a:lnTo>
                    <a:pt x="471553" y="147637"/>
                  </a:lnTo>
                  <a:lnTo>
                    <a:pt x="504381" y="145470"/>
                  </a:lnTo>
                  <a:lnTo>
                    <a:pt x="536115" y="142221"/>
                  </a:lnTo>
                  <a:lnTo>
                    <a:pt x="568396" y="138970"/>
                  </a:lnTo>
                  <a:lnTo>
                    <a:pt x="600129" y="135177"/>
                  </a:lnTo>
                  <a:lnTo>
                    <a:pt x="664691" y="127594"/>
                  </a:lnTo>
                  <a:lnTo>
                    <a:pt x="728705" y="118384"/>
                  </a:lnTo>
                  <a:lnTo>
                    <a:pt x="792173" y="108633"/>
                  </a:lnTo>
                  <a:lnTo>
                    <a:pt x="823913" y="103215"/>
                  </a:lnTo>
                  <a:lnTo>
                    <a:pt x="823913" y="355841"/>
                  </a:lnTo>
                  <a:lnTo>
                    <a:pt x="3195" y="355841"/>
                  </a:lnTo>
                  <a:lnTo>
                    <a:pt x="2194" y="350494"/>
                  </a:lnTo>
                  <a:lnTo>
                    <a:pt x="1097" y="340608"/>
                  </a:lnTo>
                  <a:lnTo>
                    <a:pt x="548" y="331822"/>
                  </a:lnTo>
                  <a:lnTo>
                    <a:pt x="0" y="322484"/>
                  </a:lnTo>
                  <a:lnTo>
                    <a:pt x="548" y="313698"/>
                  </a:lnTo>
                  <a:lnTo>
                    <a:pt x="1097" y="304360"/>
                  </a:lnTo>
                  <a:lnTo>
                    <a:pt x="2194" y="295574"/>
                  </a:lnTo>
                  <a:lnTo>
                    <a:pt x="3288" y="287335"/>
                  </a:lnTo>
                  <a:lnTo>
                    <a:pt x="5482" y="278547"/>
                  </a:lnTo>
                  <a:lnTo>
                    <a:pt x="7675" y="270310"/>
                  </a:lnTo>
                  <a:lnTo>
                    <a:pt x="9867" y="261522"/>
                  </a:lnTo>
                  <a:lnTo>
                    <a:pt x="13704" y="253283"/>
                  </a:lnTo>
                  <a:lnTo>
                    <a:pt x="16992" y="245046"/>
                  </a:lnTo>
                  <a:lnTo>
                    <a:pt x="20829" y="237358"/>
                  </a:lnTo>
                  <a:lnTo>
                    <a:pt x="24667" y="230218"/>
                  </a:lnTo>
                  <a:lnTo>
                    <a:pt x="29601" y="222528"/>
                  </a:lnTo>
                  <a:lnTo>
                    <a:pt x="34533" y="215388"/>
                  </a:lnTo>
                  <a:lnTo>
                    <a:pt x="40014" y="208250"/>
                  </a:lnTo>
                  <a:lnTo>
                    <a:pt x="45496" y="201658"/>
                  </a:lnTo>
                  <a:lnTo>
                    <a:pt x="50977" y="195067"/>
                  </a:lnTo>
                  <a:lnTo>
                    <a:pt x="57555" y="189026"/>
                  </a:lnTo>
                  <a:lnTo>
                    <a:pt x="64134" y="182986"/>
                  </a:lnTo>
                  <a:lnTo>
                    <a:pt x="70712" y="177494"/>
                  </a:lnTo>
                  <a:lnTo>
                    <a:pt x="78385" y="172550"/>
                  </a:lnTo>
                  <a:lnTo>
                    <a:pt x="85510" y="167607"/>
                  </a:lnTo>
                  <a:lnTo>
                    <a:pt x="92636" y="162664"/>
                  </a:lnTo>
                  <a:lnTo>
                    <a:pt x="100858" y="158819"/>
                  </a:lnTo>
                  <a:lnTo>
                    <a:pt x="109080" y="154975"/>
                  </a:lnTo>
                  <a:lnTo>
                    <a:pt x="117851" y="151679"/>
                  </a:lnTo>
                  <a:lnTo>
                    <a:pt x="126074" y="148934"/>
                  </a:lnTo>
                  <a:lnTo>
                    <a:pt x="135392" y="146187"/>
                  </a:lnTo>
                  <a:lnTo>
                    <a:pt x="144162" y="143442"/>
                  </a:lnTo>
                  <a:lnTo>
                    <a:pt x="8239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600679" y="1209523"/>
            <a:ext cx="619022" cy="1405302"/>
            <a:chOff x="6134238" y="1515577"/>
            <a:chExt cx="825362" cy="1873736"/>
          </a:xfrm>
        </p:grpSpPr>
        <p:sp>
          <p:nvSpPr>
            <p:cNvPr id="63" name="任意多边形 62"/>
            <p:cNvSpPr/>
            <p:nvPr/>
          </p:nvSpPr>
          <p:spPr>
            <a:xfrm>
              <a:off x="6135688" y="1940283"/>
              <a:ext cx="579912" cy="138565"/>
            </a:xfrm>
            <a:custGeom>
              <a:avLst/>
              <a:gdLst>
                <a:gd name="connsiteX0" fmla="*/ 579912 w 579912"/>
                <a:gd name="connsiteY0" fmla="*/ 0 h 138565"/>
                <a:gd name="connsiteX1" fmla="*/ 549272 w 579912"/>
                <a:gd name="connsiteY1" fmla="*/ 9889 h 138565"/>
                <a:gd name="connsiteX2" fmla="*/ 518086 w 579912"/>
                <a:gd name="connsiteY2" fmla="*/ 19228 h 138565"/>
                <a:gd name="connsiteX3" fmla="*/ 486900 w 579912"/>
                <a:gd name="connsiteY3" fmla="*/ 28566 h 138565"/>
                <a:gd name="connsiteX4" fmla="*/ 455712 w 579912"/>
                <a:gd name="connsiteY4" fmla="*/ 36807 h 138565"/>
                <a:gd name="connsiteX5" fmla="*/ 393341 w 579912"/>
                <a:gd name="connsiteY5" fmla="*/ 53837 h 138565"/>
                <a:gd name="connsiteX6" fmla="*/ 330967 w 579912"/>
                <a:gd name="connsiteY6" fmla="*/ 69219 h 138565"/>
                <a:gd name="connsiteX7" fmla="*/ 268046 w 579912"/>
                <a:gd name="connsiteY7" fmla="*/ 84051 h 138565"/>
                <a:gd name="connsiteX8" fmla="*/ 205674 w 579912"/>
                <a:gd name="connsiteY8" fmla="*/ 97786 h 138565"/>
                <a:gd name="connsiteX9" fmla="*/ 142206 w 579912"/>
                <a:gd name="connsiteY9" fmla="*/ 110970 h 138565"/>
                <a:gd name="connsiteX10" fmla="*/ 78739 w 579912"/>
                <a:gd name="connsiteY10" fmla="*/ 124154 h 138565"/>
                <a:gd name="connsiteX11" fmla="*/ 15818 w 579912"/>
                <a:gd name="connsiteY11" fmla="*/ 135690 h 138565"/>
                <a:gd name="connsiteX12" fmla="*/ 0 w 579912"/>
                <a:gd name="connsiteY12" fmla="*/ 138565 h 138565"/>
                <a:gd name="connsiteX13" fmla="*/ 0 w 579912"/>
                <a:gd name="connsiteY13" fmla="*/ 88107 h 138565"/>
                <a:gd name="connsiteX14" fmla="*/ 6519 w 579912"/>
                <a:gd name="connsiteY14" fmla="*/ 86798 h 138565"/>
                <a:gd name="connsiteX15" fmla="*/ 69438 w 579912"/>
                <a:gd name="connsiteY15" fmla="*/ 73614 h 138565"/>
                <a:gd name="connsiteX16" fmla="*/ 132904 w 579912"/>
                <a:gd name="connsiteY16" fmla="*/ 61527 h 138565"/>
                <a:gd name="connsiteX17" fmla="*/ 195825 w 579912"/>
                <a:gd name="connsiteY17" fmla="*/ 50542 h 138565"/>
                <a:gd name="connsiteX18" fmla="*/ 259292 w 579912"/>
                <a:gd name="connsiteY18" fmla="*/ 39554 h 138565"/>
                <a:gd name="connsiteX19" fmla="*/ 323308 w 579912"/>
                <a:gd name="connsiteY19" fmla="*/ 30214 h 138565"/>
                <a:gd name="connsiteX20" fmla="*/ 387322 w 579912"/>
                <a:gd name="connsiteY20" fmla="*/ 20326 h 138565"/>
                <a:gd name="connsiteX21" fmla="*/ 451336 w 579912"/>
                <a:gd name="connsiteY21" fmla="*/ 12636 h 138565"/>
                <a:gd name="connsiteX22" fmla="*/ 483069 w 579912"/>
                <a:gd name="connsiteY22" fmla="*/ 8790 h 138565"/>
                <a:gd name="connsiteX23" fmla="*/ 515350 w 579912"/>
                <a:gd name="connsiteY23" fmla="*/ 6043 h 138565"/>
                <a:gd name="connsiteX24" fmla="*/ 547631 w 579912"/>
                <a:gd name="connsiteY24" fmla="*/ 2747 h 138565"/>
                <a:gd name="connsiteX25" fmla="*/ 579912 w 579912"/>
                <a:gd name="connsiteY25" fmla="*/ 0 h 138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8565">
                  <a:moveTo>
                    <a:pt x="579912" y="0"/>
                  </a:moveTo>
                  <a:lnTo>
                    <a:pt x="549272" y="9889"/>
                  </a:lnTo>
                  <a:lnTo>
                    <a:pt x="518086" y="19228"/>
                  </a:lnTo>
                  <a:lnTo>
                    <a:pt x="486900" y="28566"/>
                  </a:lnTo>
                  <a:lnTo>
                    <a:pt x="455712" y="36807"/>
                  </a:lnTo>
                  <a:lnTo>
                    <a:pt x="393341" y="53837"/>
                  </a:lnTo>
                  <a:lnTo>
                    <a:pt x="330967" y="69219"/>
                  </a:lnTo>
                  <a:lnTo>
                    <a:pt x="268046" y="84051"/>
                  </a:lnTo>
                  <a:lnTo>
                    <a:pt x="205674" y="97786"/>
                  </a:lnTo>
                  <a:lnTo>
                    <a:pt x="142206" y="110970"/>
                  </a:lnTo>
                  <a:lnTo>
                    <a:pt x="78739" y="124154"/>
                  </a:lnTo>
                  <a:lnTo>
                    <a:pt x="15818" y="135690"/>
                  </a:lnTo>
                  <a:lnTo>
                    <a:pt x="0" y="138565"/>
                  </a:lnTo>
                  <a:lnTo>
                    <a:pt x="0" y="88107"/>
                  </a:lnTo>
                  <a:lnTo>
                    <a:pt x="6519" y="86798"/>
                  </a:lnTo>
                  <a:lnTo>
                    <a:pt x="69438" y="73614"/>
                  </a:lnTo>
                  <a:lnTo>
                    <a:pt x="132904" y="61527"/>
                  </a:lnTo>
                  <a:lnTo>
                    <a:pt x="195825" y="50542"/>
                  </a:lnTo>
                  <a:lnTo>
                    <a:pt x="259292" y="39554"/>
                  </a:lnTo>
                  <a:lnTo>
                    <a:pt x="323308" y="30214"/>
                  </a:lnTo>
                  <a:lnTo>
                    <a:pt x="387322" y="20326"/>
                  </a:lnTo>
                  <a:lnTo>
                    <a:pt x="451336" y="12636"/>
                  </a:lnTo>
                  <a:lnTo>
                    <a:pt x="483069" y="8790"/>
                  </a:lnTo>
                  <a:lnTo>
                    <a:pt x="515350" y="6043"/>
                  </a:lnTo>
                  <a:lnTo>
                    <a:pt x="547631" y="2747"/>
                  </a:lnTo>
                  <a:lnTo>
                    <a:pt x="579912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135688" y="2463456"/>
              <a:ext cx="579912" cy="138428"/>
            </a:xfrm>
            <a:custGeom>
              <a:avLst/>
              <a:gdLst>
                <a:gd name="connsiteX0" fmla="*/ 579912 w 579912"/>
                <a:gd name="connsiteY0" fmla="*/ 0 h 138428"/>
                <a:gd name="connsiteX1" fmla="*/ 549272 w 579912"/>
                <a:gd name="connsiteY1" fmla="*/ 9889 h 138428"/>
                <a:gd name="connsiteX2" fmla="*/ 518086 w 579912"/>
                <a:gd name="connsiteY2" fmla="*/ 19229 h 138428"/>
                <a:gd name="connsiteX3" fmla="*/ 486900 w 579912"/>
                <a:gd name="connsiteY3" fmla="*/ 28567 h 138428"/>
                <a:gd name="connsiteX4" fmla="*/ 455712 w 579912"/>
                <a:gd name="connsiteY4" fmla="*/ 36807 h 138428"/>
                <a:gd name="connsiteX5" fmla="*/ 393341 w 579912"/>
                <a:gd name="connsiteY5" fmla="*/ 53289 h 138428"/>
                <a:gd name="connsiteX6" fmla="*/ 330967 w 579912"/>
                <a:gd name="connsiteY6" fmla="*/ 68669 h 138428"/>
                <a:gd name="connsiteX7" fmla="*/ 268046 w 579912"/>
                <a:gd name="connsiteY7" fmla="*/ 83503 h 138428"/>
                <a:gd name="connsiteX8" fmla="*/ 205674 w 579912"/>
                <a:gd name="connsiteY8" fmla="*/ 97236 h 138428"/>
                <a:gd name="connsiteX9" fmla="*/ 142206 w 579912"/>
                <a:gd name="connsiteY9" fmla="*/ 110970 h 138428"/>
                <a:gd name="connsiteX10" fmla="*/ 78739 w 579912"/>
                <a:gd name="connsiteY10" fmla="*/ 123605 h 138428"/>
                <a:gd name="connsiteX11" fmla="*/ 15818 w 579912"/>
                <a:gd name="connsiteY11" fmla="*/ 135690 h 138428"/>
                <a:gd name="connsiteX12" fmla="*/ 0 w 579912"/>
                <a:gd name="connsiteY12" fmla="*/ 138428 h 138428"/>
                <a:gd name="connsiteX13" fmla="*/ 0 w 579912"/>
                <a:gd name="connsiteY13" fmla="*/ 87122 h 138428"/>
                <a:gd name="connsiteX14" fmla="*/ 6519 w 579912"/>
                <a:gd name="connsiteY14" fmla="*/ 85699 h 138428"/>
                <a:gd name="connsiteX15" fmla="*/ 69438 w 579912"/>
                <a:gd name="connsiteY15" fmla="*/ 73614 h 138428"/>
                <a:gd name="connsiteX16" fmla="*/ 132904 w 579912"/>
                <a:gd name="connsiteY16" fmla="*/ 61528 h 138428"/>
                <a:gd name="connsiteX17" fmla="*/ 195825 w 579912"/>
                <a:gd name="connsiteY17" fmla="*/ 50542 h 138428"/>
                <a:gd name="connsiteX18" fmla="*/ 259292 w 579912"/>
                <a:gd name="connsiteY18" fmla="*/ 39554 h 138428"/>
                <a:gd name="connsiteX19" fmla="*/ 323308 w 579912"/>
                <a:gd name="connsiteY19" fmla="*/ 29666 h 138428"/>
                <a:gd name="connsiteX20" fmla="*/ 387322 w 579912"/>
                <a:gd name="connsiteY20" fmla="*/ 20326 h 138428"/>
                <a:gd name="connsiteX21" fmla="*/ 451336 w 579912"/>
                <a:gd name="connsiteY21" fmla="*/ 12087 h 138428"/>
                <a:gd name="connsiteX22" fmla="*/ 483069 w 579912"/>
                <a:gd name="connsiteY22" fmla="*/ 8790 h 138428"/>
                <a:gd name="connsiteX23" fmla="*/ 515350 w 579912"/>
                <a:gd name="connsiteY23" fmla="*/ 4946 h 138428"/>
                <a:gd name="connsiteX24" fmla="*/ 547631 w 579912"/>
                <a:gd name="connsiteY24" fmla="*/ 2199 h 138428"/>
                <a:gd name="connsiteX25" fmla="*/ 579912 w 579912"/>
                <a:gd name="connsiteY25" fmla="*/ 0 h 138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8428">
                  <a:moveTo>
                    <a:pt x="579912" y="0"/>
                  </a:moveTo>
                  <a:lnTo>
                    <a:pt x="549272" y="9889"/>
                  </a:lnTo>
                  <a:lnTo>
                    <a:pt x="518086" y="19229"/>
                  </a:lnTo>
                  <a:lnTo>
                    <a:pt x="486900" y="28567"/>
                  </a:lnTo>
                  <a:lnTo>
                    <a:pt x="455712" y="36807"/>
                  </a:lnTo>
                  <a:lnTo>
                    <a:pt x="393341" y="53289"/>
                  </a:lnTo>
                  <a:lnTo>
                    <a:pt x="330967" y="68669"/>
                  </a:lnTo>
                  <a:lnTo>
                    <a:pt x="268046" y="83503"/>
                  </a:lnTo>
                  <a:lnTo>
                    <a:pt x="205674" y="97236"/>
                  </a:lnTo>
                  <a:lnTo>
                    <a:pt x="142206" y="110970"/>
                  </a:lnTo>
                  <a:lnTo>
                    <a:pt x="78739" y="123605"/>
                  </a:lnTo>
                  <a:lnTo>
                    <a:pt x="15818" y="135690"/>
                  </a:lnTo>
                  <a:lnTo>
                    <a:pt x="0" y="138428"/>
                  </a:lnTo>
                  <a:lnTo>
                    <a:pt x="0" y="87122"/>
                  </a:lnTo>
                  <a:lnTo>
                    <a:pt x="6519" y="85699"/>
                  </a:lnTo>
                  <a:lnTo>
                    <a:pt x="69438" y="73614"/>
                  </a:lnTo>
                  <a:lnTo>
                    <a:pt x="132904" y="61528"/>
                  </a:lnTo>
                  <a:lnTo>
                    <a:pt x="195825" y="50542"/>
                  </a:lnTo>
                  <a:lnTo>
                    <a:pt x="259292" y="39554"/>
                  </a:lnTo>
                  <a:lnTo>
                    <a:pt x="323308" y="29666"/>
                  </a:lnTo>
                  <a:lnTo>
                    <a:pt x="387322" y="20326"/>
                  </a:lnTo>
                  <a:lnTo>
                    <a:pt x="451336" y="12087"/>
                  </a:lnTo>
                  <a:lnTo>
                    <a:pt x="483069" y="8790"/>
                  </a:lnTo>
                  <a:lnTo>
                    <a:pt x="515350" y="4946"/>
                  </a:lnTo>
                  <a:lnTo>
                    <a:pt x="547631" y="2199"/>
                  </a:lnTo>
                  <a:lnTo>
                    <a:pt x="579912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135688" y="2986629"/>
              <a:ext cx="579912" cy="136506"/>
            </a:xfrm>
            <a:custGeom>
              <a:avLst/>
              <a:gdLst>
                <a:gd name="connsiteX0" fmla="*/ 579912 w 579912"/>
                <a:gd name="connsiteY0" fmla="*/ 0 h 136506"/>
                <a:gd name="connsiteX1" fmla="*/ 549272 w 579912"/>
                <a:gd name="connsiteY1" fmla="*/ 10294 h 136506"/>
                <a:gd name="connsiteX2" fmla="*/ 518086 w 579912"/>
                <a:gd name="connsiteY2" fmla="*/ 18961 h 136506"/>
                <a:gd name="connsiteX3" fmla="*/ 486900 w 579912"/>
                <a:gd name="connsiteY3" fmla="*/ 27628 h 136506"/>
                <a:gd name="connsiteX4" fmla="*/ 455712 w 579912"/>
                <a:gd name="connsiteY4" fmla="*/ 36838 h 136506"/>
                <a:gd name="connsiteX5" fmla="*/ 393341 w 579912"/>
                <a:gd name="connsiteY5" fmla="*/ 53090 h 136506"/>
                <a:gd name="connsiteX6" fmla="*/ 330967 w 579912"/>
                <a:gd name="connsiteY6" fmla="*/ 67716 h 136506"/>
                <a:gd name="connsiteX7" fmla="*/ 268046 w 579912"/>
                <a:gd name="connsiteY7" fmla="*/ 82343 h 136506"/>
                <a:gd name="connsiteX8" fmla="*/ 205674 w 579912"/>
                <a:gd name="connsiteY8" fmla="*/ 96427 h 136506"/>
                <a:gd name="connsiteX9" fmla="*/ 142206 w 579912"/>
                <a:gd name="connsiteY9" fmla="*/ 108887 h 136506"/>
                <a:gd name="connsiteX10" fmla="*/ 78739 w 579912"/>
                <a:gd name="connsiteY10" fmla="*/ 121888 h 136506"/>
                <a:gd name="connsiteX11" fmla="*/ 15818 w 579912"/>
                <a:gd name="connsiteY11" fmla="*/ 133806 h 136506"/>
                <a:gd name="connsiteX12" fmla="*/ 0 w 579912"/>
                <a:gd name="connsiteY12" fmla="*/ 136506 h 136506"/>
                <a:gd name="connsiteX13" fmla="*/ 0 w 579912"/>
                <a:gd name="connsiteY13" fmla="*/ 86399 h 136506"/>
                <a:gd name="connsiteX14" fmla="*/ 6519 w 579912"/>
                <a:gd name="connsiteY14" fmla="*/ 85052 h 136506"/>
                <a:gd name="connsiteX15" fmla="*/ 69438 w 579912"/>
                <a:gd name="connsiteY15" fmla="*/ 72591 h 136506"/>
                <a:gd name="connsiteX16" fmla="*/ 132904 w 579912"/>
                <a:gd name="connsiteY16" fmla="*/ 60673 h 136506"/>
                <a:gd name="connsiteX17" fmla="*/ 195825 w 579912"/>
                <a:gd name="connsiteY17" fmla="*/ 49297 h 136506"/>
                <a:gd name="connsiteX18" fmla="*/ 259292 w 579912"/>
                <a:gd name="connsiteY18" fmla="*/ 39005 h 136506"/>
                <a:gd name="connsiteX19" fmla="*/ 323308 w 579912"/>
                <a:gd name="connsiteY19" fmla="*/ 29253 h 136506"/>
                <a:gd name="connsiteX20" fmla="*/ 387322 w 579912"/>
                <a:gd name="connsiteY20" fmla="*/ 20044 h 136506"/>
                <a:gd name="connsiteX21" fmla="*/ 451336 w 579912"/>
                <a:gd name="connsiteY21" fmla="*/ 12459 h 136506"/>
                <a:gd name="connsiteX22" fmla="*/ 483069 w 579912"/>
                <a:gd name="connsiteY22" fmla="*/ 8668 h 136506"/>
                <a:gd name="connsiteX23" fmla="*/ 515350 w 579912"/>
                <a:gd name="connsiteY23" fmla="*/ 5418 h 136506"/>
                <a:gd name="connsiteX24" fmla="*/ 547631 w 579912"/>
                <a:gd name="connsiteY24" fmla="*/ 2709 h 136506"/>
                <a:gd name="connsiteX25" fmla="*/ 579912 w 579912"/>
                <a:gd name="connsiteY25" fmla="*/ 0 h 13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9912" h="136506">
                  <a:moveTo>
                    <a:pt x="579912" y="0"/>
                  </a:moveTo>
                  <a:lnTo>
                    <a:pt x="549272" y="10294"/>
                  </a:lnTo>
                  <a:lnTo>
                    <a:pt x="518086" y="18961"/>
                  </a:lnTo>
                  <a:lnTo>
                    <a:pt x="486900" y="27628"/>
                  </a:lnTo>
                  <a:lnTo>
                    <a:pt x="455712" y="36838"/>
                  </a:lnTo>
                  <a:lnTo>
                    <a:pt x="393341" y="53090"/>
                  </a:lnTo>
                  <a:lnTo>
                    <a:pt x="330967" y="67716"/>
                  </a:lnTo>
                  <a:lnTo>
                    <a:pt x="268046" y="82343"/>
                  </a:lnTo>
                  <a:lnTo>
                    <a:pt x="205674" y="96427"/>
                  </a:lnTo>
                  <a:lnTo>
                    <a:pt x="142206" y="108887"/>
                  </a:lnTo>
                  <a:lnTo>
                    <a:pt x="78739" y="121888"/>
                  </a:lnTo>
                  <a:lnTo>
                    <a:pt x="15818" y="133806"/>
                  </a:lnTo>
                  <a:lnTo>
                    <a:pt x="0" y="136506"/>
                  </a:lnTo>
                  <a:lnTo>
                    <a:pt x="0" y="86399"/>
                  </a:lnTo>
                  <a:lnTo>
                    <a:pt x="6519" y="85052"/>
                  </a:lnTo>
                  <a:lnTo>
                    <a:pt x="69438" y="72591"/>
                  </a:lnTo>
                  <a:lnTo>
                    <a:pt x="132904" y="60673"/>
                  </a:lnTo>
                  <a:lnTo>
                    <a:pt x="195825" y="49297"/>
                  </a:lnTo>
                  <a:lnTo>
                    <a:pt x="259292" y="39005"/>
                  </a:lnTo>
                  <a:lnTo>
                    <a:pt x="323308" y="29253"/>
                  </a:lnTo>
                  <a:lnTo>
                    <a:pt x="387322" y="20044"/>
                  </a:lnTo>
                  <a:lnTo>
                    <a:pt x="451336" y="12459"/>
                  </a:lnTo>
                  <a:lnTo>
                    <a:pt x="483069" y="8668"/>
                  </a:lnTo>
                  <a:lnTo>
                    <a:pt x="515350" y="5418"/>
                  </a:lnTo>
                  <a:lnTo>
                    <a:pt x="547631" y="2709"/>
                  </a:lnTo>
                  <a:lnTo>
                    <a:pt x="579912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135688" y="1515577"/>
              <a:ext cx="86426" cy="308612"/>
            </a:xfrm>
            <a:custGeom>
              <a:avLst/>
              <a:gdLst>
                <a:gd name="connsiteX0" fmla="*/ 0 w 86426"/>
                <a:gd name="connsiteY0" fmla="*/ 0 h 308612"/>
                <a:gd name="connsiteX1" fmla="*/ 3676 w 86426"/>
                <a:gd name="connsiteY1" fmla="*/ 2365 h 308612"/>
                <a:gd name="connsiteX2" fmla="*/ 10800 w 86426"/>
                <a:gd name="connsiteY2" fmla="*/ 7302 h 308612"/>
                <a:gd name="connsiteX3" fmla="*/ 17376 w 86426"/>
                <a:gd name="connsiteY3" fmla="*/ 12237 h 308612"/>
                <a:gd name="connsiteX4" fmla="*/ 24500 w 86426"/>
                <a:gd name="connsiteY4" fmla="*/ 17722 h 308612"/>
                <a:gd name="connsiteX5" fmla="*/ 31076 w 86426"/>
                <a:gd name="connsiteY5" fmla="*/ 24303 h 308612"/>
                <a:gd name="connsiteX6" fmla="*/ 37105 w 86426"/>
                <a:gd name="connsiteY6" fmla="*/ 30335 h 308612"/>
                <a:gd name="connsiteX7" fmla="*/ 43132 w 86426"/>
                <a:gd name="connsiteY7" fmla="*/ 36369 h 308612"/>
                <a:gd name="connsiteX8" fmla="*/ 48614 w 86426"/>
                <a:gd name="connsiteY8" fmla="*/ 43498 h 308612"/>
                <a:gd name="connsiteX9" fmla="*/ 53546 w 86426"/>
                <a:gd name="connsiteY9" fmla="*/ 50628 h 308612"/>
                <a:gd name="connsiteX10" fmla="*/ 58477 w 86426"/>
                <a:gd name="connsiteY10" fmla="*/ 57757 h 308612"/>
                <a:gd name="connsiteX11" fmla="*/ 63409 w 86426"/>
                <a:gd name="connsiteY11" fmla="*/ 65984 h 308612"/>
                <a:gd name="connsiteX12" fmla="*/ 67246 w 86426"/>
                <a:gd name="connsiteY12" fmla="*/ 73660 h 308612"/>
                <a:gd name="connsiteX13" fmla="*/ 71082 w 86426"/>
                <a:gd name="connsiteY13" fmla="*/ 81887 h 308612"/>
                <a:gd name="connsiteX14" fmla="*/ 74370 w 86426"/>
                <a:gd name="connsiteY14" fmla="*/ 90114 h 308612"/>
                <a:gd name="connsiteX15" fmla="*/ 77109 w 86426"/>
                <a:gd name="connsiteY15" fmla="*/ 98890 h 308612"/>
                <a:gd name="connsiteX16" fmla="*/ 79850 w 86426"/>
                <a:gd name="connsiteY16" fmla="*/ 107664 h 308612"/>
                <a:gd name="connsiteX17" fmla="*/ 82041 w 86426"/>
                <a:gd name="connsiteY17" fmla="*/ 116988 h 308612"/>
                <a:gd name="connsiteX18" fmla="*/ 84235 w 86426"/>
                <a:gd name="connsiteY18" fmla="*/ 126310 h 308612"/>
                <a:gd name="connsiteX19" fmla="*/ 85329 w 86426"/>
                <a:gd name="connsiteY19" fmla="*/ 135086 h 308612"/>
                <a:gd name="connsiteX20" fmla="*/ 85879 w 86426"/>
                <a:gd name="connsiteY20" fmla="*/ 144408 h 308612"/>
                <a:gd name="connsiteX21" fmla="*/ 86426 w 86426"/>
                <a:gd name="connsiteY21" fmla="*/ 153184 h 308612"/>
                <a:gd name="connsiteX22" fmla="*/ 85879 w 86426"/>
                <a:gd name="connsiteY22" fmla="*/ 162506 h 308612"/>
                <a:gd name="connsiteX23" fmla="*/ 85329 w 86426"/>
                <a:gd name="connsiteY23" fmla="*/ 171282 h 308612"/>
                <a:gd name="connsiteX24" fmla="*/ 84235 w 86426"/>
                <a:gd name="connsiteY24" fmla="*/ 180058 h 308612"/>
                <a:gd name="connsiteX25" fmla="*/ 82590 w 86426"/>
                <a:gd name="connsiteY25" fmla="*/ 189380 h 308612"/>
                <a:gd name="connsiteX26" fmla="*/ 80397 w 86426"/>
                <a:gd name="connsiteY26" fmla="*/ 197607 h 308612"/>
                <a:gd name="connsiteX27" fmla="*/ 78206 w 86426"/>
                <a:gd name="connsiteY27" fmla="*/ 206383 h 308612"/>
                <a:gd name="connsiteX28" fmla="*/ 75465 w 86426"/>
                <a:gd name="connsiteY28" fmla="*/ 214608 h 308612"/>
                <a:gd name="connsiteX29" fmla="*/ 72726 w 86426"/>
                <a:gd name="connsiteY29" fmla="*/ 222286 h 308612"/>
                <a:gd name="connsiteX30" fmla="*/ 69438 w 86426"/>
                <a:gd name="connsiteY30" fmla="*/ 230513 h 308612"/>
                <a:gd name="connsiteX31" fmla="*/ 65602 w 86426"/>
                <a:gd name="connsiteY31" fmla="*/ 238191 h 308612"/>
                <a:gd name="connsiteX32" fmla="*/ 60670 w 86426"/>
                <a:gd name="connsiteY32" fmla="*/ 246418 h 308612"/>
                <a:gd name="connsiteX33" fmla="*/ 56285 w 86426"/>
                <a:gd name="connsiteY33" fmla="*/ 253547 h 308612"/>
                <a:gd name="connsiteX34" fmla="*/ 51353 w 86426"/>
                <a:gd name="connsiteY34" fmla="*/ 260677 h 308612"/>
                <a:gd name="connsiteX35" fmla="*/ 46421 w 86426"/>
                <a:gd name="connsiteY35" fmla="*/ 267806 h 308612"/>
                <a:gd name="connsiteX36" fmla="*/ 40393 w 86426"/>
                <a:gd name="connsiteY36" fmla="*/ 274387 h 308612"/>
                <a:gd name="connsiteX37" fmla="*/ 34912 w 86426"/>
                <a:gd name="connsiteY37" fmla="*/ 280421 h 308612"/>
                <a:gd name="connsiteX38" fmla="*/ 28885 w 86426"/>
                <a:gd name="connsiteY38" fmla="*/ 287002 h 308612"/>
                <a:gd name="connsiteX39" fmla="*/ 21761 w 86426"/>
                <a:gd name="connsiteY39" fmla="*/ 293034 h 308612"/>
                <a:gd name="connsiteX40" fmla="*/ 15185 w 86426"/>
                <a:gd name="connsiteY40" fmla="*/ 297970 h 308612"/>
                <a:gd name="connsiteX41" fmla="*/ 8061 w 86426"/>
                <a:gd name="connsiteY41" fmla="*/ 303454 h 308612"/>
                <a:gd name="connsiteX42" fmla="*/ 388 w 86426"/>
                <a:gd name="connsiteY42" fmla="*/ 308390 h 308612"/>
                <a:gd name="connsiteX43" fmla="*/ 0 w 86426"/>
                <a:gd name="connsiteY43" fmla="*/ 308612 h 308612"/>
                <a:gd name="connsiteX44" fmla="*/ 0 w 86426"/>
                <a:gd name="connsiteY44" fmla="*/ 0 h 30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86426" h="308612">
                  <a:moveTo>
                    <a:pt x="0" y="0"/>
                  </a:moveTo>
                  <a:lnTo>
                    <a:pt x="3676" y="2365"/>
                  </a:lnTo>
                  <a:lnTo>
                    <a:pt x="10800" y="7302"/>
                  </a:lnTo>
                  <a:lnTo>
                    <a:pt x="17376" y="12237"/>
                  </a:lnTo>
                  <a:lnTo>
                    <a:pt x="24500" y="17722"/>
                  </a:lnTo>
                  <a:lnTo>
                    <a:pt x="31076" y="24303"/>
                  </a:lnTo>
                  <a:lnTo>
                    <a:pt x="37105" y="30335"/>
                  </a:lnTo>
                  <a:lnTo>
                    <a:pt x="43132" y="36369"/>
                  </a:lnTo>
                  <a:lnTo>
                    <a:pt x="48614" y="43498"/>
                  </a:lnTo>
                  <a:lnTo>
                    <a:pt x="53546" y="50628"/>
                  </a:lnTo>
                  <a:lnTo>
                    <a:pt x="58477" y="57757"/>
                  </a:lnTo>
                  <a:lnTo>
                    <a:pt x="63409" y="65984"/>
                  </a:lnTo>
                  <a:lnTo>
                    <a:pt x="67246" y="73660"/>
                  </a:lnTo>
                  <a:lnTo>
                    <a:pt x="71082" y="81887"/>
                  </a:lnTo>
                  <a:lnTo>
                    <a:pt x="74370" y="90114"/>
                  </a:lnTo>
                  <a:lnTo>
                    <a:pt x="77109" y="98890"/>
                  </a:lnTo>
                  <a:lnTo>
                    <a:pt x="79850" y="107664"/>
                  </a:lnTo>
                  <a:lnTo>
                    <a:pt x="82041" y="116988"/>
                  </a:lnTo>
                  <a:lnTo>
                    <a:pt x="84235" y="126310"/>
                  </a:lnTo>
                  <a:lnTo>
                    <a:pt x="85329" y="135086"/>
                  </a:lnTo>
                  <a:lnTo>
                    <a:pt x="85879" y="144408"/>
                  </a:lnTo>
                  <a:lnTo>
                    <a:pt x="86426" y="153184"/>
                  </a:lnTo>
                  <a:lnTo>
                    <a:pt x="85879" y="162506"/>
                  </a:lnTo>
                  <a:lnTo>
                    <a:pt x="85329" y="171282"/>
                  </a:lnTo>
                  <a:lnTo>
                    <a:pt x="84235" y="180058"/>
                  </a:lnTo>
                  <a:lnTo>
                    <a:pt x="82590" y="189380"/>
                  </a:lnTo>
                  <a:lnTo>
                    <a:pt x="80397" y="197607"/>
                  </a:lnTo>
                  <a:lnTo>
                    <a:pt x="78206" y="206383"/>
                  </a:lnTo>
                  <a:lnTo>
                    <a:pt x="75465" y="214608"/>
                  </a:lnTo>
                  <a:lnTo>
                    <a:pt x="72726" y="222286"/>
                  </a:lnTo>
                  <a:lnTo>
                    <a:pt x="69438" y="230513"/>
                  </a:lnTo>
                  <a:lnTo>
                    <a:pt x="65602" y="238191"/>
                  </a:lnTo>
                  <a:lnTo>
                    <a:pt x="60670" y="246418"/>
                  </a:lnTo>
                  <a:lnTo>
                    <a:pt x="56285" y="253547"/>
                  </a:lnTo>
                  <a:lnTo>
                    <a:pt x="51353" y="260677"/>
                  </a:lnTo>
                  <a:lnTo>
                    <a:pt x="46421" y="267806"/>
                  </a:lnTo>
                  <a:lnTo>
                    <a:pt x="40393" y="274387"/>
                  </a:lnTo>
                  <a:lnTo>
                    <a:pt x="34912" y="280421"/>
                  </a:lnTo>
                  <a:lnTo>
                    <a:pt x="28885" y="287002"/>
                  </a:lnTo>
                  <a:lnTo>
                    <a:pt x="21761" y="293034"/>
                  </a:lnTo>
                  <a:lnTo>
                    <a:pt x="15185" y="297970"/>
                  </a:lnTo>
                  <a:lnTo>
                    <a:pt x="8061" y="303454"/>
                  </a:lnTo>
                  <a:lnTo>
                    <a:pt x="388" y="308390"/>
                  </a:lnTo>
                  <a:lnTo>
                    <a:pt x="0" y="3086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6135688" y="1836195"/>
              <a:ext cx="823912" cy="503724"/>
            </a:xfrm>
            <a:custGeom>
              <a:avLst/>
              <a:gdLst>
                <a:gd name="connsiteX0" fmla="*/ 641380 w 823912"/>
                <a:gd name="connsiteY0" fmla="*/ 0 h 503724"/>
                <a:gd name="connsiteX1" fmla="*/ 650150 w 823912"/>
                <a:gd name="connsiteY1" fmla="*/ 0 h 503724"/>
                <a:gd name="connsiteX2" fmla="*/ 659469 w 823912"/>
                <a:gd name="connsiteY2" fmla="*/ 1099 h 503724"/>
                <a:gd name="connsiteX3" fmla="*/ 667691 w 823912"/>
                <a:gd name="connsiteY3" fmla="*/ 1648 h 503724"/>
                <a:gd name="connsiteX4" fmla="*/ 677010 w 823912"/>
                <a:gd name="connsiteY4" fmla="*/ 3296 h 503724"/>
                <a:gd name="connsiteX5" fmla="*/ 685232 w 823912"/>
                <a:gd name="connsiteY5" fmla="*/ 5492 h 503724"/>
                <a:gd name="connsiteX6" fmla="*/ 694002 w 823912"/>
                <a:gd name="connsiteY6" fmla="*/ 7689 h 503724"/>
                <a:gd name="connsiteX7" fmla="*/ 702224 w 823912"/>
                <a:gd name="connsiteY7" fmla="*/ 10436 h 503724"/>
                <a:gd name="connsiteX8" fmla="*/ 710446 w 823912"/>
                <a:gd name="connsiteY8" fmla="*/ 13731 h 503724"/>
                <a:gd name="connsiteX9" fmla="*/ 718668 w 823912"/>
                <a:gd name="connsiteY9" fmla="*/ 17027 h 503724"/>
                <a:gd name="connsiteX10" fmla="*/ 726343 w 823912"/>
                <a:gd name="connsiteY10" fmla="*/ 20871 h 503724"/>
                <a:gd name="connsiteX11" fmla="*/ 734016 w 823912"/>
                <a:gd name="connsiteY11" fmla="*/ 25264 h 503724"/>
                <a:gd name="connsiteX12" fmla="*/ 741143 w 823912"/>
                <a:gd name="connsiteY12" fmla="*/ 29659 h 503724"/>
                <a:gd name="connsiteX13" fmla="*/ 748269 w 823912"/>
                <a:gd name="connsiteY13" fmla="*/ 34600 h 503724"/>
                <a:gd name="connsiteX14" fmla="*/ 755394 w 823912"/>
                <a:gd name="connsiteY14" fmla="*/ 40093 h 503724"/>
                <a:gd name="connsiteX15" fmla="*/ 761972 w 823912"/>
                <a:gd name="connsiteY15" fmla="*/ 45585 h 503724"/>
                <a:gd name="connsiteX16" fmla="*/ 768550 w 823912"/>
                <a:gd name="connsiteY16" fmla="*/ 51627 h 503724"/>
                <a:gd name="connsiteX17" fmla="*/ 775127 w 823912"/>
                <a:gd name="connsiteY17" fmla="*/ 57668 h 503724"/>
                <a:gd name="connsiteX18" fmla="*/ 780608 w 823912"/>
                <a:gd name="connsiteY18" fmla="*/ 64259 h 503724"/>
                <a:gd name="connsiteX19" fmla="*/ 786090 w 823912"/>
                <a:gd name="connsiteY19" fmla="*/ 71399 h 503724"/>
                <a:gd name="connsiteX20" fmla="*/ 791024 w 823912"/>
                <a:gd name="connsiteY20" fmla="*/ 77988 h 503724"/>
                <a:gd name="connsiteX21" fmla="*/ 796505 w 823912"/>
                <a:gd name="connsiteY21" fmla="*/ 86227 h 503724"/>
                <a:gd name="connsiteX22" fmla="*/ 800890 w 823912"/>
                <a:gd name="connsiteY22" fmla="*/ 93367 h 503724"/>
                <a:gd name="connsiteX23" fmla="*/ 804727 w 823912"/>
                <a:gd name="connsiteY23" fmla="*/ 101056 h 503724"/>
                <a:gd name="connsiteX24" fmla="*/ 808564 w 823912"/>
                <a:gd name="connsiteY24" fmla="*/ 109843 h 503724"/>
                <a:gd name="connsiteX25" fmla="*/ 811853 w 823912"/>
                <a:gd name="connsiteY25" fmla="*/ 118080 h 503724"/>
                <a:gd name="connsiteX26" fmla="*/ 815143 w 823912"/>
                <a:gd name="connsiteY26" fmla="*/ 126868 h 503724"/>
                <a:gd name="connsiteX27" fmla="*/ 817883 w 823912"/>
                <a:gd name="connsiteY27" fmla="*/ 135656 h 503724"/>
                <a:gd name="connsiteX28" fmla="*/ 820075 w 823912"/>
                <a:gd name="connsiteY28" fmla="*/ 144443 h 503724"/>
                <a:gd name="connsiteX29" fmla="*/ 821719 w 823912"/>
                <a:gd name="connsiteY29" fmla="*/ 153780 h 503724"/>
                <a:gd name="connsiteX30" fmla="*/ 822816 w 823912"/>
                <a:gd name="connsiteY30" fmla="*/ 163116 h 503724"/>
                <a:gd name="connsiteX31" fmla="*/ 823365 w 823912"/>
                <a:gd name="connsiteY31" fmla="*/ 172452 h 503724"/>
                <a:gd name="connsiteX32" fmla="*/ 823912 w 823912"/>
                <a:gd name="connsiteY32" fmla="*/ 181240 h 503724"/>
                <a:gd name="connsiteX33" fmla="*/ 823365 w 823912"/>
                <a:gd name="connsiteY33" fmla="*/ 190576 h 503724"/>
                <a:gd name="connsiteX34" fmla="*/ 822816 w 823912"/>
                <a:gd name="connsiteY34" fmla="*/ 199364 h 503724"/>
                <a:gd name="connsiteX35" fmla="*/ 821719 w 823912"/>
                <a:gd name="connsiteY35" fmla="*/ 208152 h 503724"/>
                <a:gd name="connsiteX36" fmla="*/ 820624 w 823912"/>
                <a:gd name="connsiteY36" fmla="*/ 216939 h 503724"/>
                <a:gd name="connsiteX37" fmla="*/ 818431 w 823912"/>
                <a:gd name="connsiteY37" fmla="*/ 225176 h 503724"/>
                <a:gd name="connsiteX38" fmla="*/ 816237 w 823912"/>
                <a:gd name="connsiteY38" fmla="*/ 233964 h 503724"/>
                <a:gd name="connsiteX39" fmla="*/ 812949 w 823912"/>
                <a:gd name="connsiteY39" fmla="*/ 242203 h 503724"/>
                <a:gd name="connsiteX40" fmla="*/ 810209 w 823912"/>
                <a:gd name="connsiteY40" fmla="*/ 250989 h 503724"/>
                <a:gd name="connsiteX41" fmla="*/ 806920 w 823912"/>
                <a:gd name="connsiteY41" fmla="*/ 258679 h 503724"/>
                <a:gd name="connsiteX42" fmla="*/ 803083 w 823912"/>
                <a:gd name="connsiteY42" fmla="*/ 266368 h 503724"/>
                <a:gd name="connsiteX43" fmla="*/ 798698 w 823912"/>
                <a:gd name="connsiteY43" fmla="*/ 274056 h 503724"/>
                <a:gd name="connsiteX44" fmla="*/ 794312 w 823912"/>
                <a:gd name="connsiteY44" fmla="*/ 281196 h 503724"/>
                <a:gd name="connsiteX45" fmla="*/ 788830 w 823912"/>
                <a:gd name="connsiteY45" fmla="*/ 288885 h 503724"/>
                <a:gd name="connsiteX46" fmla="*/ 783898 w 823912"/>
                <a:gd name="connsiteY46" fmla="*/ 295476 h 503724"/>
                <a:gd name="connsiteX47" fmla="*/ 778417 w 823912"/>
                <a:gd name="connsiteY47" fmla="*/ 302067 h 503724"/>
                <a:gd name="connsiteX48" fmla="*/ 772386 w 823912"/>
                <a:gd name="connsiteY48" fmla="*/ 309207 h 503724"/>
                <a:gd name="connsiteX49" fmla="*/ 766357 w 823912"/>
                <a:gd name="connsiteY49" fmla="*/ 315248 h 503724"/>
                <a:gd name="connsiteX50" fmla="*/ 759779 w 823912"/>
                <a:gd name="connsiteY50" fmla="*/ 320740 h 503724"/>
                <a:gd name="connsiteX51" fmla="*/ 753203 w 823912"/>
                <a:gd name="connsiteY51" fmla="*/ 326232 h 503724"/>
                <a:gd name="connsiteX52" fmla="*/ 745528 w 823912"/>
                <a:gd name="connsiteY52" fmla="*/ 331724 h 503724"/>
                <a:gd name="connsiteX53" fmla="*/ 738402 w 823912"/>
                <a:gd name="connsiteY53" fmla="*/ 336667 h 503724"/>
                <a:gd name="connsiteX54" fmla="*/ 730180 w 823912"/>
                <a:gd name="connsiteY54" fmla="*/ 341060 h 503724"/>
                <a:gd name="connsiteX55" fmla="*/ 722505 w 823912"/>
                <a:gd name="connsiteY55" fmla="*/ 344904 h 503724"/>
                <a:gd name="connsiteX56" fmla="*/ 714832 w 823912"/>
                <a:gd name="connsiteY56" fmla="*/ 348749 h 503724"/>
                <a:gd name="connsiteX57" fmla="*/ 706061 w 823912"/>
                <a:gd name="connsiteY57" fmla="*/ 352593 h 503724"/>
                <a:gd name="connsiteX58" fmla="*/ 697839 w 823912"/>
                <a:gd name="connsiteY58" fmla="*/ 355340 h 503724"/>
                <a:gd name="connsiteX59" fmla="*/ 688520 w 823912"/>
                <a:gd name="connsiteY59" fmla="*/ 358085 h 503724"/>
                <a:gd name="connsiteX60" fmla="*/ 679750 w 823912"/>
                <a:gd name="connsiteY60" fmla="*/ 360283 h 503724"/>
                <a:gd name="connsiteX61" fmla="*/ 0 w 823912"/>
                <a:gd name="connsiteY61" fmla="*/ 503724 h 503724"/>
                <a:gd name="connsiteX62" fmla="*/ 0 w 823912"/>
                <a:gd name="connsiteY62" fmla="*/ 242652 h 503724"/>
                <a:gd name="connsiteX63" fmla="*/ 15818 w 823912"/>
                <a:gd name="connsiteY63" fmla="*/ 239777 h 503724"/>
                <a:gd name="connsiteX64" fmla="*/ 78739 w 823912"/>
                <a:gd name="connsiteY64" fmla="*/ 228241 h 503724"/>
                <a:gd name="connsiteX65" fmla="*/ 142206 w 823912"/>
                <a:gd name="connsiteY65" fmla="*/ 215057 h 503724"/>
                <a:gd name="connsiteX66" fmla="*/ 205674 w 823912"/>
                <a:gd name="connsiteY66" fmla="*/ 201873 h 503724"/>
                <a:gd name="connsiteX67" fmla="*/ 268046 w 823912"/>
                <a:gd name="connsiteY67" fmla="*/ 188138 h 503724"/>
                <a:gd name="connsiteX68" fmla="*/ 330967 w 823912"/>
                <a:gd name="connsiteY68" fmla="*/ 173306 h 503724"/>
                <a:gd name="connsiteX69" fmla="*/ 393341 w 823912"/>
                <a:gd name="connsiteY69" fmla="*/ 157924 h 503724"/>
                <a:gd name="connsiteX70" fmla="*/ 455712 w 823912"/>
                <a:gd name="connsiteY70" fmla="*/ 140894 h 503724"/>
                <a:gd name="connsiteX71" fmla="*/ 486900 w 823912"/>
                <a:gd name="connsiteY71" fmla="*/ 132653 h 503724"/>
                <a:gd name="connsiteX72" fmla="*/ 518086 w 823912"/>
                <a:gd name="connsiteY72" fmla="*/ 123315 h 503724"/>
                <a:gd name="connsiteX73" fmla="*/ 549272 w 823912"/>
                <a:gd name="connsiteY73" fmla="*/ 113976 h 503724"/>
                <a:gd name="connsiteX74" fmla="*/ 579912 w 823912"/>
                <a:gd name="connsiteY74" fmla="*/ 104087 h 503724"/>
                <a:gd name="connsiteX75" fmla="*/ 547631 w 823912"/>
                <a:gd name="connsiteY75" fmla="*/ 106834 h 503724"/>
                <a:gd name="connsiteX76" fmla="*/ 515350 w 823912"/>
                <a:gd name="connsiteY76" fmla="*/ 110130 h 503724"/>
                <a:gd name="connsiteX77" fmla="*/ 483069 w 823912"/>
                <a:gd name="connsiteY77" fmla="*/ 112877 h 503724"/>
                <a:gd name="connsiteX78" fmla="*/ 451336 w 823912"/>
                <a:gd name="connsiteY78" fmla="*/ 116723 h 503724"/>
                <a:gd name="connsiteX79" fmla="*/ 387322 w 823912"/>
                <a:gd name="connsiteY79" fmla="*/ 124413 h 503724"/>
                <a:gd name="connsiteX80" fmla="*/ 323308 w 823912"/>
                <a:gd name="connsiteY80" fmla="*/ 134301 h 503724"/>
                <a:gd name="connsiteX81" fmla="*/ 259292 w 823912"/>
                <a:gd name="connsiteY81" fmla="*/ 143641 h 503724"/>
                <a:gd name="connsiteX82" fmla="*/ 195825 w 823912"/>
                <a:gd name="connsiteY82" fmla="*/ 154629 h 503724"/>
                <a:gd name="connsiteX83" fmla="*/ 132904 w 823912"/>
                <a:gd name="connsiteY83" fmla="*/ 165614 h 503724"/>
                <a:gd name="connsiteX84" fmla="*/ 69438 w 823912"/>
                <a:gd name="connsiteY84" fmla="*/ 177701 h 503724"/>
                <a:gd name="connsiteX85" fmla="*/ 6519 w 823912"/>
                <a:gd name="connsiteY85" fmla="*/ 190885 h 503724"/>
                <a:gd name="connsiteX86" fmla="*/ 0 w 823912"/>
                <a:gd name="connsiteY86" fmla="*/ 192194 h 503724"/>
                <a:gd name="connsiteX87" fmla="*/ 0 w 823912"/>
                <a:gd name="connsiteY87" fmla="*/ 131989 h 503724"/>
                <a:gd name="connsiteX88" fmla="*/ 604654 w 823912"/>
                <a:gd name="connsiteY88" fmla="*/ 4395 h 503724"/>
                <a:gd name="connsiteX89" fmla="*/ 613973 w 823912"/>
                <a:gd name="connsiteY89" fmla="*/ 2197 h 503724"/>
                <a:gd name="connsiteX90" fmla="*/ 622743 w 823912"/>
                <a:gd name="connsiteY90" fmla="*/ 1099 h 503724"/>
                <a:gd name="connsiteX91" fmla="*/ 632611 w 823912"/>
                <a:gd name="connsiteY91" fmla="*/ 551 h 503724"/>
                <a:gd name="connsiteX92" fmla="*/ 641380 w 823912"/>
                <a:gd name="connsiteY92" fmla="*/ 0 h 50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3724">
                  <a:moveTo>
                    <a:pt x="641380" y="0"/>
                  </a:moveTo>
                  <a:lnTo>
                    <a:pt x="650150" y="0"/>
                  </a:lnTo>
                  <a:lnTo>
                    <a:pt x="659469" y="1099"/>
                  </a:lnTo>
                  <a:lnTo>
                    <a:pt x="667691" y="1648"/>
                  </a:lnTo>
                  <a:lnTo>
                    <a:pt x="677010" y="3296"/>
                  </a:lnTo>
                  <a:lnTo>
                    <a:pt x="685232" y="5492"/>
                  </a:lnTo>
                  <a:lnTo>
                    <a:pt x="694002" y="7689"/>
                  </a:lnTo>
                  <a:lnTo>
                    <a:pt x="702224" y="10436"/>
                  </a:lnTo>
                  <a:lnTo>
                    <a:pt x="710446" y="13731"/>
                  </a:lnTo>
                  <a:lnTo>
                    <a:pt x="718668" y="17027"/>
                  </a:lnTo>
                  <a:lnTo>
                    <a:pt x="726343" y="20871"/>
                  </a:lnTo>
                  <a:lnTo>
                    <a:pt x="734016" y="25264"/>
                  </a:lnTo>
                  <a:lnTo>
                    <a:pt x="741143" y="29659"/>
                  </a:lnTo>
                  <a:lnTo>
                    <a:pt x="748269" y="34600"/>
                  </a:lnTo>
                  <a:lnTo>
                    <a:pt x="755394" y="40093"/>
                  </a:lnTo>
                  <a:lnTo>
                    <a:pt x="761972" y="45585"/>
                  </a:lnTo>
                  <a:lnTo>
                    <a:pt x="768550" y="51627"/>
                  </a:lnTo>
                  <a:lnTo>
                    <a:pt x="775127" y="57668"/>
                  </a:lnTo>
                  <a:lnTo>
                    <a:pt x="780608" y="64259"/>
                  </a:lnTo>
                  <a:lnTo>
                    <a:pt x="786090" y="71399"/>
                  </a:lnTo>
                  <a:lnTo>
                    <a:pt x="791024" y="77988"/>
                  </a:lnTo>
                  <a:lnTo>
                    <a:pt x="796505" y="86227"/>
                  </a:lnTo>
                  <a:lnTo>
                    <a:pt x="800890" y="93367"/>
                  </a:lnTo>
                  <a:lnTo>
                    <a:pt x="804727" y="101056"/>
                  </a:lnTo>
                  <a:lnTo>
                    <a:pt x="808564" y="109843"/>
                  </a:lnTo>
                  <a:lnTo>
                    <a:pt x="811853" y="118080"/>
                  </a:lnTo>
                  <a:lnTo>
                    <a:pt x="815143" y="126868"/>
                  </a:lnTo>
                  <a:lnTo>
                    <a:pt x="817883" y="135656"/>
                  </a:lnTo>
                  <a:lnTo>
                    <a:pt x="820075" y="144443"/>
                  </a:lnTo>
                  <a:lnTo>
                    <a:pt x="821719" y="153780"/>
                  </a:lnTo>
                  <a:lnTo>
                    <a:pt x="822816" y="163116"/>
                  </a:lnTo>
                  <a:lnTo>
                    <a:pt x="823365" y="172452"/>
                  </a:lnTo>
                  <a:lnTo>
                    <a:pt x="823912" y="181240"/>
                  </a:lnTo>
                  <a:lnTo>
                    <a:pt x="823365" y="190576"/>
                  </a:lnTo>
                  <a:lnTo>
                    <a:pt x="822816" y="199364"/>
                  </a:lnTo>
                  <a:lnTo>
                    <a:pt x="821719" y="208152"/>
                  </a:lnTo>
                  <a:lnTo>
                    <a:pt x="820624" y="216939"/>
                  </a:lnTo>
                  <a:lnTo>
                    <a:pt x="818431" y="225176"/>
                  </a:lnTo>
                  <a:lnTo>
                    <a:pt x="816237" y="233964"/>
                  </a:lnTo>
                  <a:lnTo>
                    <a:pt x="812949" y="242203"/>
                  </a:lnTo>
                  <a:lnTo>
                    <a:pt x="810209" y="250989"/>
                  </a:lnTo>
                  <a:lnTo>
                    <a:pt x="806920" y="258679"/>
                  </a:lnTo>
                  <a:lnTo>
                    <a:pt x="803083" y="266368"/>
                  </a:lnTo>
                  <a:lnTo>
                    <a:pt x="798698" y="274056"/>
                  </a:lnTo>
                  <a:lnTo>
                    <a:pt x="794312" y="281196"/>
                  </a:lnTo>
                  <a:lnTo>
                    <a:pt x="788830" y="288885"/>
                  </a:lnTo>
                  <a:lnTo>
                    <a:pt x="783898" y="295476"/>
                  </a:lnTo>
                  <a:lnTo>
                    <a:pt x="778417" y="302067"/>
                  </a:lnTo>
                  <a:lnTo>
                    <a:pt x="772386" y="309207"/>
                  </a:lnTo>
                  <a:lnTo>
                    <a:pt x="766357" y="315248"/>
                  </a:lnTo>
                  <a:lnTo>
                    <a:pt x="759779" y="320740"/>
                  </a:lnTo>
                  <a:lnTo>
                    <a:pt x="753203" y="326232"/>
                  </a:lnTo>
                  <a:lnTo>
                    <a:pt x="745528" y="331724"/>
                  </a:lnTo>
                  <a:lnTo>
                    <a:pt x="738402" y="336667"/>
                  </a:lnTo>
                  <a:lnTo>
                    <a:pt x="730180" y="341060"/>
                  </a:lnTo>
                  <a:lnTo>
                    <a:pt x="722505" y="344904"/>
                  </a:lnTo>
                  <a:lnTo>
                    <a:pt x="714832" y="348749"/>
                  </a:lnTo>
                  <a:lnTo>
                    <a:pt x="706061" y="352593"/>
                  </a:lnTo>
                  <a:lnTo>
                    <a:pt x="697839" y="355340"/>
                  </a:lnTo>
                  <a:lnTo>
                    <a:pt x="688520" y="358085"/>
                  </a:lnTo>
                  <a:lnTo>
                    <a:pt x="679750" y="360283"/>
                  </a:lnTo>
                  <a:lnTo>
                    <a:pt x="0" y="503724"/>
                  </a:lnTo>
                  <a:lnTo>
                    <a:pt x="0" y="242652"/>
                  </a:lnTo>
                  <a:lnTo>
                    <a:pt x="15818" y="239777"/>
                  </a:lnTo>
                  <a:lnTo>
                    <a:pt x="78739" y="228241"/>
                  </a:lnTo>
                  <a:lnTo>
                    <a:pt x="142206" y="215057"/>
                  </a:lnTo>
                  <a:lnTo>
                    <a:pt x="205674" y="201873"/>
                  </a:lnTo>
                  <a:lnTo>
                    <a:pt x="268046" y="188138"/>
                  </a:lnTo>
                  <a:lnTo>
                    <a:pt x="330967" y="173306"/>
                  </a:lnTo>
                  <a:lnTo>
                    <a:pt x="393341" y="157924"/>
                  </a:lnTo>
                  <a:lnTo>
                    <a:pt x="455712" y="140894"/>
                  </a:lnTo>
                  <a:lnTo>
                    <a:pt x="486900" y="132653"/>
                  </a:lnTo>
                  <a:lnTo>
                    <a:pt x="518086" y="123315"/>
                  </a:lnTo>
                  <a:lnTo>
                    <a:pt x="549272" y="113976"/>
                  </a:lnTo>
                  <a:lnTo>
                    <a:pt x="579912" y="104087"/>
                  </a:lnTo>
                  <a:lnTo>
                    <a:pt x="547631" y="106834"/>
                  </a:lnTo>
                  <a:lnTo>
                    <a:pt x="515350" y="110130"/>
                  </a:lnTo>
                  <a:lnTo>
                    <a:pt x="483069" y="112877"/>
                  </a:lnTo>
                  <a:lnTo>
                    <a:pt x="451336" y="116723"/>
                  </a:lnTo>
                  <a:lnTo>
                    <a:pt x="387322" y="124413"/>
                  </a:lnTo>
                  <a:lnTo>
                    <a:pt x="323308" y="134301"/>
                  </a:lnTo>
                  <a:lnTo>
                    <a:pt x="259292" y="143641"/>
                  </a:lnTo>
                  <a:lnTo>
                    <a:pt x="195825" y="154629"/>
                  </a:lnTo>
                  <a:lnTo>
                    <a:pt x="132904" y="165614"/>
                  </a:lnTo>
                  <a:lnTo>
                    <a:pt x="69438" y="177701"/>
                  </a:lnTo>
                  <a:lnTo>
                    <a:pt x="6519" y="190885"/>
                  </a:lnTo>
                  <a:lnTo>
                    <a:pt x="0" y="192194"/>
                  </a:lnTo>
                  <a:lnTo>
                    <a:pt x="0" y="131989"/>
                  </a:lnTo>
                  <a:lnTo>
                    <a:pt x="604654" y="4395"/>
                  </a:lnTo>
                  <a:lnTo>
                    <a:pt x="613973" y="2197"/>
                  </a:lnTo>
                  <a:lnTo>
                    <a:pt x="622743" y="1099"/>
                  </a:lnTo>
                  <a:lnTo>
                    <a:pt x="632611" y="551"/>
                  </a:lnTo>
                  <a:lnTo>
                    <a:pt x="641380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6135688" y="2362109"/>
              <a:ext cx="823912" cy="501607"/>
            </a:xfrm>
            <a:custGeom>
              <a:avLst/>
              <a:gdLst>
                <a:gd name="connsiteX0" fmla="*/ 641380 w 823912"/>
                <a:gd name="connsiteY0" fmla="*/ 0 h 501607"/>
                <a:gd name="connsiteX1" fmla="*/ 650150 w 823912"/>
                <a:gd name="connsiteY1" fmla="*/ 0 h 501607"/>
                <a:gd name="connsiteX2" fmla="*/ 659469 w 823912"/>
                <a:gd name="connsiteY2" fmla="*/ 1094 h 501607"/>
                <a:gd name="connsiteX3" fmla="*/ 667691 w 823912"/>
                <a:gd name="connsiteY3" fmla="*/ 1641 h 501607"/>
                <a:gd name="connsiteX4" fmla="*/ 677010 w 823912"/>
                <a:gd name="connsiteY4" fmla="*/ 3282 h 501607"/>
                <a:gd name="connsiteX5" fmla="*/ 685232 w 823912"/>
                <a:gd name="connsiteY5" fmla="*/ 4923 h 501607"/>
                <a:gd name="connsiteX6" fmla="*/ 694002 w 823912"/>
                <a:gd name="connsiteY6" fmla="*/ 8204 h 501607"/>
                <a:gd name="connsiteX7" fmla="*/ 702224 w 823912"/>
                <a:gd name="connsiteY7" fmla="*/ 10392 h 501607"/>
                <a:gd name="connsiteX8" fmla="*/ 710446 w 823912"/>
                <a:gd name="connsiteY8" fmla="*/ 13672 h 501607"/>
                <a:gd name="connsiteX9" fmla="*/ 718668 w 823912"/>
                <a:gd name="connsiteY9" fmla="*/ 16954 h 501607"/>
                <a:gd name="connsiteX10" fmla="*/ 726343 w 823912"/>
                <a:gd name="connsiteY10" fmla="*/ 20783 h 501607"/>
                <a:gd name="connsiteX11" fmla="*/ 734016 w 823912"/>
                <a:gd name="connsiteY11" fmla="*/ 24611 h 501607"/>
                <a:gd name="connsiteX12" fmla="*/ 741143 w 823912"/>
                <a:gd name="connsiteY12" fmla="*/ 29532 h 501607"/>
                <a:gd name="connsiteX13" fmla="*/ 748269 w 823912"/>
                <a:gd name="connsiteY13" fmla="*/ 34455 h 501607"/>
                <a:gd name="connsiteX14" fmla="*/ 755394 w 823912"/>
                <a:gd name="connsiteY14" fmla="*/ 39925 h 501607"/>
                <a:gd name="connsiteX15" fmla="*/ 761972 w 823912"/>
                <a:gd name="connsiteY15" fmla="*/ 45393 h 501607"/>
                <a:gd name="connsiteX16" fmla="*/ 768550 w 823912"/>
                <a:gd name="connsiteY16" fmla="*/ 51409 h 501607"/>
                <a:gd name="connsiteX17" fmla="*/ 775127 w 823912"/>
                <a:gd name="connsiteY17" fmla="*/ 57426 h 501607"/>
                <a:gd name="connsiteX18" fmla="*/ 780608 w 823912"/>
                <a:gd name="connsiteY18" fmla="*/ 63988 h 501607"/>
                <a:gd name="connsiteX19" fmla="*/ 786090 w 823912"/>
                <a:gd name="connsiteY19" fmla="*/ 71098 h 501607"/>
                <a:gd name="connsiteX20" fmla="*/ 791024 w 823912"/>
                <a:gd name="connsiteY20" fmla="*/ 77660 h 501607"/>
                <a:gd name="connsiteX21" fmla="*/ 796505 w 823912"/>
                <a:gd name="connsiteY21" fmla="*/ 85317 h 501607"/>
                <a:gd name="connsiteX22" fmla="*/ 800890 w 823912"/>
                <a:gd name="connsiteY22" fmla="*/ 92973 h 501607"/>
                <a:gd name="connsiteX23" fmla="*/ 804727 w 823912"/>
                <a:gd name="connsiteY23" fmla="*/ 100631 h 501607"/>
                <a:gd name="connsiteX24" fmla="*/ 808564 w 823912"/>
                <a:gd name="connsiteY24" fmla="*/ 109380 h 501607"/>
                <a:gd name="connsiteX25" fmla="*/ 811853 w 823912"/>
                <a:gd name="connsiteY25" fmla="*/ 117585 h 501607"/>
                <a:gd name="connsiteX26" fmla="*/ 815143 w 823912"/>
                <a:gd name="connsiteY26" fmla="*/ 125787 h 501607"/>
                <a:gd name="connsiteX27" fmla="*/ 817883 w 823912"/>
                <a:gd name="connsiteY27" fmla="*/ 135086 h 501607"/>
                <a:gd name="connsiteX28" fmla="*/ 820075 w 823912"/>
                <a:gd name="connsiteY28" fmla="*/ 143836 h 501607"/>
                <a:gd name="connsiteX29" fmla="*/ 821719 w 823912"/>
                <a:gd name="connsiteY29" fmla="*/ 153134 h 501607"/>
                <a:gd name="connsiteX30" fmla="*/ 822816 w 823912"/>
                <a:gd name="connsiteY30" fmla="*/ 162431 h 501607"/>
                <a:gd name="connsiteX31" fmla="*/ 823365 w 823912"/>
                <a:gd name="connsiteY31" fmla="*/ 171727 h 501607"/>
                <a:gd name="connsiteX32" fmla="*/ 823912 w 823912"/>
                <a:gd name="connsiteY32" fmla="*/ 180479 h 501607"/>
                <a:gd name="connsiteX33" fmla="*/ 823365 w 823912"/>
                <a:gd name="connsiteY33" fmla="*/ 189775 h 501607"/>
                <a:gd name="connsiteX34" fmla="*/ 822816 w 823912"/>
                <a:gd name="connsiteY34" fmla="*/ 198527 h 501607"/>
                <a:gd name="connsiteX35" fmla="*/ 821719 w 823912"/>
                <a:gd name="connsiteY35" fmla="*/ 206729 h 501607"/>
                <a:gd name="connsiteX36" fmla="*/ 820624 w 823912"/>
                <a:gd name="connsiteY36" fmla="*/ 216028 h 501607"/>
                <a:gd name="connsiteX37" fmla="*/ 818431 w 823912"/>
                <a:gd name="connsiteY37" fmla="*/ 224230 h 501607"/>
                <a:gd name="connsiteX38" fmla="*/ 816237 w 823912"/>
                <a:gd name="connsiteY38" fmla="*/ 232982 h 501607"/>
                <a:gd name="connsiteX39" fmla="*/ 812949 w 823912"/>
                <a:gd name="connsiteY39" fmla="*/ 241185 h 501607"/>
                <a:gd name="connsiteX40" fmla="*/ 810209 w 823912"/>
                <a:gd name="connsiteY40" fmla="*/ 249934 h 501607"/>
                <a:gd name="connsiteX41" fmla="*/ 806920 w 823912"/>
                <a:gd name="connsiteY41" fmla="*/ 257592 h 501607"/>
                <a:gd name="connsiteX42" fmla="*/ 803083 w 823912"/>
                <a:gd name="connsiteY42" fmla="*/ 265247 h 501607"/>
                <a:gd name="connsiteX43" fmla="*/ 798698 w 823912"/>
                <a:gd name="connsiteY43" fmla="*/ 272905 h 501607"/>
                <a:gd name="connsiteX44" fmla="*/ 794312 w 823912"/>
                <a:gd name="connsiteY44" fmla="*/ 280015 h 501607"/>
                <a:gd name="connsiteX45" fmla="*/ 788830 w 823912"/>
                <a:gd name="connsiteY45" fmla="*/ 287124 h 501607"/>
                <a:gd name="connsiteX46" fmla="*/ 783898 w 823912"/>
                <a:gd name="connsiteY46" fmla="*/ 294235 h 501607"/>
                <a:gd name="connsiteX47" fmla="*/ 778417 w 823912"/>
                <a:gd name="connsiteY47" fmla="*/ 300797 h 501607"/>
                <a:gd name="connsiteX48" fmla="*/ 772386 w 823912"/>
                <a:gd name="connsiteY48" fmla="*/ 307360 h 501607"/>
                <a:gd name="connsiteX49" fmla="*/ 766357 w 823912"/>
                <a:gd name="connsiteY49" fmla="*/ 313922 h 501607"/>
                <a:gd name="connsiteX50" fmla="*/ 759779 w 823912"/>
                <a:gd name="connsiteY50" fmla="*/ 319392 h 501607"/>
                <a:gd name="connsiteX51" fmla="*/ 753203 w 823912"/>
                <a:gd name="connsiteY51" fmla="*/ 324861 h 501607"/>
                <a:gd name="connsiteX52" fmla="*/ 745528 w 823912"/>
                <a:gd name="connsiteY52" fmla="*/ 330329 h 501607"/>
                <a:gd name="connsiteX53" fmla="*/ 738402 w 823912"/>
                <a:gd name="connsiteY53" fmla="*/ 335252 h 501607"/>
                <a:gd name="connsiteX54" fmla="*/ 730180 w 823912"/>
                <a:gd name="connsiteY54" fmla="*/ 339627 h 501607"/>
                <a:gd name="connsiteX55" fmla="*/ 722505 w 823912"/>
                <a:gd name="connsiteY55" fmla="*/ 343456 h 501607"/>
                <a:gd name="connsiteX56" fmla="*/ 714832 w 823912"/>
                <a:gd name="connsiteY56" fmla="*/ 347283 h 501607"/>
                <a:gd name="connsiteX57" fmla="*/ 706061 w 823912"/>
                <a:gd name="connsiteY57" fmla="*/ 351112 h 501607"/>
                <a:gd name="connsiteX58" fmla="*/ 697839 w 823912"/>
                <a:gd name="connsiteY58" fmla="*/ 353847 h 501607"/>
                <a:gd name="connsiteX59" fmla="*/ 688520 w 823912"/>
                <a:gd name="connsiteY59" fmla="*/ 356582 h 501607"/>
                <a:gd name="connsiteX60" fmla="*/ 679750 w 823912"/>
                <a:gd name="connsiteY60" fmla="*/ 358769 h 501607"/>
                <a:gd name="connsiteX61" fmla="*/ 0 w 823912"/>
                <a:gd name="connsiteY61" fmla="*/ 501607 h 501607"/>
                <a:gd name="connsiteX62" fmla="*/ 0 w 823912"/>
                <a:gd name="connsiteY62" fmla="*/ 239776 h 501607"/>
                <a:gd name="connsiteX63" fmla="*/ 15818 w 823912"/>
                <a:gd name="connsiteY63" fmla="*/ 237038 h 501607"/>
                <a:gd name="connsiteX64" fmla="*/ 78739 w 823912"/>
                <a:gd name="connsiteY64" fmla="*/ 224953 h 501607"/>
                <a:gd name="connsiteX65" fmla="*/ 142206 w 823912"/>
                <a:gd name="connsiteY65" fmla="*/ 212318 h 501607"/>
                <a:gd name="connsiteX66" fmla="*/ 205674 w 823912"/>
                <a:gd name="connsiteY66" fmla="*/ 198584 h 501607"/>
                <a:gd name="connsiteX67" fmla="*/ 268046 w 823912"/>
                <a:gd name="connsiteY67" fmla="*/ 184851 h 501607"/>
                <a:gd name="connsiteX68" fmla="*/ 330967 w 823912"/>
                <a:gd name="connsiteY68" fmla="*/ 170017 h 501607"/>
                <a:gd name="connsiteX69" fmla="*/ 393341 w 823912"/>
                <a:gd name="connsiteY69" fmla="*/ 154637 h 501607"/>
                <a:gd name="connsiteX70" fmla="*/ 455712 w 823912"/>
                <a:gd name="connsiteY70" fmla="*/ 138155 h 501607"/>
                <a:gd name="connsiteX71" fmla="*/ 486900 w 823912"/>
                <a:gd name="connsiteY71" fmla="*/ 129915 h 501607"/>
                <a:gd name="connsiteX72" fmla="*/ 518086 w 823912"/>
                <a:gd name="connsiteY72" fmla="*/ 120577 h 501607"/>
                <a:gd name="connsiteX73" fmla="*/ 549272 w 823912"/>
                <a:gd name="connsiteY73" fmla="*/ 111237 h 501607"/>
                <a:gd name="connsiteX74" fmla="*/ 579912 w 823912"/>
                <a:gd name="connsiteY74" fmla="*/ 101348 h 501607"/>
                <a:gd name="connsiteX75" fmla="*/ 547631 w 823912"/>
                <a:gd name="connsiteY75" fmla="*/ 103547 h 501607"/>
                <a:gd name="connsiteX76" fmla="*/ 515350 w 823912"/>
                <a:gd name="connsiteY76" fmla="*/ 106294 h 501607"/>
                <a:gd name="connsiteX77" fmla="*/ 483069 w 823912"/>
                <a:gd name="connsiteY77" fmla="*/ 110138 h 501607"/>
                <a:gd name="connsiteX78" fmla="*/ 451336 w 823912"/>
                <a:gd name="connsiteY78" fmla="*/ 113435 h 501607"/>
                <a:gd name="connsiteX79" fmla="*/ 387322 w 823912"/>
                <a:gd name="connsiteY79" fmla="*/ 121674 h 501607"/>
                <a:gd name="connsiteX80" fmla="*/ 323308 w 823912"/>
                <a:gd name="connsiteY80" fmla="*/ 131014 h 501607"/>
                <a:gd name="connsiteX81" fmla="*/ 259292 w 823912"/>
                <a:gd name="connsiteY81" fmla="*/ 140902 h 501607"/>
                <a:gd name="connsiteX82" fmla="*/ 195825 w 823912"/>
                <a:gd name="connsiteY82" fmla="*/ 151890 h 501607"/>
                <a:gd name="connsiteX83" fmla="*/ 132904 w 823912"/>
                <a:gd name="connsiteY83" fmla="*/ 162876 h 501607"/>
                <a:gd name="connsiteX84" fmla="*/ 69438 w 823912"/>
                <a:gd name="connsiteY84" fmla="*/ 174962 h 501607"/>
                <a:gd name="connsiteX85" fmla="*/ 6519 w 823912"/>
                <a:gd name="connsiteY85" fmla="*/ 187047 h 501607"/>
                <a:gd name="connsiteX86" fmla="*/ 0 w 823912"/>
                <a:gd name="connsiteY86" fmla="*/ 188470 h 501607"/>
                <a:gd name="connsiteX87" fmla="*/ 0 w 823912"/>
                <a:gd name="connsiteY87" fmla="*/ 131130 h 501607"/>
                <a:gd name="connsiteX88" fmla="*/ 604654 w 823912"/>
                <a:gd name="connsiteY88" fmla="*/ 3829 h 501607"/>
                <a:gd name="connsiteX89" fmla="*/ 613973 w 823912"/>
                <a:gd name="connsiteY89" fmla="*/ 2188 h 501607"/>
                <a:gd name="connsiteX90" fmla="*/ 622743 w 823912"/>
                <a:gd name="connsiteY90" fmla="*/ 1094 h 501607"/>
                <a:gd name="connsiteX91" fmla="*/ 632611 w 823912"/>
                <a:gd name="connsiteY91" fmla="*/ 547 h 501607"/>
                <a:gd name="connsiteX92" fmla="*/ 641380 w 823912"/>
                <a:gd name="connsiteY92" fmla="*/ 0 h 501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1607">
                  <a:moveTo>
                    <a:pt x="641380" y="0"/>
                  </a:moveTo>
                  <a:lnTo>
                    <a:pt x="650150" y="0"/>
                  </a:lnTo>
                  <a:lnTo>
                    <a:pt x="659469" y="1094"/>
                  </a:lnTo>
                  <a:lnTo>
                    <a:pt x="667691" y="1641"/>
                  </a:lnTo>
                  <a:lnTo>
                    <a:pt x="677010" y="3282"/>
                  </a:lnTo>
                  <a:lnTo>
                    <a:pt x="685232" y="4923"/>
                  </a:lnTo>
                  <a:lnTo>
                    <a:pt x="694002" y="8204"/>
                  </a:lnTo>
                  <a:lnTo>
                    <a:pt x="702224" y="10392"/>
                  </a:lnTo>
                  <a:lnTo>
                    <a:pt x="710446" y="13672"/>
                  </a:lnTo>
                  <a:lnTo>
                    <a:pt x="718668" y="16954"/>
                  </a:lnTo>
                  <a:lnTo>
                    <a:pt x="726343" y="20783"/>
                  </a:lnTo>
                  <a:lnTo>
                    <a:pt x="734016" y="24611"/>
                  </a:lnTo>
                  <a:lnTo>
                    <a:pt x="741143" y="29532"/>
                  </a:lnTo>
                  <a:lnTo>
                    <a:pt x="748269" y="34455"/>
                  </a:lnTo>
                  <a:lnTo>
                    <a:pt x="755394" y="39925"/>
                  </a:lnTo>
                  <a:lnTo>
                    <a:pt x="761972" y="45393"/>
                  </a:lnTo>
                  <a:lnTo>
                    <a:pt x="768550" y="51409"/>
                  </a:lnTo>
                  <a:lnTo>
                    <a:pt x="775127" y="57426"/>
                  </a:lnTo>
                  <a:lnTo>
                    <a:pt x="780608" y="63988"/>
                  </a:lnTo>
                  <a:lnTo>
                    <a:pt x="786090" y="71098"/>
                  </a:lnTo>
                  <a:lnTo>
                    <a:pt x="791024" y="77660"/>
                  </a:lnTo>
                  <a:lnTo>
                    <a:pt x="796505" y="85317"/>
                  </a:lnTo>
                  <a:lnTo>
                    <a:pt x="800890" y="92973"/>
                  </a:lnTo>
                  <a:lnTo>
                    <a:pt x="804727" y="100631"/>
                  </a:lnTo>
                  <a:lnTo>
                    <a:pt x="808564" y="109380"/>
                  </a:lnTo>
                  <a:lnTo>
                    <a:pt x="811853" y="117585"/>
                  </a:lnTo>
                  <a:lnTo>
                    <a:pt x="815143" y="125787"/>
                  </a:lnTo>
                  <a:lnTo>
                    <a:pt x="817883" y="135086"/>
                  </a:lnTo>
                  <a:lnTo>
                    <a:pt x="820075" y="143836"/>
                  </a:lnTo>
                  <a:lnTo>
                    <a:pt x="821719" y="153134"/>
                  </a:lnTo>
                  <a:lnTo>
                    <a:pt x="822816" y="162431"/>
                  </a:lnTo>
                  <a:lnTo>
                    <a:pt x="823365" y="171727"/>
                  </a:lnTo>
                  <a:lnTo>
                    <a:pt x="823912" y="180479"/>
                  </a:lnTo>
                  <a:lnTo>
                    <a:pt x="823365" y="189775"/>
                  </a:lnTo>
                  <a:lnTo>
                    <a:pt x="822816" y="198527"/>
                  </a:lnTo>
                  <a:lnTo>
                    <a:pt x="821719" y="206729"/>
                  </a:lnTo>
                  <a:lnTo>
                    <a:pt x="820624" y="216028"/>
                  </a:lnTo>
                  <a:lnTo>
                    <a:pt x="818431" y="224230"/>
                  </a:lnTo>
                  <a:lnTo>
                    <a:pt x="816237" y="232982"/>
                  </a:lnTo>
                  <a:lnTo>
                    <a:pt x="812949" y="241185"/>
                  </a:lnTo>
                  <a:lnTo>
                    <a:pt x="810209" y="249934"/>
                  </a:lnTo>
                  <a:lnTo>
                    <a:pt x="806920" y="257592"/>
                  </a:lnTo>
                  <a:lnTo>
                    <a:pt x="803083" y="265247"/>
                  </a:lnTo>
                  <a:lnTo>
                    <a:pt x="798698" y="272905"/>
                  </a:lnTo>
                  <a:lnTo>
                    <a:pt x="794312" y="280015"/>
                  </a:lnTo>
                  <a:lnTo>
                    <a:pt x="788830" y="287124"/>
                  </a:lnTo>
                  <a:lnTo>
                    <a:pt x="783898" y="294235"/>
                  </a:lnTo>
                  <a:lnTo>
                    <a:pt x="778417" y="300797"/>
                  </a:lnTo>
                  <a:lnTo>
                    <a:pt x="772386" y="307360"/>
                  </a:lnTo>
                  <a:lnTo>
                    <a:pt x="766357" y="313922"/>
                  </a:lnTo>
                  <a:lnTo>
                    <a:pt x="759779" y="319392"/>
                  </a:lnTo>
                  <a:lnTo>
                    <a:pt x="753203" y="324861"/>
                  </a:lnTo>
                  <a:lnTo>
                    <a:pt x="745528" y="330329"/>
                  </a:lnTo>
                  <a:lnTo>
                    <a:pt x="738402" y="335252"/>
                  </a:lnTo>
                  <a:lnTo>
                    <a:pt x="730180" y="339627"/>
                  </a:lnTo>
                  <a:lnTo>
                    <a:pt x="722505" y="343456"/>
                  </a:lnTo>
                  <a:lnTo>
                    <a:pt x="714832" y="347283"/>
                  </a:lnTo>
                  <a:lnTo>
                    <a:pt x="706061" y="351112"/>
                  </a:lnTo>
                  <a:lnTo>
                    <a:pt x="697839" y="353847"/>
                  </a:lnTo>
                  <a:lnTo>
                    <a:pt x="688520" y="356582"/>
                  </a:lnTo>
                  <a:lnTo>
                    <a:pt x="679750" y="358769"/>
                  </a:lnTo>
                  <a:lnTo>
                    <a:pt x="0" y="501607"/>
                  </a:lnTo>
                  <a:lnTo>
                    <a:pt x="0" y="239776"/>
                  </a:lnTo>
                  <a:lnTo>
                    <a:pt x="15818" y="237038"/>
                  </a:lnTo>
                  <a:lnTo>
                    <a:pt x="78739" y="224953"/>
                  </a:lnTo>
                  <a:lnTo>
                    <a:pt x="142206" y="212318"/>
                  </a:lnTo>
                  <a:lnTo>
                    <a:pt x="205674" y="198584"/>
                  </a:lnTo>
                  <a:lnTo>
                    <a:pt x="268046" y="184851"/>
                  </a:lnTo>
                  <a:lnTo>
                    <a:pt x="330967" y="170017"/>
                  </a:lnTo>
                  <a:lnTo>
                    <a:pt x="393341" y="154637"/>
                  </a:lnTo>
                  <a:lnTo>
                    <a:pt x="455712" y="138155"/>
                  </a:lnTo>
                  <a:lnTo>
                    <a:pt x="486900" y="129915"/>
                  </a:lnTo>
                  <a:lnTo>
                    <a:pt x="518086" y="120577"/>
                  </a:lnTo>
                  <a:lnTo>
                    <a:pt x="549272" y="111237"/>
                  </a:lnTo>
                  <a:lnTo>
                    <a:pt x="579912" y="101348"/>
                  </a:lnTo>
                  <a:lnTo>
                    <a:pt x="547631" y="103547"/>
                  </a:lnTo>
                  <a:lnTo>
                    <a:pt x="515350" y="106294"/>
                  </a:lnTo>
                  <a:lnTo>
                    <a:pt x="483069" y="110138"/>
                  </a:lnTo>
                  <a:lnTo>
                    <a:pt x="451336" y="113435"/>
                  </a:lnTo>
                  <a:lnTo>
                    <a:pt x="387322" y="121674"/>
                  </a:lnTo>
                  <a:lnTo>
                    <a:pt x="323308" y="131014"/>
                  </a:lnTo>
                  <a:lnTo>
                    <a:pt x="259292" y="140902"/>
                  </a:lnTo>
                  <a:lnTo>
                    <a:pt x="195825" y="151890"/>
                  </a:lnTo>
                  <a:lnTo>
                    <a:pt x="132904" y="162876"/>
                  </a:lnTo>
                  <a:lnTo>
                    <a:pt x="69438" y="174962"/>
                  </a:lnTo>
                  <a:lnTo>
                    <a:pt x="6519" y="187047"/>
                  </a:lnTo>
                  <a:lnTo>
                    <a:pt x="0" y="188470"/>
                  </a:lnTo>
                  <a:lnTo>
                    <a:pt x="0" y="131130"/>
                  </a:lnTo>
                  <a:lnTo>
                    <a:pt x="604654" y="3829"/>
                  </a:lnTo>
                  <a:lnTo>
                    <a:pt x="613973" y="2188"/>
                  </a:lnTo>
                  <a:lnTo>
                    <a:pt x="622743" y="1094"/>
                  </a:lnTo>
                  <a:lnTo>
                    <a:pt x="632611" y="547"/>
                  </a:lnTo>
                  <a:lnTo>
                    <a:pt x="641380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135688" y="2885282"/>
              <a:ext cx="823912" cy="503724"/>
            </a:xfrm>
            <a:custGeom>
              <a:avLst/>
              <a:gdLst>
                <a:gd name="connsiteX0" fmla="*/ 641380 w 823912"/>
                <a:gd name="connsiteY0" fmla="*/ 0 h 503724"/>
                <a:gd name="connsiteX1" fmla="*/ 650150 w 823912"/>
                <a:gd name="connsiteY1" fmla="*/ 0 h 503724"/>
                <a:gd name="connsiteX2" fmla="*/ 659469 w 823912"/>
                <a:gd name="connsiteY2" fmla="*/ 1099 h 503724"/>
                <a:gd name="connsiteX3" fmla="*/ 667691 w 823912"/>
                <a:gd name="connsiteY3" fmla="*/ 1648 h 503724"/>
                <a:gd name="connsiteX4" fmla="*/ 677010 w 823912"/>
                <a:gd name="connsiteY4" fmla="*/ 3296 h 503724"/>
                <a:gd name="connsiteX5" fmla="*/ 685232 w 823912"/>
                <a:gd name="connsiteY5" fmla="*/ 4943 h 503724"/>
                <a:gd name="connsiteX6" fmla="*/ 694002 w 823912"/>
                <a:gd name="connsiteY6" fmla="*/ 8239 h 503724"/>
                <a:gd name="connsiteX7" fmla="*/ 702224 w 823912"/>
                <a:gd name="connsiteY7" fmla="*/ 10435 h 503724"/>
                <a:gd name="connsiteX8" fmla="*/ 710446 w 823912"/>
                <a:gd name="connsiteY8" fmla="*/ 13731 h 503724"/>
                <a:gd name="connsiteX9" fmla="*/ 718668 w 823912"/>
                <a:gd name="connsiteY9" fmla="*/ 17027 h 503724"/>
                <a:gd name="connsiteX10" fmla="*/ 726343 w 823912"/>
                <a:gd name="connsiteY10" fmla="*/ 20871 h 503724"/>
                <a:gd name="connsiteX11" fmla="*/ 734016 w 823912"/>
                <a:gd name="connsiteY11" fmla="*/ 24715 h 503724"/>
                <a:gd name="connsiteX12" fmla="*/ 741143 w 823912"/>
                <a:gd name="connsiteY12" fmla="*/ 30207 h 503724"/>
                <a:gd name="connsiteX13" fmla="*/ 748269 w 823912"/>
                <a:gd name="connsiteY13" fmla="*/ 34600 h 503724"/>
                <a:gd name="connsiteX14" fmla="*/ 755394 w 823912"/>
                <a:gd name="connsiteY14" fmla="*/ 40092 h 503724"/>
                <a:gd name="connsiteX15" fmla="*/ 761972 w 823912"/>
                <a:gd name="connsiteY15" fmla="*/ 45584 h 503724"/>
                <a:gd name="connsiteX16" fmla="*/ 768550 w 823912"/>
                <a:gd name="connsiteY16" fmla="*/ 51627 h 503724"/>
                <a:gd name="connsiteX17" fmla="*/ 775127 w 823912"/>
                <a:gd name="connsiteY17" fmla="*/ 57667 h 503724"/>
                <a:gd name="connsiteX18" fmla="*/ 780608 w 823912"/>
                <a:gd name="connsiteY18" fmla="*/ 64259 h 503724"/>
                <a:gd name="connsiteX19" fmla="*/ 786090 w 823912"/>
                <a:gd name="connsiteY19" fmla="*/ 71398 h 503724"/>
                <a:gd name="connsiteX20" fmla="*/ 791024 w 823912"/>
                <a:gd name="connsiteY20" fmla="*/ 78537 h 503724"/>
                <a:gd name="connsiteX21" fmla="*/ 796505 w 823912"/>
                <a:gd name="connsiteY21" fmla="*/ 85676 h 503724"/>
                <a:gd name="connsiteX22" fmla="*/ 800890 w 823912"/>
                <a:gd name="connsiteY22" fmla="*/ 93367 h 503724"/>
                <a:gd name="connsiteX23" fmla="*/ 804727 w 823912"/>
                <a:gd name="connsiteY23" fmla="*/ 101055 h 503724"/>
                <a:gd name="connsiteX24" fmla="*/ 808564 w 823912"/>
                <a:gd name="connsiteY24" fmla="*/ 109843 h 503724"/>
                <a:gd name="connsiteX25" fmla="*/ 811853 w 823912"/>
                <a:gd name="connsiteY25" fmla="*/ 118080 h 503724"/>
                <a:gd name="connsiteX26" fmla="*/ 815143 w 823912"/>
                <a:gd name="connsiteY26" fmla="*/ 126319 h 503724"/>
                <a:gd name="connsiteX27" fmla="*/ 817883 w 823912"/>
                <a:gd name="connsiteY27" fmla="*/ 135655 h 503724"/>
                <a:gd name="connsiteX28" fmla="*/ 820075 w 823912"/>
                <a:gd name="connsiteY28" fmla="*/ 144443 h 503724"/>
                <a:gd name="connsiteX29" fmla="*/ 821719 w 823912"/>
                <a:gd name="connsiteY29" fmla="*/ 153779 h 503724"/>
                <a:gd name="connsiteX30" fmla="*/ 822816 w 823912"/>
                <a:gd name="connsiteY30" fmla="*/ 163116 h 503724"/>
                <a:gd name="connsiteX31" fmla="*/ 823365 w 823912"/>
                <a:gd name="connsiteY31" fmla="*/ 172452 h 503724"/>
                <a:gd name="connsiteX32" fmla="*/ 823912 w 823912"/>
                <a:gd name="connsiteY32" fmla="*/ 181240 h 503724"/>
                <a:gd name="connsiteX33" fmla="*/ 823365 w 823912"/>
                <a:gd name="connsiteY33" fmla="*/ 190027 h 503724"/>
                <a:gd name="connsiteX34" fmla="*/ 822816 w 823912"/>
                <a:gd name="connsiteY34" fmla="*/ 199364 h 503724"/>
                <a:gd name="connsiteX35" fmla="*/ 821719 w 823912"/>
                <a:gd name="connsiteY35" fmla="*/ 207603 h 503724"/>
                <a:gd name="connsiteX36" fmla="*/ 820624 w 823912"/>
                <a:gd name="connsiteY36" fmla="*/ 216939 h 503724"/>
                <a:gd name="connsiteX37" fmla="*/ 818431 w 823912"/>
                <a:gd name="connsiteY37" fmla="*/ 225176 h 503724"/>
                <a:gd name="connsiteX38" fmla="*/ 816237 w 823912"/>
                <a:gd name="connsiteY38" fmla="*/ 233964 h 503724"/>
                <a:gd name="connsiteX39" fmla="*/ 812949 w 823912"/>
                <a:gd name="connsiteY39" fmla="*/ 242203 h 503724"/>
                <a:gd name="connsiteX40" fmla="*/ 810209 w 823912"/>
                <a:gd name="connsiteY40" fmla="*/ 250440 h 503724"/>
                <a:gd name="connsiteX41" fmla="*/ 806920 w 823912"/>
                <a:gd name="connsiteY41" fmla="*/ 258679 h 503724"/>
                <a:gd name="connsiteX42" fmla="*/ 803083 w 823912"/>
                <a:gd name="connsiteY42" fmla="*/ 266367 h 503724"/>
                <a:gd name="connsiteX43" fmla="*/ 798698 w 823912"/>
                <a:gd name="connsiteY43" fmla="*/ 274056 h 503724"/>
                <a:gd name="connsiteX44" fmla="*/ 794312 w 823912"/>
                <a:gd name="connsiteY44" fmla="*/ 281196 h 503724"/>
                <a:gd name="connsiteX45" fmla="*/ 788830 w 823912"/>
                <a:gd name="connsiteY45" fmla="*/ 288336 h 503724"/>
                <a:gd name="connsiteX46" fmla="*/ 783898 w 823912"/>
                <a:gd name="connsiteY46" fmla="*/ 295475 h 503724"/>
                <a:gd name="connsiteX47" fmla="*/ 778417 w 823912"/>
                <a:gd name="connsiteY47" fmla="*/ 302067 h 503724"/>
                <a:gd name="connsiteX48" fmla="*/ 772386 w 823912"/>
                <a:gd name="connsiteY48" fmla="*/ 308656 h 503724"/>
                <a:gd name="connsiteX49" fmla="*/ 766357 w 823912"/>
                <a:gd name="connsiteY49" fmla="*/ 315247 h 503724"/>
                <a:gd name="connsiteX50" fmla="*/ 759779 w 823912"/>
                <a:gd name="connsiteY50" fmla="*/ 320739 h 503724"/>
                <a:gd name="connsiteX51" fmla="*/ 753203 w 823912"/>
                <a:gd name="connsiteY51" fmla="*/ 326231 h 503724"/>
                <a:gd name="connsiteX52" fmla="*/ 745528 w 823912"/>
                <a:gd name="connsiteY52" fmla="*/ 331175 h 503724"/>
                <a:gd name="connsiteX53" fmla="*/ 738402 w 823912"/>
                <a:gd name="connsiteY53" fmla="*/ 336667 h 503724"/>
                <a:gd name="connsiteX54" fmla="*/ 730180 w 823912"/>
                <a:gd name="connsiteY54" fmla="*/ 341060 h 503724"/>
                <a:gd name="connsiteX55" fmla="*/ 722505 w 823912"/>
                <a:gd name="connsiteY55" fmla="*/ 344904 h 503724"/>
                <a:gd name="connsiteX56" fmla="*/ 714832 w 823912"/>
                <a:gd name="connsiteY56" fmla="*/ 348748 h 503724"/>
                <a:gd name="connsiteX57" fmla="*/ 706061 w 823912"/>
                <a:gd name="connsiteY57" fmla="*/ 352044 h 503724"/>
                <a:gd name="connsiteX58" fmla="*/ 697839 w 823912"/>
                <a:gd name="connsiteY58" fmla="*/ 355339 h 503724"/>
                <a:gd name="connsiteX59" fmla="*/ 688520 w 823912"/>
                <a:gd name="connsiteY59" fmla="*/ 358085 h 503724"/>
                <a:gd name="connsiteX60" fmla="*/ 679750 w 823912"/>
                <a:gd name="connsiteY60" fmla="*/ 360283 h 503724"/>
                <a:gd name="connsiteX61" fmla="*/ 0 w 823912"/>
                <a:gd name="connsiteY61" fmla="*/ 503724 h 503724"/>
                <a:gd name="connsiteX62" fmla="*/ 0 w 823912"/>
                <a:gd name="connsiteY62" fmla="*/ 237853 h 503724"/>
                <a:gd name="connsiteX63" fmla="*/ 15818 w 823912"/>
                <a:gd name="connsiteY63" fmla="*/ 235153 h 503724"/>
                <a:gd name="connsiteX64" fmla="*/ 78739 w 823912"/>
                <a:gd name="connsiteY64" fmla="*/ 223235 h 503724"/>
                <a:gd name="connsiteX65" fmla="*/ 142206 w 823912"/>
                <a:gd name="connsiteY65" fmla="*/ 210234 h 503724"/>
                <a:gd name="connsiteX66" fmla="*/ 205674 w 823912"/>
                <a:gd name="connsiteY66" fmla="*/ 197774 h 503724"/>
                <a:gd name="connsiteX67" fmla="*/ 268046 w 823912"/>
                <a:gd name="connsiteY67" fmla="*/ 183690 h 503724"/>
                <a:gd name="connsiteX68" fmla="*/ 330967 w 823912"/>
                <a:gd name="connsiteY68" fmla="*/ 169063 h 503724"/>
                <a:gd name="connsiteX69" fmla="*/ 393341 w 823912"/>
                <a:gd name="connsiteY69" fmla="*/ 154437 h 503724"/>
                <a:gd name="connsiteX70" fmla="*/ 455712 w 823912"/>
                <a:gd name="connsiteY70" fmla="*/ 138185 h 503724"/>
                <a:gd name="connsiteX71" fmla="*/ 486900 w 823912"/>
                <a:gd name="connsiteY71" fmla="*/ 128975 h 503724"/>
                <a:gd name="connsiteX72" fmla="*/ 518086 w 823912"/>
                <a:gd name="connsiteY72" fmla="*/ 120308 h 503724"/>
                <a:gd name="connsiteX73" fmla="*/ 549272 w 823912"/>
                <a:gd name="connsiteY73" fmla="*/ 111641 h 503724"/>
                <a:gd name="connsiteX74" fmla="*/ 579912 w 823912"/>
                <a:gd name="connsiteY74" fmla="*/ 101347 h 503724"/>
                <a:gd name="connsiteX75" fmla="*/ 547631 w 823912"/>
                <a:gd name="connsiteY75" fmla="*/ 104056 h 503724"/>
                <a:gd name="connsiteX76" fmla="*/ 515350 w 823912"/>
                <a:gd name="connsiteY76" fmla="*/ 106765 h 503724"/>
                <a:gd name="connsiteX77" fmla="*/ 483069 w 823912"/>
                <a:gd name="connsiteY77" fmla="*/ 110015 h 503724"/>
                <a:gd name="connsiteX78" fmla="*/ 451336 w 823912"/>
                <a:gd name="connsiteY78" fmla="*/ 113806 h 503724"/>
                <a:gd name="connsiteX79" fmla="*/ 387322 w 823912"/>
                <a:gd name="connsiteY79" fmla="*/ 121391 h 503724"/>
                <a:gd name="connsiteX80" fmla="*/ 323308 w 823912"/>
                <a:gd name="connsiteY80" fmla="*/ 130600 h 503724"/>
                <a:gd name="connsiteX81" fmla="*/ 259292 w 823912"/>
                <a:gd name="connsiteY81" fmla="*/ 140352 h 503724"/>
                <a:gd name="connsiteX82" fmla="*/ 195825 w 823912"/>
                <a:gd name="connsiteY82" fmla="*/ 150644 h 503724"/>
                <a:gd name="connsiteX83" fmla="*/ 132904 w 823912"/>
                <a:gd name="connsiteY83" fmla="*/ 162020 h 503724"/>
                <a:gd name="connsiteX84" fmla="*/ 69438 w 823912"/>
                <a:gd name="connsiteY84" fmla="*/ 173938 h 503724"/>
                <a:gd name="connsiteX85" fmla="*/ 6519 w 823912"/>
                <a:gd name="connsiteY85" fmla="*/ 186399 h 503724"/>
                <a:gd name="connsiteX86" fmla="*/ 0 w 823912"/>
                <a:gd name="connsiteY86" fmla="*/ 187746 h 503724"/>
                <a:gd name="connsiteX87" fmla="*/ 0 w 823912"/>
                <a:gd name="connsiteY87" fmla="*/ 131439 h 503724"/>
                <a:gd name="connsiteX88" fmla="*/ 604654 w 823912"/>
                <a:gd name="connsiteY88" fmla="*/ 3844 h 503724"/>
                <a:gd name="connsiteX89" fmla="*/ 613973 w 823912"/>
                <a:gd name="connsiteY89" fmla="*/ 2196 h 503724"/>
                <a:gd name="connsiteX90" fmla="*/ 622743 w 823912"/>
                <a:gd name="connsiteY90" fmla="*/ 1099 h 503724"/>
                <a:gd name="connsiteX91" fmla="*/ 632611 w 823912"/>
                <a:gd name="connsiteY91" fmla="*/ 550 h 503724"/>
                <a:gd name="connsiteX92" fmla="*/ 641380 w 823912"/>
                <a:gd name="connsiteY92" fmla="*/ 0 h 50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823912" h="503724">
                  <a:moveTo>
                    <a:pt x="641380" y="0"/>
                  </a:moveTo>
                  <a:lnTo>
                    <a:pt x="650150" y="0"/>
                  </a:lnTo>
                  <a:lnTo>
                    <a:pt x="659469" y="1099"/>
                  </a:lnTo>
                  <a:lnTo>
                    <a:pt x="667691" y="1648"/>
                  </a:lnTo>
                  <a:lnTo>
                    <a:pt x="677010" y="3296"/>
                  </a:lnTo>
                  <a:lnTo>
                    <a:pt x="685232" y="4943"/>
                  </a:lnTo>
                  <a:lnTo>
                    <a:pt x="694002" y="8239"/>
                  </a:lnTo>
                  <a:lnTo>
                    <a:pt x="702224" y="10435"/>
                  </a:lnTo>
                  <a:lnTo>
                    <a:pt x="710446" y="13731"/>
                  </a:lnTo>
                  <a:lnTo>
                    <a:pt x="718668" y="17027"/>
                  </a:lnTo>
                  <a:lnTo>
                    <a:pt x="726343" y="20871"/>
                  </a:lnTo>
                  <a:lnTo>
                    <a:pt x="734016" y="24715"/>
                  </a:lnTo>
                  <a:lnTo>
                    <a:pt x="741143" y="30207"/>
                  </a:lnTo>
                  <a:lnTo>
                    <a:pt x="748269" y="34600"/>
                  </a:lnTo>
                  <a:lnTo>
                    <a:pt x="755394" y="40092"/>
                  </a:lnTo>
                  <a:lnTo>
                    <a:pt x="761972" y="45584"/>
                  </a:lnTo>
                  <a:lnTo>
                    <a:pt x="768550" y="51627"/>
                  </a:lnTo>
                  <a:lnTo>
                    <a:pt x="775127" y="57667"/>
                  </a:lnTo>
                  <a:lnTo>
                    <a:pt x="780608" y="64259"/>
                  </a:lnTo>
                  <a:lnTo>
                    <a:pt x="786090" y="71398"/>
                  </a:lnTo>
                  <a:lnTo>
                    <a:pt x="791024" y="78537"/>
                  </a:lnTo>
                  <a:lnTo>
                    <a:pt x="796505" y="85676"/>
                  </a:lnTo>
                  <a:lnTo>
                    <a:pt x="800890" y="93367"/>
                  </a:lnTo>
                  <a:lnTo>
                    <a:pt x="804727" y="101055"/>
                  </a:lnTo>
                  <a:lnTo>
                    <a:pt x="808564" y="109843"/>
                  </a:lnTo>
                  <a:lnTo>
                    <a:pt x="811853" y="118080"/>
                  </a:lnTo>
                  <a:lnTo>
                    <a:pt x="815143" y="126319"/>
                  </a:lnTo>
                  <a:lnTo>
                    <a:pt x="817883" y="135655"/>
                  </a:lnTo>
                  <a:lnTo>
                    <a:pt x="820075" y="144443"/>
                  </a:lnTo>
                  <a:lnTo>
                    <a:pt x="821719" y="153779"/>
                  </a:lnTo>
                  <a:lnTo>
                    <a:pt x="822816" y="163116"/>
                  </a:lnTo>
                  <a:lnTo>
                    <a:pt x="823365" y="172452"/>
                  </a:lnTo>
                  <a:lnTo>
                    <a:pt x="823912" y="181240"/>
                  </a:lnTo>
                  <a:lnTo>
                    <a:pt x="823365" y="190027"/>
                  </a:lnTo>
                  <a:lnTo>
                    <a:pt x="822816" y="199364"/>
                  </a:lnTo>
                  <a:lnTo>
                    <a:pt x="821719" y="207603"/>
                  </a:lnTo>
                  <a:lnTo>
                    <a:pt x="820624" y="216939"/>
                  </a:lnTo>
                  <a:lnTo>
                    <a:pt x="818431" y="225176"/>
                  </a:lnTo>
                  <a:lnTo>
                    <a:pt x="816237" y="233964"/>
                  </a:lnTo>
                  <a:lnTo>
                    <a:pt x="812949" y="242203"/>
                  </a:lnTo>
                  <a:lnTo>
                    <a:pt x="810209" y="250440"/>
                  </a:lnTo>
                  <a:lnTo>
                    <a:pt x="806920" y="258679"/>
                  </a:lnTo>
                  <a:lnTo>
                    <a:pt x="803083" y="266367"/>
                  </a:lnTo>
                  <a:lnTo>
                    <a:pt x="798698" y="274056"/>
                  </a:lnTo>
                  <a:lnTo>
                    <a:pt x="794312" y="281196"/>
                  </a:lnTo>
                  <a:lnTo>
                    <a:pt x="788830" y="288336"/>
                  </a:lnTo>
                  <a:lnTo>
                    <a:pt x="783898" y="295475"/>
                  </a:lnTo>
                  <a:lnTo>
                    <a:pt x="778417" y="302067"/>
                  </a:lnTo>
                  <a:lnTo>
                    <a:pt x="772386" y="308656"/>
                  </a:lnTo>
                  <a:lnTo>
                    <a:pt x="766357" y="315247"/>
                  </a:lnTo>
                  <a:lnTo>
                    <a:pt x="759779" y="320739"/>
                  </a:lnTo>
                  <a:lnTo>
                    <a:pt x="753203" y="326231"/>
                  </a:lnTo>
                  <a:lnTo>
                    <a:pt x="745528" y="331175"/>
                  </a:lnTo>
                  <a:lnTo>
                    <a:pt x="738402" y="336667"/>
                  </a:lnTo>
                  <a:lnTo>
                    <a:pt x="730180" y="341060"/>
                  </a:lnTo>
                  <a:lnTo>
                    <a:pt x="722505" y="344904"/>
                  </a:lnTo>
                  <a:lnTo>
                    <a:pt x="714832" y="348748"/>
                  </a:lnTo>
                  <a:lnTo>
                    <a:pt x="706061" y="352044"/>
                  </a:lnTo>
                  <a:lnTo>
                    <a:pt x="697839" y="355339"/>
                  </a:lnTo>
                  <a:lnTo>
                    <a:pt x="688520" y="358085"/>
                  </a:lnTo>
                  <a:lnTo>
                    <a:pt x="679750" y="360283"/>
                  </a:lnTo>
                  <a:lnTo>
                    <a:pt x="0" y="503724"/>
                  </a:lnTo>
                  <a:lnTo>
                    <a:pt x="0" y="237853"/>
                  </a:lnTo>
                  <a:lnTo>
                    <a:pt x="15818" y="235153"/>
                  </a:lnTo>
                  <a:lnTo>
                    <a:pt x="78739" y="223235"/>
                  </a:lnTo>
                  <a:lnTo>
                    <a:pt x="142206" y="210234"/>
                  </a:lnTo>
                  <a:lnTo>
                    <a:pt x="205674" y="197774"/>
                  </a:lnTo>
                  <a:lnTo>
                    <a:pt x="268046" y="183690"/>
                  </a:lnTo>
                  <a:lnTo>
                    <a:pt x="330967" y="169063"/>
                  </a:lnTo>
                  <a:lnTo>
                    <a:pt x="393341" y="154437"/>
                  </a:lnTo>
                  <a:lnTo>
                    <a:pt x="455712" y="138185"/>
                  </a:lnTo>
                  <a:lnTo>
                    <a:pt x="486900" y="128975"/>
                  </a:lnTo>
                  <a:lnTo>
                    <a:pt x="518086" y="120308"/>
                  </a:lnTo>
                  <a:lnTo>
                    <a:pt x="549272" y="111641"/>
                  </a:lnTo>
                  <a:lnTo>
                    <a:pt x="579912" y="101347"/>
                  </a:lnTo>
                  <a:lnTo>
                    <a:pt x="547631" y="104056"/>
                  </a:lnTo>
                  <a:lnTo>
                    <a:pt x="515350" y="106765"/>
                  </a:lnTo>
                  <a:lnTo>
                    <a:pt x="483069" y="110015"/>
                  </a:lnTo>
                  <a:lnTo>
                    <a:pt x="451336" y="113806"/>
                  </a:lnTo>
                  <a:lnTo>
                    <a:pt x="387322" y="121391"/>
                  </a:lnTo>
                  <a:lnTo>
                    <a:pt x="323308" y="130600"/>
                  </a:lnTo>
                  <a:lnTo>
                    <a:pt x="259292" y="140352"/>
                  </a:lnTo>
                  <a:lnTo>
                    <a:pt x="195825" y="150644"/>
                  </a:lnTo>
                  <a:lnTo>
                    <a:pt x="132904" y="162020"/>
                  </a:lnTo>
                  <a:lnTo>
                    <a:pt x="69438" y="173938"/>
                  </a:lnTo>
                  <a:lnTo>
                    <a:pt x="6519" y="186399"/>
                  </a:lnTo>
                  <a:lnTo>
                    <a:pt x="0" y="187746"/>
                  </a:lnTo>
                  <a:lnTo>
                    <a:pt x="0" y="131439"/>
                  </a:lnTo>
                  <a:lnTo>
                    <a:pt x="604654" y="3844"/>
                  </a:lnTo>
                  <a:lnTo>
                    <a:pt x="613973" y="2196"/>
                  </a:lnTo>
                  <a:lnTo>
                    <a:pt x="622743" y="1099"/>
                  </a:lnTo>
                  <a:lnTo>
                    <a:pt x="632611" y="550"/>
                  </a:lnTo>
                  <a:lnTo>
                    <a:pt x="641380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134238" y="3389007"/>
              <a:ext cx="1450" cy="306"/>
            </a:xfrm>
            <a:custGeom>
              <a:avLst/>
              <a:gdLst>
                <a:gd name="connsiteX0" fmla="*/ 1450 w 1450"/>
                <a:gd name="connsiteY0" fmla="*/ 0 h 306"/>
                <a:gd name="connsiteX1" fmla="*/ 1450 w 1450"/>
                <a:gd name="connsiteY1" fmla="*/ 306 h 306"/>
                <a:gd name="connsiteX2" fmla="*/ 0 w 1450"/>
                <a:gd name="connsiteY2" fmla="*/ 306 h 306"/>
                <a:gd name="connsiteX3" fmla="*/ 1450 w 1450"/>
                <a:gd name="connsiteY3" fmla="*/ 0 h 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0" h="306">
                  <a:moveTo>
                    <a:pt x="1450" y="0"/>
                  </a:moveTo>
                  <a:lnTo>
                    <a:pt x="1450" y="306"/>
                  </a:lnTo>
                  <a:lnTo>
                    <a:pt x="0" y="306"/>
                  </a:lnTo>
                  <a:lnTo>
                    <a:pt x="1450" y="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54212" y="2674356"/>
            <a:ext cx="588023" cy="1424655"/>
            <a:chOff x="5272283" y="3468688"/>
            <a:chExt cx="784031" cy="1899540"/>
          </a:xfrm>
          <a:solidFill>
            <a:srgbClr val="3A3A3A"/>
          </a:solidFill>
        </p:grpSpPr>
        <p:sp>
          <p:nvSpPr>
            <p:cNvPr id="24" name="任意多边形 23"/>
            <p:cNvSpPr/>
            <p:nvPr/>
          </p:nvSpPr>
          <p:spPr>
            <a:xfrm>
              <a:off x="5272283" y="3468688"/>
              <a:ext cx="485806" cy="68507"/>
            </a:xfrm>
            <a:custGeom>
              <a:avLst/>
              <a:gdLst>
                <a:gd name="connsiteX0" fmla="*/ 0 w 485806"/>
                <a:gd name="connsiteY0" fmla="*/ 0 h 68507"/>
                <a:gd name="connsiteX1" fmla="*/ 485806 w 485806"/>
                <a:gd name="connsiteY1" fmla="*/ 0 h 68507"/>
                <a:gd name="connsiteX2" fmla="*/ 179375 w 485806"/>
                <a:gd name="connsiteY2" fmla="*/ 64663 h 68507"/>
                <a:gd name="connsiteX3" fmla="*/ 169509 w 485806"/>
                <a:gd name="connsiteY3" fmla="*/ 66311 h 68507"/>
                <a:gd name="connsiteX4" fmla="*/ 160190 w 485806"/>
                <a:gd name="connsiteY4" fmla="*/ 67410 h 68507"/>
                <a:gd name="connsiteX5" fmla="*/ 150871 w 485806"/>
                <a:gd name="connsiteY5" fmla="*/ 67959 h 68507"/>
                <a:gd name="connsiteX6" fmla="*/ 141552 w 485806"/>
                <a:gd name="connsiteY6" fmla="*/ 68507 h 68507"/>
                <a:gd name="connsiteX7" fmla="*/ 133330 w 485806"/>
                <a:gd name="connsiteY7" fmla="*/ 67959 h 68507"/>
                <a:gd name="connsiteX8" fmla="*/ 125657 w 485806"/>
                <a:gd name="connsiteY8" fmla="*/ 67410 h 68507"/>
                <a:gd name="connsiteX9" fmla="*/ 110308 w 485806"/>
                <a:gd name="connsiteY9" fmla="*/ 65762 h 68507"/>
                <a:gd name="connsiteX10" fmla="*/ 95509 w 485806"/>
                <a:gd name="connsiteY10" fmla="*/ 62467 h 68507"/>
                <a:gd name="connsiteX11" fmla="*/ 81257 w 485806"/>
                <a:gd name="connsiteY11" fmla="*/ 58072 h 68507"/>
                <a:gd name="connsiteX12" fmla="*/ 66456 w 485806"/>
                <a:gd name="connsiteY12" fmla="*/ 52031 h 68507"/>
                <a:gd name="connsiteX13" fmla="*/ 52753 w 485806"/>
                <a:gd name="connsiteY13" fmla="*/ 45442 h 68507"/>
                <a:gd name="connsiteX14" fmla="*/ 40146 w 485806"/>
                <a:gd name="connsiteY14" fmla="*/ 37751 h 68507"/>
                <a:gd name="connsiteX15" fmla="*/ 28088 w 485806"/>
                <a:gd name="connsiteY15" fmla="*/ 28415 h 68507"/>
                <a:gd name="connsiteX16" fmla="*/ 16576 w 485806"/>
                <a:gd name="connsiteY16" fmla="*/ 18530 h 68507"/>
                <a:gd name="connsiteX17" fmla="*/ 6162 w 485806"/>
                <a:gd name="connsiteY17" fmla="*/ 7546 h 68507"/>
                <a:gd name="connsiteX18" fmla="*/ 0 w 485806"/>
                <a:gd name="connsiteY18" fmla="*/ 0 h 6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5806" h="68507">
                  <a:moveTo>
                    <a:pt x="0" y="0"/>
                  </a:moveTo>
                  <a:lnTo>
                    <a:pt x="485806" y="0"/>
                  </a:lnTo>
                  <a:lnTo>
                    <a:pt x="179375" y="64663"/>
                  </a:lnTo>
                  <a:lnTo>
                    <a:pt x="169509" y="66311"/>
                  </a:lnTo>
                  <a:lnTo>
                    <a:pt x="160190" y="67410"/>
                  </a:lnTo>
                  <a:lnTo>
                    <a:pt x="150871" y="67959"/>
                  </a:lnTo>
                  <a:lnTo>
                    <a:pt x="141552" y="68507"/>
                  </a:lnTo>
                  <a:lnTo>
                    <a:pt x="133330" y="67959"/>
                  </a:lnTo>
                  <a:lnTo>
                    <a:pt x="125657" y="67410"/>
                  </a:lnTo>
                  <a:lnTo>
                    <a:pt x="110308" y="65762"/>
                  </a:lnTo>
                  <a:lnTo>
                    <a:pt x="95509" y="62467"/>
                  </a:lnTo>
                  <a:lnTo>
                    <a:pt x="81257" y="58072"/>
                  </a:lnTo>
                  <a:lnTo>
                    <a:pt x="66456" y="52031"/>
                  </a:lnTo>
                  <a:lnTo>
                    <a:pt x="52753" y="45442"/>
                  </a:lnTo>
                  <a:lnTo>
                    <a:pt x="40146" y="37751"/>
                  </a:lnTo>
                  <a:lnTo>
                    <a:pt x="28088" y="28415"/>
                  </a:lnTo>
                  <a:lnTo>
                    <a:pt x="16576" y="18530"/>
                  </a:lnTo>
                  <a:lnTo>
                    <a:pt x="6162" y="754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459952" y="3575542"/>
              <a:ext cx="323507" cy="254740"/>
            </a:xfrm>
            <a:custGeom>
              <a:avLst/>
              <a:gdLst>
                <a:gd name="connsiteX0" fmla="*/ 292147 w 323507"/>
                <a:gd name="connsiteY0" fmla="*/ 0 h 254740"/>
                <a:gd name="connsiteX1" fmla="*/ 295447 w 323507"/>
                <a:gd name="connsiteY1" fmla="*/ 550 h 254740"/>
                <a:gd name="connsiteX2" fmla="*/ 299299 w 323507"/>
                <a:gd name="connsiteY2" fmla="*/ 1099 h 254740"/>
                <a:gd name="connsiteX3" fmla="*/ 302601 w 323507"/>
                <a:gd name="connsiteY3" fmla="*/ 2200 h 254740"/>
                <a:gd name="connsiteX4" fmla="*/ 305352 w 323507"/>
                <a:gd name="connsiteY4" fmla="*/ 3851 h 254740"/>
                <a:gd name="connsiteX5" fmla="*/ 308652 w 323507"/>
                <a:gd name="connsiteY5" fmla="*/ 5501 h 254740"/>
                <a:gd name="connsiteX6" fmla="*/ 311403 w 323507"/>
                <a:gd name="connsiteY6" fmla="*/ 7152 h 254740"/>
                <a:gd name="connsiteX7" fmla="*/ 314705 w 323507"/>
                <a:gd name="connsiteY7" fmla="*/ 10453 h 254740"/>
                <a:gd name="connsiteX8" fmla="*/ 316905 w 323507"/>
                <a:gd name="connsiteY8" fmla="*/ 12654 h 254740"/>
                <a:gd name="connsiteX9" fmla="*/ 318556 w 323507"/>
                <a:gd name="connsiteY9" fmla="*/ 15405 h 254740"/>
                <a:gd name="connsiteX10" fmla="*/ 320207 w 323507"/>
                <a:gd name="connsiteY10" fmla="*/ 18705 h 254740"/>
                <a:gd name="connsiteX11" fmla="*/ 321856 w 323507"/>
                <a:gd name="connsiteY11" fmla="*/ 22008 h 254740"/>
                <a:gd name="connsiteX12" fmla="*/ 322956 w 323507"/>
                <a:gd name="connsiteY12" fmla="*/ 25309 h 254740"/>
                <a:gd name="connsiteX13" fmla="*/ 323507 w 323507"/>
                <a:gd name="connsiteY13" fmla="*/ 29710 h 254740"/>
                <a:gd name="connsiteX14" fmla="*/ 323507 w 323507"/>
                <a:gd name="connsiteY14" fmla="*/ 33561 h 254740"/>
                <a:gd name="connsiteX15" fmla="*/ 323507 w 323507"/>
                <a:gd name="connsiteY15" fmla="*/ 214025 h 254740"/>
                <a:gd name="connsiteX16" fmla="*/ 323507 w 323507"/>
                <a:gd name="connsiteY16" fmla="*/ 217876 h 254740"/>
                <a:gd name="connsiteX17" fmla="*/ 322956 w 323507"/>
                <a:gd name="connsiteY17" fmla="*/ 221727 h 254740"/>
                <a:gd name="connsiteX18" fmla="*/ 321856 w 323507"/>
                <a:gd name="connsiteY18" fmla="*/ 225580 h 254740"/>
                <a:gd name="connsiteX19" fmla="*/ 320756 w 323507"/>
                <a:gd name="connsiteY19" fmla="*/ 229431 h 254740"/>
                <a:gd name="connsiteX20" fmla="*/ 319105 w 323507"/>
                <a:gd name="connsiteY20" fmla="*/ 233282 h 254740"/>
                <a:gd name="connsiteX21" fmla="*/ 316905 w 323507"/>
                <a:gd name="connsiteY21" fmla="*/ 236583 h 254740"/>
                <a:gd name="connsiteX22" fmla="*/ 314705 w 323507"/>
                <a:gd name="connsiteY22" fmla="*/ 239884 h 254740"/>
                <a:gd name="connsiteX23" fmla="*/ 311403 w 323507"/>
                <a:gd name="connsiteY23" fmla="*/ 242636 h 254740"/>
                <a:gd name="connsiteX24" fmla="*/ 308652 w 323507"/>
                <a:gd name="connsiteY24" fmla="*/ 244836 h 254740"/>
                <a:gd name="connsiteX25" fmla="*/ 305901 w 323507"/>
                <a:gd name="connsiteY25" fmla="*/ 247037 h 254740"/>
                <a:gd name="connsiteX26" fmla="*/ 302601 w 323507"/>
                <a:gd name="connsiteY26" fmla="*/ 249237 h 254740"/>
                <a:gd name="connsiteX27" fmla="*/ 299299 w 323507"/>
                <a:gd name="connsiteY27" fmla="*/ 250889 h 254740"/>
                <a:gd name="connsiteX28" fmla="*/ 295447 w 323507"/>
                <a:gd name="connsiteY28" fmla="*/ 252538 h 254740"/>
                <a:gd name="connsiteX29" fmla="*/ 291047 w 323507"/>
                <a:gd name="connsiteY29" fmla="*/ 253639 h 254740"/>
                <a:gd name="connsiteX30" fmla="*/ 287196 w 323507"/>
                <a:gd name="connsiteY30" fmla="*/ 254189 h 254740"/>
                <a:gd name="connsiteX31" fmla="*/ 283345 w 323507"/>
                <a:gd name="connsiteY31" fmla="*/ 254740 h 254740"/>
                <a:gd name="connsiteX32" fmla="*/ 40163 w 323507"/>
                <a:gd name="connsiteY32" fmla="*/ 254740 h 254740"/>
                <a:gd name="connsiteX33" fmla="*/ 36312 w 323507"/>
                <a:gd name="connsiteY33" fmla="*/ 254189 h 254740"/>
                <a:gd name="connsiteX34" fmla="*/ 32461 w 323507"/>
                <a:gd name="connsiteY34" fmla="*/ 253639 h 254740"/>
                <a:gd name="connsiteX35" fmla="*/ 28609 w 323507"/>
                <a:gd name="connsiteY35" fmla="*/ 252538 h 254740"/>
                <a:gd name="connsiteX36" fmla="*/ 24209 w 323507"/>
                <a:gd name="connsiteY36" fmla="*/ 250889 h 254740"/>
                <a:gd name="connsiteX37" fmla="*/ 20907 w 323507"/>
                <a:gd name="connsiteY37" fmla="*/ 249237 h 254740"/>
                <a:gd name="connsiteX38" fmla="*/ 17607 w 323507"/>
                <a:gd name="connsiteY38" fmla="*/ 247037 h 254740"/>
                <a:gd name="connsiteX39" fmla="*/ 14856 w 323507"/>
                <a:gd name="connsiteY39" fmla="*/ 244836 h 254740"/>
                <a:gd name="connsiteX40" fmla="*/ 12105 w 323507"/>
                <a:gd name="connsiteY40" fmla="*/ 242636 h 254740"/>
                <a:gd name="connsiteX41" fmla="*/ 9353 w 323507"/>
                <a:gd name="connsiteY41" fmla="*/ 239884 h 254740"/>
                <a:gd name="connsiteX42" fmla="*/ 7153 w 323507"/>
                <a:gd name="connsiteY42" fmla="*/ 236583 h 254740"/>
                <a:gd name="connsiteX43" fmla="*/ 4402 w 323507"/>
                <a:gd name="connsiteY43" fmla="*/ 233282 h 254740"/>
                <a:gd name="connsiteX44" fmla="*/ 2751 w 323507"/>
                <a:gd name="connsiteY44" fmla="*/ 229431 h 254740"/>
                <a:gd name="connsiteX45" fmla="*/ 1651 w 323507"/>
                <a:gd name="connsiteY45" fmla="*/ 225580 h 254740"/>
                <a:gd name="connsiteX46" fmla="*/ 551 w 323507"/>
                <a:gd name="connsiteY46" fmla="*/ 221727 h 254740"/>
                <a:gd name="connsiteX47" fmla="*/ 0 w 323507"/>
                <a:gd name="connsiteY47" fmla="*/ 217876 h 254740"/>
                <a:gd name="connsiteX48" fmla="*/ 0 w 323507"/>
                <a:gd name="connsiteY48" fmla="*/ 214025 h 254740"/>
                <a:gd name="connsiteX49" fmla="*/ 0 w 323507"/>
                <a:gd name="connsiteY49" fmla="*/ 101235 h 254740"/>
                <a:gd name="connsiteX50" fmla="*/ 0 w 323507"/>
                <a:gd name="connsiteY50" fmla="*/ 97384 h 254740"/>
                <a:gd name="connsiteX51" fmla="*/ 551 w 323507"/>
                <a:gd name="connsiteY51" fmla="*/ 92982 h 254740"/>
                <a:gd name="connsiteX52" fmla="*/ 1651 w 323507"/>
                <a:gd name="connsiteY52" fmla="*/ 88580 h 254740"/>
                <a:gd name="connsiteX53" fmla="*/ 2751 w 323507"/>
                <a:gd name="connsiteY53" fmla="*/ 84179 h 254740"/>
                <a:gd name="connsiteX54" fmla="*/ 4402 w 323507"/>
                <a:gd name="connsiteY54" fmla="*/ 80878 h 254740"/>
                <a:gd name="connsiteX55" fmla="*/ 6602 w 323507"/>
                <a:gd name="connsiteY55" fmla="*/ 77027 h 254740"/>
                <a:gd name="connsiteX56" fmla="*/ 8803 w 323507"/>
                <a:gd name="connsiteY56" fmla="*/ 73726 h 254740"/>
                <a:gd name="connsiteX57" fmla="*/ 11004 w 323507"/>
                <a:gd name="connsiteY57" fmla="*/ 70424 h 254740"/>
                <a:gd name="connsiteX58" fmla="*/ 13754 w 323507"/>
                <a:gd name="connsiteY58" fmla="*/ 66572 h 254740"/>
                <a:gd name="connsiteX59" fmla="*/ 17056 w 323507"/>
                <a:gd name="connsiteY59" fmla="*/ 63822 h 254740"/>
                <a:gd name="connsiteX60" fmla="*/ 19807 w 323507"/>
                <a:gd name="connsiteY60" fmla="*/ 61072 h 254740"/>
                <a:gd name="connsiteX61" fmla="*/ 23658 w 323507"/>
                <a:gd name="connsiteY61" fmla="*/ 58870 h 254740"/>
                <a:gd name="connsiteX62" fmla="*/ 27509 w 323507"/>
                <a:gd name="connsiteY62" fmla="*/ 57219 h 254740"/>
                <a:gd name="connsiteX63" fmla="*/ 31360 w 323507"/>
                <a:gd name="connsiteY63" fmla="*/ 55019 h 254740"/>
                <a:gd name="connsiteX64" fmla="*/ 35212 w 323507"/>
                <a:gd name="connsiteY64" fmla="*/ 53918 h 254740"/>
                <a:gd name="connsiteX65" fmla="*/ 39614 w 323507"/>
                <a:gd name="connsiteY65" fmla="*/ 52819 h 254740"/>
                <a:gd name="connsiteX66" fmla="*/ 283894 w 323507"/>
                <a:gd name="connsiteY66" fmla="*/ 1099 h 254740"/>
                <a:gd name="connsiteX67" fmla="*/ 287745 w 323507"/>
                <a:gd name="connsiteY67" fmla="*/ 550 h 254740"/>
                <a:gd name="connsiteX68" fmla="*/ 292147 w 323507"/>
                <a:gd name="connsiteY68" fmla="*/ 0 h 25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23507" h="254740">
                  <a:moveTo>
                    <a:pt x="292147" y="0"/>
                  </a:moveTo>
                  <a:lnTo>
                    <a:pt x="295447" y="550"/>
                  </a:lnTo>
                  <a:lnTo>
                    <a:pt x="299299" y="1099"/>
                  </a:lnTo>
                  <a:lnTo>
                    <a:pt x="302601" y="2200"/>
                  </a:lnTo>
                  <a:lnTo>
                    <a:pt x="305352" y="3851"/>
                  </a:lnTo>
                  <a:lnTo>
                    <a:pt x="308652" y="5501"/>
                  </a:lnTo>
                  <a:lnTo>
                    <a:pt x="311403" y="7152"/>
                  </a:lnTo>
                  <a:lnTo>
                    <a:pt x="314705" y="10453"/>
                  </a:lnTo>
                  <a:lnTo>
                    <a:pt x="316905" y="12654"/>
                  </a:lnTo>
                  <a:lnTo>
                    <a:pt x="318556" y="15405"/>
                  </a:lnTo>
                  <a:lnTo>
                    <a:pt x="320207" y="18705"/>
                  </a:lnTo>
                  <a:lnTo>
                    <a:pt x="321856" y="22008"/>
                  </a:lnTo>
                  <a:lnTo>
                    <a:pt x="322956" y="25309"/>
                  </a:lnTo>
                  <a:lnTo>
                    <a:pt x="323507" y="29710"/>
                  </a:lnTo>
                  <a:lnTo>
                    <a:pt x="323507" y="33561"/>
                  </a:lnTo>
                  <a:lnTo>
                    <a:pt x="323507" y="214025"/>
                  </a:lnTo>
                  <a:lnTo>
                    <a:pt x="323507" y="217876"/>
                  </a:lnTo>
                  <a:lnTo>
                    <a:pt x="322956" y="221727"/>
                  </a:lnTo>
                  <a:lnTo>
                    <a:pt x="321856" y="225580"/>
                  </a:lnTo>
                  <a:lnTo>
                    <a:pt x="320756" y="229431"/>
                  </a:lnTo>
                  <a:lnTo>
                    <a:pt x="319105" y="233282"/>
                  </a:lnTo>
                  <a:lnTo>
                    <a:pt x="316905" y="236583"/>
                  </a:lnTo>
                  <a:lnTo>
                    <a:pt x="314705" y="239884"/>
                  </a:lnTo>
                  <a:lnTo>
                    <a:pt x="311403" y="242636"/>
                  </a:lnTo>
                  <a:lnTo>
                    <a:pt x="308652" y="244836"/>
                  </a:lnTo>
                  <a:lnTo>
                    <a:pt x="305901" y="247037"/>
                  </a:lnTo>
                  <a:lnTo>
                    <a:pt x="302601" y="249237"/>
                  </a:lnTo>
                  <a:lnTo>
                    <a:pt x="299299" y="250889"/>
                  </a:lnTo>
                  <a:lnTo>
                    <a:pt x="295447" y="252538"/>
                  </a:lnTo>
                  <a:lnTo>
                    <a:pt x="291047" y="253639"/>
                  </a:lnTo>
                  <a:lnTo>
                    <a:pt x="287196" y="254189"/>
                  </a:lnTo>
                  <a:lnTo>
                    <a:pt x="283345" y="254740"/>
                  </a:lnTo>
                  <a:lnTo>
                    <a:pt x="40163" y="254740"/>
                  </a:lnTo>
                  <a:lnTo>
                    <a:pt x="36312" y="254189"/>
                  </a:lnTo>
                  <a:lnTo>
                    <a:pt x="32461" y="253639"/>
                  </a:lnTo>
                  <a:lnTo>
                    <a:pt x="28609" y="252538"/>
                  </a:lnTo>
                  <a:lnTo>
                    <a:pt x="24209" y="250889"/>
                  </a:lnTo>
                  <a:lnTo>
                    <a:pt x="20907" y="249237"/>
                  </a:lnTo>
                  <a:lnTo>
                    <a:pt x="17607" y="247037"/>
                  </a:lnTo>
                  <a:lnTo>
                    <a:pt x="14856" y="244836"/>
                  </a:lnTo>
                  <a:lnTo>
                    <a:pt x="12105" y="242636"/>
                  </a:lnTo>
                  <a:lnTo>
                    <a:pt x="9353" y="239884"/>
                  </a:lnTo>
                  <a:lnTo>
                    <a:pt x="7153" y="236583"/>
                  </a:lnTo>
                  <a:lnTo>
                    <a:pt x="4402" y="233282"/>
                  </a:lnTo>
                  <a:lnTo>
                    <a:pt x="2751" y="229431"/>
                  </a:lnTo>
                  <a:lnTo>
                    <a:pt x="1651" y="225580"/>
                  </a:lnTo>
                  <a:lnTo>
                    <a:pt x="551" y="221727"/>
                  </a:lnTo>
                  <a:lnTo>
                    <a:pt x="0" y="217876"/>
                  </a:lnTo>
                  <a:lnTo>
                    <a:pt x="0" y="214025"/>
                  </a:lnTo>
                  <a:lnTo>
                    <a:pt x="0" y="101235"/>
                  </a:lnTo>
                  <a:lnTo>
                    <a:pt x="0" y="97384"/>
                  </a:lnTo>
                  <a:lnTo>
                    <a:pt x="551" y="92982"/>
                  </a:lnTo>
                  <a:lnTo>
                    <a:pt x="1651" y="88580"/>
                  </a:lnTo>
                  <a:lnTo>
                    <a:pt x="2751" y="84179"/>
                  </a:lnTo>
                  <a:lnTo>
                    <a:pt x="4402" y="80878"/>
                  </a:lnTo>
                  <a:lnTo>
                    <a:pt x="6602" y="77027"/>
                  </a:lnTo>
                  <a:lnTo>
                    <a:pt x="8803" y="73726"/>
                  </a:lnTo>
                  <a:lnTo>
                    <a:pt x="11004" y="70424"/>
                  </a:lnTo>
                  <a:lnTo>
                    <a:pt x="13754" y="66572"/>
                  </a:lnTo>
                  <a:lnTo>
                    <a:pt x="17056" y="63822"/>
                  </a:lnTo>
                  <a:lnTo>
                    <a:pt x="19807" y="61072"/>
                  </a:lnTo>
                  <a:lnTo>
                    <a:pt x="23658" y="58870"/>
                  </a:lnTo>
                  <a:lnTo>
                    <a:pt x="27509" y="57219"/>
                  </a:lnTo>
                  <a:lnTo>
                    <a:pt x="31360" y="55019"/>
                  </a:lnTo>
                  <a:lnTo>
                    <a:pt x="35212" y="53918"/>
                  </a:lnTo>
                  <a:lnTo>
                    <a:pt x="39614" y="52819"/>
                  </a:lnTo>
                  <a:lnTo>
                    <a:pt x="283894" y="1099"/>
                  </a:lnTo>
                  <a:lnTo>
                    <a:pt x="287745" y="550"/>
                  </a:lnTo>
                  <a:lnTo>
                    <a:pt x="292147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413345" y="3912455"/>
              <a:ext cx="642968" cy="597129"/>
            </a:xfrm>
            <a:custGeom>
              <a:avLst/>
              <a:gdLst>
                <a:gd name="connsiteX0" fmla="*/ 1646 w 642968"/>
                <a:gd name="connsiteY0" fmla="*/ 0 h 597129"/>
                <a:gd name="connsiteX1" fmla="*/ 642968 w 642968"/>
                <a:gd name="connsiteY1" fmla="*/ 0 h 597129"/>
                <a:gd name="connsiteX2" fmla="*/ 642968 w 642968"/>
                <a:gd name="connsiteY2" fmla="*/ 597129 h 597129"/>
                <a:gd name="connsiteX3" fmla="*/ 184309 w 642968"/>
                <a:gd name="connsiteY3" fmla="*/ 597129 h 597129"/>
                <a:gd name="connsiteX4" fmla="*/ 173887 w 642968"/>
                <a:gd name="connsiteY4" fmla="*/ 585667 h 597129"/>
                <a:gd name="connsiteX5" fmla="*/ 163464 w 642968"/>
                <a:gd name="connsiteY5" fmla="*/ 573660 h 597129"/>
                <a:gd name="connsiteX6" fmla="*/ 153591 w 642968"/>
                <a:gd name="connsiteY6" fmla="*/ 562198 h 597129"/>
                <a:gd name="connsiteX7" fmla="*/ 143718 w 642968"/>
                <a:gd name="connsiteY7" fmla="*/ 549644 h 597129"/>
                <a:gd name="connsiteX8" fmla="*/ 133843 w 642968"/>
                <a:gd name="connsiteY8" fmla="*/ 537090 h 597129"/>
                <a:gd name="connsiteX9" fmla="*/ 125066 w 642968"/>
                <a:gd name="connsiteY9" fmla="*/ 524535 h 597129"/>
                <a:gd name="connsiteX10" fmla="*/ 116290 w 642968"/>
                <a:gd name="connsiteY10" fmla="*/ 511436 h 597129"/>
                <a:gd name="connsiteX11" fmla="*/ 107513 w 642968"/>
                <a:gd name="connsiteY11" fmla="*/ 497791 h 597129"/>
                <a:gd name="connsiteX12" fmla="*/ 99286 w 642968"/>
                <a:gd name="connsiteY12" fmla="*/ 485237 h 597129"/>
                <a:gd name="connsiteX13" fmla="*/ 91057 w 642968"/>
                <a:gd name="connsiteY13" fmla="*/ 471045 h 597129"/>
                <a:gd name="connsiteX14" fmla="*/ 83377 w 642968"/>
                <a:gd name="connsiteY14" fmla="*/ 457399 h 597129"/>
                <a:gd name="connsiteX15" fmla="*/ 76246 w 642968"/>
                <a:gd name="connsiteY15" fmla="*/ 443754 h 597129"/>
                <a:gd name="connsiteX16" fmla="*/ 68568 w 642968"/>
                <a:gd name="connsiteY16" fmla="*/ 429562 h 597129"/>
                <a:gd name="connsiteX17" fmla="*/ 61985 w 642968"/>
                <a:gd name="connsiteY17" fmla="*/ 414825 h 597129"/>
                <a:gd name="connsiteX18" fmla="*/ 55951 w 642968"/>
                <a:gd name="connsiteY18" fmla="*/ 400634 h 597129"/>
                <a:gd name="connsiteX19" fmla="*/ 49369 w 642968"/>
                <a:gd name="connsiteY19" fmla="*/ 385897 h 597129"/>
                <a:gd name="connsiteX20" fmla="*/ 43883 w 642968"/>
                <a:gd name="connsiteY20" fmla="*/ 371160 h 597129"/>
                <a:gd name="connsiteX21" fmla="*/ 38398 w 642968"/>
                <a:gd name="connsiteY21" fmla="*/ 355876 h 597129"/>
                <a:gd name="connsiteX22" fmla="*/ 33460 w 642968"/>
                <a:gd name="connsiteY22" fmla="*/ 341139 h 597129"/>
                <a:gd name="connsiteX23" fmla="*/ 27975 w 642968"/>
                <a:gd name="connsiteY23" fmla="*/ 325857 h 597129"/>
                <a:gd name="connsiteX24" fmla="*/ 24136 w 642968"/>
                <a:gd name="connsiteY24" fmla="*/ 310028 h 597129"/>
                <a:gd name="connsiteX25" fmla="*/ 19748 w 642968"/>
                <a:gd name="connsiteY25" fmla="*/ 294198 h 597129"/>
                <a:gd name="connsiteX26" fmla="*/ 16456 w 642968"/>
                <a:gd name="connsiteY26" fmla="*/ 278916 h 597129"/>
                <a:gd name="connsiteX27" fmla="*/ 13165 w 642968"/>
                <a:gd name="connsiteY27" fmla="*/ 262540 h 597129"/>
                <a:gd name="connsiteX28" fmla="*/ 9873 w 642968"/>
                <a:gd name="connsiteY28" fmla="*/ 246713 h 597129"/>
                <a:gd name="connsiteX29" fmla="*/ 7131 w 642968"/>
                <a:gd name="connsiteY29" fmla="*/ 230337 h 597129"/>
                <a:gd name="connsiteX30" fmla="*/ 4937 w 642968"/>
                <a:gd name="connsiteY30" fmla="*/ 213962 h 597129"/>
                <a:gd name="connsiteX31" fmla="*/ 3292 w 642968"/>
                <a:gd name="connsiteY31" fmla="*/ 197588 h 597129"/>
                <a:gd name="connsiteX32" fmla="*/ 2195 w 642968"/>
                <a:gd name="connsiteY32" fmla="*/ 181214 h 597129"/>
                <a:gd name="connsiteX33" fmla="*/ 1097 w 642968"/>
                <a:gd name="connsiteY33" fmla="*/ 164292 h 597129"/>
                <a:gd name="connsiteX34" fmla="*/ 549 w 642968"/>
                <a:gd name="connsiteY34" fmla="*/ 147373 h 597129"/>
                <a:gd name="connsiteX35" fmla="*/ 0 w 642968"/>
                <a:gd name="connsiteY35" fmla="*/ 130451 h 597129"/>
                <a:gd name="connsiteX36" fmla="*/ 549 w 642968"/>
                <a:gd name="connsiteY36" fmla="*/ 63316 h 597129"/>
                <a:gd name="connsiteX37" fmla="*/ 1646 w 642968"/>
                <a:gd name="connsiteY37" fmla="*/ 0 h 59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2968" h="597129">
                  <a:moveTo>
                    <a:pt x="1646" y="0"/>
                  </a:moveTo>
                  <a:lnTo>
                    <a:pt x="642968" y="0"/>
                  </a:lnTo>
                  <a:lnTo>
                    <a:pt x="642968" y="597129"/>
                  </a:lnTo>
                  <a:lnTo>
                    <a:pt x="184309" y="597129"/>
                  </a:lnTo>
                  <a:lnTo>
                    <a:pt x="173887" y="585667"/>
                  </a:lnTo>
                  <a:lnTo>
                    <a:pt x="163464" y="573660"/>
                  </a:lnTo>
                  <a:lnTo>
                    <a:pt x="153591" y="562198"/>
                  </a:lnTo>
                  <a:lnTo>
                    <a:pt x="143718" y="549644"/>
                  </a:lnTo>
                  <a:lnTo>
                    <a:pt x="133843" y="537090"/>
                  </a:lnTo>
                  <a:lnTo>
                    <a:pt x="125066" y="524535"/>
                  </a:lnTo>
                  <a:lnTo>
                    <a:pt x="116290" y="511436"/>
                  </a:lnTo>
                  <a:lnTo>
                    <a:pt x="107513" y="497791"/>
                  </a:lnTo>
                  <a:lnTo>
                    <a:pt x="99286" y="485237"/>
                  </a:lnTo>
                  <a:lnTo>
                    <a:pt x="91057" y="471045"/>
                  </a:lnTo>
                  <a:lnTo>
                    <a:pt x="83377" y="457399"/>
                  </a:lnTo>
                  <a:lnTo>
                    <a:pt x="76246" y="443754"/>
                  </a:lnTo>
                  <a:lnTo>
                    <a:pt x="68568" y="429562"/>
                  </a:lnTo>
                  <a:lnTo>
                    <a:pt x="61985" y="414825"/>
                  </a:lnTo>
                  <a:lnTo>
                    <a:pt x="55951" y="400634"/>
                  </a:lnTo>
                  <a:lnTo>
                    <a:pt x="49369" y="385897"/>
                  </a:lnTo>
                  <a:lnTo>
                    <a:pt x="43883" y="371160"/>
                  </a:lnTo>
                  <a:lnTo>
                    <a:pt x="38398" y="355876"/>
                  </a:lnTo>
                  <a:lnTo>
                    <a:pt x="33460" y="341139"/>
                  </a:lnTo>
                  <a:lnTo>
                    <a:pt x="27975" y="325857"/>
                  </a:lnTo>
                  <a:lnTo>
                    <a:pt x="24136" y="310028"/>
                  </a:lnTo>
                  <a:lnTo>
                    <a:pt x="19748" y="294198"/>
                  </a:lnTo>
                  <a:lnTo>
                    <a:pt x="16456" y="278916"/>
                  </a:lnTo>
                  <a:lnTo>
                    <a:pt x="13165" y="262540"/>
                  </a:lnTo>
                  <a:lnTo>
                    <a:pt x="9873" y="246713"/>
                  </a:lnTo>
                  <a:lnTo>
                    <a:pt x="7131" y="230337"/>
                  </a:lnTo>
                  <a:lnTo>
                    <a:pt x="4937" y="213962"/>
                  </a:lnTo>
                  <a:lnTo>
                    <a:pt x="3292" y="197588"/>
                  </a:lnTo>
                  <a:lnTo>
                    <a:pt x="2195" y="181214"/>
                  </a:lnTo>
                  <a:lnTo>
                    <a:pt x="1097" y="164292"/>
                  </a:lnTo>
                  <a:lnTo>
                    <a:pt x="549" y="147373"/>
                  </a:lnTo>
                  <a:lnTo>
                    <a:pt x="0" y="130451"/>
                  </a:lnTo>
                  <a:lnTo>
                    <a:pt x="549" y="63316"/>
                  </a:lnTo>
                  <a:lnTo>
                    <a:pt x="164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605257" y="4591758"/>
              <a:ext cx="451057" cy="191739"/>
            </a:xfrm>
            <a:custGeom>
              <a:avLst/>
              <a:gdLst>
                <a:gd name="connsiteX0" fmla="*/ 94364 w 451057"/>
                <a:gd name="connsiteY0" fmla="*/ 0 h 191739"/>
                <a:gd name="connsiteX1" fmla="*/ 451057 w 451057"/>
                <a:gd name="connsiteY1" fmla="*/ 0 h 191739"/>
                <a:gd name="connsiteX2" fmla="*/ 451057 w 451057"/>
                <a:gd name="connsiteY2" fmla="*/ 191739 h 191739"/>
                <a:gd name="connsiteX3" fmla="*/ 94364 w 451057"/>
                <a:gd name="connsiteY3" fmla="*/ 191739 h 191739"/>
                <a:gd name="connsiteX4" fmla="*/ 84488 w 451057"/>
                <a:gd name="connsiteY4" fmla="*/ 191196 h 191739"/>
                <a:gd name="connsiteX5" fmla="*/ 75709 w 451057"/>
                <a:gd name="connsiteY5" fmla="*/ 189560 h 191739"/>
                <a:gd name="connsiteX6" fmla="*/ 66933 w 451057"/>
                <a:gd name="connsiteY6" fmla="*/ 187382 h 191739"/>
                <a:gd name="connsiteX7" fmla="*/ 57605 w 451057"/>
                <a:gd name="connsiteY7" fmla="*/ 183569 h 191739"/>
                <a:gd name="connsiteX8" fmla="*/ 49376 w 451057"/>
                <a:gd name="connsiteY8" fmla="*/ 179756 h 191739"/>
                <a:gd name="connsiteX9" fmla="*/ 41695 w 451057"/>
                <a:gd name="connsiteY9" fmla="*/ 175398 h 191739"/>
                <a:gd name="connsiteX10" fmla="*/ 34564 w 451057"/>
                <a:gd name="connsiteY10" fmla="*/ 169950 h 191739"/>
                <a:gd name="connsiteX11" fmla="*/ 27981 w 451057"/>
                <a:gd name="connsiteY11" fmla="*/ 163414 h 191739"/>
                <a:gd name="connsiteX12" fmla="*/ 21396 w 451057"/>
                <a:gd name="connsiteY12" fmla="*/ 156879 h 191739"/>
                <a:gd name="connsiteX13" fmla="*/ 15911 w 451057"/>
                <a:gd name="connsiteY13" fmla="*/ 149252 h 191739"/>
                <a:gd name="connsiteX14" fmla="*/ 11521 w 451057"/>
                <a:gd name="connsiteY14" fmla="*/ 141082 h 191739"/>
                <a:gd name="connsiteX15" fmla="*/ 7680 w 451057"/>
                <a:gd name="connsiteY15" fmla="*/ 132911 h 191739"/>
                <a:gd name="connsiteX16" fmla="*/ 3841 w 451057"/>
                <a:gd name="connsiteY16" fmla="*/ 124195 h 191739"/>
                <a:gd name="connsiteX17" fmla="*/ 1646 w 451057"/>
                <a:gd name="connsiteY17" fmla="*/ 114935 h 191739"/>
                <a:gd name="connsiteX18" fmla="*/ 0 w 451057"/>
                <a:gd name="connsiteY18" fmla="*/ 105675 h 191739"/>
                <a:gd name="connsiteX19" fmla="*/ 0 w 451057"/>
                <a:gd name="connsiteY19" fmla="*/ 95871 h 191739"/>
                <a:gd name="connsiteX20" fmla="*/ 0 w 451057"/>
                <a:gd name="connsiteY20" fmla="*/ 86065 h 191739"/>
                <a:gd name="connsiteX21" fmla="*/ 1646 w 451057"/>
                <a:gd name="connsiteY21" fmla="*/ 76261 h 191739"/>
                <a:gd name="connsiteX22" fmla="*/ 3841 w 451057"/>
                <a:gd name="connsiteY22" fmla="*/ 67546 h 191739"/>
                <a:gd name="connsiteX23" fmla="*/ 7680 w 451057"/>
                <a:gd name="connsiteY23" fmla="*/ 58285 h 191739"/>
                <a:gd name="connsiteX24" fmla="*/ 11521 w 451057"/>
                <a:gd name="connsiteY24" fmla="*/ 50114 h 191739"/>
                <a:gd name="connsiteX25" fmla="*/ 15911 w 451057"/>
                <a:gd name="connsiteY25" fmla="*/ 41944 h 191739"/>
                <a:gd name="connsiteX26" fmla="*/ 21396 w 451057"/>
                <a:gd name="connsiteY26" fmla="*/ 34863 h 191739"/>
                <a:gd name="connsiteX27" fmla="*/ 27981 w 451057"/>
                <a:gd name="connsiteY27" fmla="*/ 28325 h 191739"/>
                <a:gd name="connsiteX28" fmla="*/ 34564 w 451057"/>
                <a:gd name="connsiteY28" fmla="*/ 21789 h 191739"/>
                <a:gd name="connsiteX29" fmla="*/ 41695 w 451057"/>
                <a:gd name="connsiteY29" fmla="*/ 16342 h 191739"/>
                <a:gd name="connsiteX30" fmla="*/ 49376 w 451057"/>
                <a:gd name="connsiteY30" fmla="*/ 11440 h 191739"/>
                <a:gd name="connsiteX31" fmla="*/ 57605 w 451057"/>
                <a:gd name="connsiteY31" fmla="*/ 7627 h 191739"/>
                <a:gd name="connsiteX32" fmla="*/ 66933 w 451057"/>
                <a:gd name="connsiteY32" fmla="*/ 3814 h 191739"/>
                <a:gd name="connsiteX33" fmla="*/ 75709 w 451057"/>
                <a:gd name="connsiteY33" fmla="*/ 1634 h 191739"/>
                <a:gd name="connsiteX34" fmla="*/ 84488 w 451057"/>
                <a:gd name="connsiteY34" fmla="*/ 546 h 191739"/>
                <a:gd name="connsiteX35" fmla="*/ 94364 w 451057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7" h="191739">
                  <a:moveTo>
                    <a:pt x="94364" y="0"/>
                  </a:moveTo>
                  <a:lnTo>
                    <a:pt x="451057" y="0"/>
                  </a:lnTo>
                  <a:lnTo>
                    <a:pt x="451057" y="191739"/>
                  </a:lnTo>
                  <a:lnTo>
                    <a:pt x="94364" y="191739"/>
                  </a:lnTo>
                  <a:lnTo>
                    <a:pt x="84488" y="191196"/>
                  </a:lnTo>
                  <a:lnTo>
                    <a:pt x="75709" y="189560"/>
                  </a:lnTo>
                  <a:lnTo>
                    <a:pt x="66933" y="187382"/>
                  </a:lnTo>
                  <a:lnTo>
                    <a:pt x="57605" y="183569"/>
                  </a:lnTo>
                  <a:lnTo>
                    <a:pt x="49376" y="179756"/>
                  </a:lnTo>
                  <a:lnTo>
                    <a:pt x="41695" y="175398"/>
                  </a:lnTo>
                  <a:lnTo>
                    <a:pt x="34564" y="169950"/>
                  </a:lnTo>
                  <a:lnTo>
                    <a:pt x="27981" y="163414"/>
                  </a:lnTo>
                  <a:lnTo>
                    <a:pt x="21396" y="156879"/>
                  </a:lnTo>
                  <a:lnTo>
                    <a:pt x="15911" y="149252"/>
                  </a:lnTo>
                  <a:lnTo>
                    <a:pt x="11521" y="141082"/>
                  </a:lnTo>
                  <a:lnTo>
                    <a:pt x="7680" y="132911"/>
                  </a:lnTo>
                  <a:lnTo>
                    <a:pt x="3841" y="124195"/>
                  </a:lnTo>
                  <a:lnTo>
                    <a:pt x="1646" y="114935"/>
                  </a:lnTo>
                  <a:lnTo>
                    <a:pt x="0" y="105675"/>
                  </a:lnTo>
                  <a:lnTo>
                    <a:pt x="0" y="95871"/>
                  </a:lnTo>
                  <a:lnTo>
                    <a:pt x="0" y="86065"/>
                  </a:lnTo>
                  <a:lnTo>
                    <a:pt x="1646" y="76261"/>
                  </a:lnTo>
                  <a:lnTo>
                    <a:pt x="3841" y="67546"/>
                  </a:lnTo>
                  <a:lnTo>
                    <a:pt x="7680" y="58285"/>
                  </a:lnTo>
                  <a:lnTo>
                    <a:pt x="11521" y="50114"/>
                  </a:lnTo>
                  <a:lnTo>
                    <a:pt x="15911" y="41944"/>
                  </a:lnTo>
                  <a:lnTo>
                    <a:pt x="21396" y="34863"/>
                  </a:lnTo>
                  <a:lnTo>
                    <a:pt x="27981" y="28325"/>
                  </a:lnTo>
                  <a:lnTo>
                    <a:pt x="34564" y="21789"/>
                  </a:lnTo>
                  <a:lnTo>
                    <a:pt x="41695" y="16342"/>
                  </a:lnTo>
                  <a:lnTo>
                    <a:pt x="49376" y="11440"/>
                  </a:lnTo>
                  <a:lnTo>
                    <a:pt x="57605" y="7627"/>
                  </a:lnTo>
                  <a:lnTo>
                    <a:pt x="66933" y="3814"/>
                  </a:lnTo>
                  <a:lnTo>
                    <a:pt x="75709" y="1634"/>
                  </a:lnTo>
                  <a:lnTo>
                    <a:pt x="84488" y="546"/>
                  </a:lnTo>
                  <a:lnTo>
                    <a:pt x="9436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605257" y="4846498"/>
              <a:ext cx="451057" cy="191739"/>
            </a:xfrm>
            <a:custGeom>
              <a:avLst/>
              <a:gdLst>
                <a:gd name="connsiteX0" fmla="*/ 94364 w 451057"/>
                <a:gd name="connsiteY0" fmla="*/ 0 h 191739"/>
                <a:gd name="connsiteX1" fmla="*/ 451057 w 451057"/>
                <a:gd name="connsiteY1" fmla="*/ 0 h 191739"/>
                <a:gd name="connsiteX2" fmla="*/ 451057 w 451057"/>
                <a:gd name="connsiteY2" fmla="*/ 191739 h 191739"/>
                <a:gd name="connsiteX3" fmla="*/ 94364 w 451057"/>
                <a:gd name="connsiteY3" fmla="*/ 191739 h 191739"/>
                <a:gd name="connsiteX4" fmla="*/ 84488 w 451057"/>
                <a:gd name="connsiteY4" fmla="*/ 191194 h 191739"/>
                <a:gd name="connsiteX5" fmla="*/ 75709 w 451057"/>
                <a:gd name="connsiteY5" fmla="*/ 190100 h 191739"/>
                <a:gd name="connsiteX6" fmla="*/ 66933 w 451057"/>
                <a:gd name="connsiteY6" fmla="*/ 187368 h 191739"/>
                <a:gd name="connsiteX7" fmla="*/ 57605 w 451057"/>
                <a:gd name="connsiteY7" fmla="*/ 184639 h 191739"/>
                <a:gd name="connsiteX8" fmla="*/ 49376 w 451057"/>
                <a:gd name="connsiteY8" fmla="*/ 180268 h 191739"/>
                <a:gd name="connsiteX9" fmla="*/ 41695 w 451057"/>
                <a:gd name="connsiteY9" fmla="*/ 175898 h 191739"/>
                <a:gd name="connsiteX10" fmla="*/ 34564 w 451057"/>
                <a:gd name="connsiteY10" fmla="*/ 169888 h 191739"/>
                <a:gd name="connsiteX11" fmla="*/ 27981 w 451057"/>
                <a:gd name="connsiteY11" fmla="*/ 163880 h 191739"/>
                <a:gd name="connsiteX12" fmla="*/ 21396 w 451057"/>
                <a:gd name="connsiteY12" fmla="*/ 157325 h 191739"/>
                <a:gd name="connsiteX13" fmla="*/ 15911 w 451057"/>
                <a:gd name="connsiteY13" fmla="*/ 149676 h 191739"/>
                <a:gd name="connsiteX14" fmla="*/ 11521 w 451057"/>
                <a:gd name="connsiteY14" fmla="*/ 142029 h 191739"/>
                <a:gd name="connsiteX15" fmla="*/ 7680 w 451057"/>
                <a:gd name="connsiteY15" fmla="*/ 133290 h 191739"/>
                <a:gd name="connsiteX16" fmla="*/ 3841 w 451057"/>
                <a:gd name="connsiteY16" fmla="*/ 124549 h 191739"/>
                <a:gd name="connsiteX17" fmla="*/ 1646 w 451057"/>
                <a:gd name="connsiteY17" fmla="*/ 115262 h 191739"/>
                <a:gd name="connsiteX18" fmla="*/ 0 w 451057"/>
                <a:gd name="connsiteY18" fmla="*/ 105429 h 191739"/>
                <a:gd name="connsiteX19" fmla="*/ 0 w 451057"/>
                <a:gd name="connsiteY19" fmla="*/ 96143 h 191739"/>
                <a:gd name="connsiteX20" fmla="*/ 0 w 451057"/>
                <a:gd name="connsiteY20" fmla="*/ 85764 h 191739"/>
                <a:gd name="connsiteX21" fmla="*/ 1646 w 451057"/>
                <a:gd name="connsiteY21" fmla="*/ 76478 h 191739"/>
                <a:gd name="connsiteX22" fmla="*/ 3841 w 451057"/>
                <a:gd name="connsiteY22" fmla="*/ 67190 h 191739"/>
                <a:gd name="connsiteX23" fmla="*/ 7680 w 451057"/>
                <a:gd name="connsiteY23" fmla="*/ 58451 h 191739"/>
                <a:gd name="connsiteX24" fmla="*/ 11521 w 451057"/>
                <a:gd name="connsiteY24" fmla="*/ 49710 h 191739"/>
                <a:gd name="connsiteX25" fmla="*/ 15911 w 451057"/>
                <a:gd name="connsiteY25" fmla="*/ 42063 h 191739"/>
                <a:gd name="connsiteX26" fmla="*/ 21396 w 451057"/>
                <a:gd name="connsiteY26" fmla="*/ 34961 h 191739"/>
                <a:gd name="connsiteX27" fmla="*/ 27981 w 451057"/>
                <a:gd name="connsiteY27" fmla="*/ 27861 h 191739"/>
                <a:gd name="connsiteX28" fmla="*/ 34564 w 451057"/>
                <a:gd name="connsiteY28" fmla="*/ 21851 h 191739"/>
                <a:gd name="connsiteX29" fmla="*/ 41695 w 451057"/>
                <a:gd name="connsiteY29" fmla="*/ 16388 h 191739"/>
                <a:gd name="connsiteX30" fmla="*/ 49376 w 451057"/>
                <a:gd name="connsiteY30" fmla="*/ 10925 h 191739"/>
                <a:gd name="connsiteX31" fmla="*/ 57605 w 451057"/>
                <a:gd name="connsiteY31" fmla="*/ 7102 h 191739"/>
                <a:gd name="connsiteX32" fmla="*/ 66933 w 451057"/>
                <a:gd name="connsiteY32" fmla="*/ 4371 h 191739"/>
                <a:gd name="connsiteX33" fmla="*/ 75709 w 451057"/>
                <a:gd name="connsiteY33" fmla="*/ 1639 h 191739"/>
                <a:gd name="connsiteX34" fmla="*/ 84488 w 451057"/>
                <a:gd name="connsiteY34" fmla="*/ 547 h 191739"/>
                <a:gd name="connsiteX35" fmla="*/ 94364 w 451057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7" h="191739">
                  <a:moveTo>
                    <a:pt x="94364" y="0"/>
                  </a:moveTo>
                  <a:lnTo>
                    <a:pt x="451057" y="0"/>
                  </a:lnTo>
                  <a:lnTo>
                    <a:pt x="451057" y="191739"/>
                  </a:lnTo>
                  <a:lnTo>
                    <a:pt x="94364" y="191739"/>
                  </a:lnTo>
                  <a:lnTo>
                    <a:pt x="84488" y="191194"/>
                  </a:lnTo>
                  <a:lnTo>
                    <a:pt x="75709" y="190100"/>
                  </a:lnTo>
                  <a:lnTo>
                    <a:pt x="66933" y="187368"/>
                  </a:lnTo>
                  <a:lnTo>
                    <a:pt x="57605" y="184639"/>
                  </a:lnTo>
                  <a:lnTo>
                    <a:pt x="49376" y="180268"/>
                  </a:lnTo>
                  <a:lnTo>
                    <a:pt x="41695" y="175898"/>
                  </a:lnTo>
                  <a:lnTo>
                    <a:pt x="34564" y="169888"/>
                  </a:lnTo>
                  <a:lnTo>
                    <a:pt x="27981" y="163880"/>
                  </a:lnTo>
                  <a:lnTo>
                    <a:pt x="21396" y="157325"/>
                  </a:lnTo>
                  <a:lnTo>
                    <a:pt x="15911" y="149676"/>
                  </a:lnTo>
                  <a:lnTo>
                    <a:pt x="11521" y="142029"/>
                  </a:lnTo>
                  <a:lnTo>
                    <a:pt x="7680" y="133290"/>
                  </a:lnTo>
                  <a:lnTo>
                    <a:pt x="3841" y="124549"/>
                  </a:lnTo>
                  <a:lnTo>
                    <a:pt x="1646" y="115262"/>
                  </a:lnTo>
                  <a:lnTo>
                    <a:pt x="0" y="105429"/>
                  </a:lnTo>
                  <a:lnTo>
                    <a:pt x="0" y="96143"/>
                  </a:lnTo>
                  <a:lnTo>
                    <a:pt x="0" y="85764"/>
                  </a:lnTo>
                  <a:lnTo>
                    <a:pt x="1646" y="76478"/>
                  </a:lnTo>
                  <a:lnTo>
                    <a:pt x="3841" y="67190"/>
                  </a:lnTo>
                  <a:lnTo>
                    <a:pt x="7680" y="58451"/>
                  </a:lnTo>
                  <a:lnTo>
                    <a:pt x="11521" y="49710"/>
                  </a:lnTo>
                  <a:lnTo>
                    <a:pt x="15911" y="42063"/>
                  </a:lnTo>
                  <a:lnTo>
                    <a:pt x="21396" y="34961"/>
                  </a:lnTo>
                  <a:lnTo>
                    <a:pt x="27981" y="27861"/>
                  </a:lnTo>
                  <a:lnTo>
                    <a:pt x="34564" y="21851"/>
                  </a:lnTo>
                  <a:lnTo>
                    <a:pt x="41695" y="16388"/>
                  </a:lnTo>
                  <a:lnTo>
                    <a:pt x="49376" y="10925"/>
                  </a:lnTo>
                  <a:lnTo>
                    <a:pt x="57605" y="7102"/>
                  </a:lnTo>
                  <a:lnTo>
                    <a:pt x="66933" y="4371"/>
                  </a:lnTo>
                  <a:lnTo>
                    <a:pt x="75709" y="1639"/>
                  </a:lnTo>
                  <a:lnTo>
                    <a:pt x="84488" y="547"/>
                  </a:lnTo>
                  <a:lnTo>
                    <a:pt x="9436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5753303" y="5120411"/>
              <a:ext cx="303011" cy="247817"/>
            </a:xfrm>
            <a:custGeom>
              <a:avLst/>
              <a:gdLst>
                <a:gd name="connsiteX0" fmla="*/ 0 w 303011"/>
                <a:gd name="connsiteY0" fmla="*/ 0 h 247817"/>
                <a:gd name="connsiteX1" fmla="*/ 303011 w 303011"/>
                <a:gd name="connsiteY1" fmla="*/ 0 h 247817"/>
                <a:gd name="connsiteX2" fmla="*/ 303011 w 303011"/>
                <a:gd name="connsiteY2" fmla="*/ 247817 h 247817"/>
                <a:gd name="connsiteX3" fmla="*/ 289280 w 303011"/>
                <a:gd name="connsiteY3" fmla="*/ 246535 h 247817"/>
                <a:gd name="connsiteX4" fmla="*/ 272843 w 303011"/>
                <a:gd name="connsiteY4" fmla="*/ 243807 h 247817"/>
                <a:gd name="connsiteX5" fmla="*/ 255859 w 303011"/>
                <a:gd name="connsiteY5" fmla="*/ 241081 h 247817"/>
                <a:gd name="connsiteX6" fmla="*/ 239422 w 303011"/>
                <a:gd name="connsiteY6" fmla="*/ 237808 h 247817"/>
                <a:gd name="connsiteX7" fmla="*/ 224081 w 303011"/>
                <a:gd name="connsiteY7" fmla="*/ 233989 h 247817"/>
                <a:gd name="connsiteX8" fmla="*/ 208742 w 303011"/>
                <a:gd name="connsiteY8" fmla="*/ 229626 h 247817"/>
                <a:gd name="connsiteX9" fmla="*/ 193401 w 303011"/>
                <a:gd name="connsiteY9" fmla="*/ 224172 h 247817"/>
                <a:gd name="connsiteX10" fmla="*/ 178608 w 303011"/>
                <a:gd name="connsiteY10" fmla="*/ 219263 h 247817"/>
                <a:gd name="connsiteX11" fmla="*/ 164364 w 303011"/>
                <a:gd name="connsiteY11" fmla="*/ 213263 h 247817"/>
                <a:gd name="connsiteX12" fmla="*/ 150667 w 303011"/>
                <a:gd name="connsiteY12" fmla="*/ 206719 h 247817"/>
                <a:gd name="connsiteX13" fmla="*/ 136969 w 303011"/>
                <a:gd name="connsiteY13" fmla="*/ 199627 h 247817"/>
                <a:gd name="connsiteX14" fmla="*/ 124369 w 303011"/>
                <a:gd name="connsiteY14" fmla="*/ 192537 h 247817"/>
                <a:gd name="connsiteX15" fmla="*/ 111767 w 303011"/>
                <a:gd name="connsiteY15" fmla="*/ 184355 h 247817"/>
                <a:gd name="connsiteX16" fmla="*/ 100262 w 303011"/>
                <a:gd name="connsiteY16" fmla="*/ 176173 h 247817"/>
                <a:gd name="connsiteX17" fmla="*/ 88756 w 303011"/>
                <a:gd name="connsiteY17" fmla="*/ 167993 h 247817"/>
                <a:gd name="connsiteX18" fmla="*/ 77799 w 303011"/>
                <a:gd name="connsiteY18" fmla="*/ 158721 h 247817"/>
                <a:gd name="connsiteX19" fmla="*/ 67936 w 303011"/>
                <a:gd name="connsiteY19" fmla="*/ 149448 h 247817"/>
                <a:gd name="connsiteX20" fmla="*/ 58075 w 303011"/>
                <a:gd name="connsiteY20" fmla="*/ 139085 h 247817"/>
                <a:gd name="connsiteX21" fmla="*/ 49309 w 303011"/>
                <a:gd name="connsiteY21" fmla="*/ 129268 h 247817"/>
                <a:gd name="connsiteX22" fmla="*/ 41090 w 303011"/>
                <a:gd name="connsiteY22" fmla="*/ 118905 h 247817"/>
                <a:gd name="connsiteX23" fmla="*/ 33420 w 303011"/>
                <a:gd name="connsiteY23" fmla="*/ 108540 h 247817"/>
                <a:gd name="connsiteX24" fmla="*/ 26846 w 303011"/>
                <a:gd name="connsiteY24" fmla="*/ 97086 h 247817"/>
                <a:gd name="connsiteX25" fmla="*/ 20819 w 303011"/>
                <a:gd name="connsiteY25" fmla="*/ 86178 h 247817"/>
                <a:gd name="connsiteX26" fmla="*/ 15341 w 303011"/>
                <a:gd name="connsiteY26" fmla="*/ 74178 h 247817"/>
                <a:gd name="connsiteX27" fmla="*/ 10410 w 303011"/>
                <a:gd name="connsiteY27" fmla="*/ 62179 h 247817"/>
                <a:gd name="connsiteX28" fmla="*/ 7122 w 303011"/>
                <a:gd name="connsiteY28" fmla="*/ 50726 h 247817"/>
                <a:gd name="connsiteX29" fmla="*/ 3835 w 303011"/>
                <a:gd name="connsiteY29" fmla="*/ 38180 h 247817"/>
                <a:gd name="connsiteX30" fmla="*/ 1644 w 303011"/>
                <a:gd name="connsiteY30" fmla="*/ 26181 h 247817"/>
                <a:gd name="connsiteX31" fmla="*/ 547 w 303011"/>
                <a:gd name="connsiteY31" fmla="*/ 13091 h 247817"/>
                <a:gd name="connsiteX32" fmla="*/ 0 w 303011"/>
                <a:gd name="connsiteY32" fmla="*/ 0 h 24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3011" h="247817">
                  <a:moveTo>
                    <a:pt x="0" y="0"/>
                  </a:moveTo>
                  <a:lnTo>
                    <a:pt x="303011" y="0"/>
                  </a:lnTo>
                  <a:lnTo>
                    <a:pt x="303011" y="247817"/>
                  </a:lnTo>
                  <a:lnTo>
                    <a:pt x="289280" y="246535"/>
                  </a:lnTo>
                  <a:lnTo>
                    <a:pt x="272843" y="243807"/>
                  </a:lnTo>
                  <a:lnTo>
                    <a:pt x="255859" y="241081"/>
                  </a:lnTo>
                  <a:lnTo>
                    <a:pt x="239422" y="237808"/>
                  </a:lnTo>
                  <a:lnTo>
                    <a:pt x="224081" y="233989"/>
                  </a:lnTo>
                  <a:lnTo>
                    <a:pt x="208742" y="229626"/>
                  </a:lnTo>
                  <a:lnTo>
                    <a:pt x="193401" y="224172"/>
                  </a:lnTo>
                  <a:lnTo>
                    <a:pt x="178608" y="219263"/>
                  </a:lnTo>
                  <a:lnTo>
                    <a:pt x="164364" y="213263"/>
                  </a:lnTo>
                  <a:lnTo>
                    <a:pt x="150667" y="206719"/>
                  </a:lnTo>
                  <a:lnTo>
                    <a:pt x="136969" y="199627"/>
                  </a:lnTo>
                  <a:lnTo>
                    <a:pt x="124369" y="192537"/>
                  </a:lnTo>
                  <a:lnTo>
                    <a:pt x="111767" y="184355"/>
                  </a:lnTo>
                  <a:lnTo>
                    <a:pt x="100262" y="176173"/>
                  </a:lnTo>
                  <a:lnTo>
                    <a:pt x="88756" y="167993"/>
                  </a:lnTo>
                  <a:lnTo>
                    <a:pt x="77799" y="158721"/>
                  </a:lnTo>
                  <a:lnTo>
                    <a:pt x="67936" y="149448"/>
                  </a:lnTo>
                  <a:lnTo>
                    <a:pt x="58075" y="139085"/>
                  </a:lnTo>
                  <a:lnTo>
                    <a:pt x="49309" y="129268"/>
                  </a:lnTo>
                  <a:lnTo>
                    <a:pt x="41090" y="118905"/>
                  </a:lnTo>
                  <a:lnTo>
                    <a:pt x="33420" y="108540"/>
                  </a:lnTo>
                  <a:lnTo>
                    <a:pt x="26846" y="97086"/>
                  </a:lnTo>
                  <a:lnTo>
                    <a:pt x="20819" y="86178"/>
                  </a:lnTo>
                  <a:lnTo>
                    <a:pt x="15341" y="74178"/>
                  </a:lnTo>
                  <a:lnTo>
                    <a:pt x="10410" y="62179"/>
                  </a:lnTo>
                  <a:lnTo>
                    <a:pt x="7122" y="50726"/>
                  </a:lnTo>
                  <a:lnTo>
                    <a:pt x="3835" y="38180"/>
                  </a:lnTo>
                  <a:lnTo>
                    <a:pt x="1644" y="26181"/>
                  </a:lnTo>
                  <a:lnTo>
                    <a:pt x="547" y="1309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601766" y="2674356"/>
            <a:ext cx="480171" cy="1424487"/>
            <a:chOff x="6135688" y="3468688"/>
            <a:chExt cx="640228" cy="1899316"/>
          </a:xfrm>
        </p:grpSpPr>
        <p:sp>
          <p:nvSpPr>
            <p:cNvPr id="22" name="任意多边形 21"/>
            <p:cNvSpPr/>
            <p:nvPr/>
          </p:nvSpPr>
          <p:spPr>
            <a:xfrm>
              <a:off x="6307103" y="3468688"/>
              <a:ext cx="386565" cy="361595"/>
            </a:xfrm>
            <a:custGeom>
              <a:avLst/>
              <a:gdLst>
                <a:gd name="connsiteX0" fmla="*/ 26016 w 386565"/>
                <a:gd name="connsiteY0" fmla="*/ 0 h 361595"/>
                <a:gd name="connsiteX1" fmla="*/ 316895 w 386565"/>
                <a:gd name="connsiteY1" fmla="*/ 0 h 361595"/>
                <a:gd name="connsiteX2" fmla="*/ 385472 w 386565"/>
                <a:gd name="connsiteY2" fmla="*/ 302430 h 361595"/>
                <a:gd name="connsiteX3" fmla="*/ 386565 w 386565"/>
                <a:gd name="connsiteY3" fmla="*/ 307908 h 361595"/>
                <a:gd name="connsiteX4" fmla="*/ 386565 w 386565"/>
                <a:gd name="connsiteY4" fmla="*/ 313386 h 361595"/>
                <a:gd name="connsiteX5" fmla="*/ 386018 w 386565"/>
                <a:gd name="connsiteY5" fmla="*/ 319411 h 361595"/>
                <a:gd name="connsiteX6" fmla="*/ 385472 w 386565"/>
                <a:gd name="connsiteY6" fmla="*/ 324343 h 361595"/>
                <a:gd name="connsiteX7" fmla="*/ 383831 w 386565"/>
                <a:gd name="connsiteY7" fmla="*/ 329272 h 361595"/>
                <a:gd name="connsiteX8" fmla="*/ 381645 w 386565"/>
                <a:gd name="connsiteY8" fmla="*/ 334203 h 361595"/>
                <a:gd name="connsiteX9" fmla="*/ 379457 w 386565"/>
                <a:gd name="connsiteY9" fmla="*/ 339133 h 361595"/>
                <a:gd name="connsiteX10" fmla="*/ 375630 w 386565"/>
                <a:gd name="connsiteY10" fmla="*/ 342969 h 361595"/>
                <a:gd name="connsiteX11" fmla="*/ 372349 w 386565"/>
                <a:gd name="connsiteY11" fmla="*/ 346803 h 361595"/>
                <a:gd name="connsiteX12" fmla="*/ 368522 w 386565"/>
                <a:gd name="connsiteY12" fmla="*/ 350638 h 361595"/>
                <a:gd name="connsiteX13" fmla="*/ 364695 w 386565"/>
                <a:gd name="connsiteY13" fmla="*/ 353376 h 361595"/>
                <a:gd name="connsiteX14" fmla="*/ 359773 w 386565"/>
                <a:gd name="connsiteY14" fmla="*/ 356116 h 361595"/>
                <a:gd name="connsiteX15" fmla="*/ 354852 w 386565"/>
                <a:gd name="connsiteY15" fmla="*/ 358308 h 361595"/>
                <a:gd name="connsiteX16" fmla="*/ 349385 w 386565"/>
                <a:gd name="connsiteY16" fmla="*/ 359950 h 361595"/>
                <a:gd name="connsiteX17" fmla="*/ 343917 w 386565"/>
                <a:gd name="connsiteY17" fmla="*/ 361046 h 361595"/>
                <a:gd name="connsiteX18" fmla="*/ 338450 w 386565"/>
                <a:gd name="connsiteY18" fmla="*/ 361595 h 361595"/>
                <a:gd name="connsiteX19" fmla="*/ 129037 w 386565"/>
                <a:gd name="connsiteY19" fmla="*/ 361595 h 361595"/>
                <a:gd name="connsiteX20" fmla="*/ 122476 w 386565"/>
                <a:gd name="connsiteY20" fmla="*/ 361046 h 361595"/>
                <a:gd name="connsiteX21" fmla="*/ 116461 w 386565"/>
                <a:gd name="connsiteY21" fmla="*/ 360499 h 361595"/>
                <a:gd name="connsiteX22" fmla="*/ 109900 w 386565"/>
                <a:gd name="connsiteY22" fmla="*/ 358308 h 361595"/>
                <a:gd name="connsiteX23" fmla="*/ 103885 w 386565"/>
                <a:gd name="connsiteY23" fmla="*/ 356663 h 361595"/>
                <a:gd name="connsiteX24" fmla="*/ 97872 w 386565"/>
                <a:gd name="connsiteY24" fmla="*/ 354472 h 361595"/>
                <a:gd name="connsiteX25" fmla="*/ 91857 w 386565"/>
                <a:gd name="connsiteY25" fmla="*/ 351734 h 361595"/>
                <a:gd name="connsiteX26" fmla="*/ 86937 w 386565"/>
                <a:gd name="connsiteY26" fmla="*/ 348447 h 361595"/>
                <a:gd name="connsiteX27" fmla="*/ 82015 w 386565"/>
                <a:gd name="connsiteY27" fmla="*/ 344611 h 361595"/>
                <a:gd name="connsiteX28" fmla="*/ 77642 w 386565"/>
                <a:gd name="connsiteY28" fmla="*/ 340777 h 361595"/>
                <a:gd name="connsiteX29" fmla="*/ 72720 w 386565"/>
                <a:gd name="connsiteY29" fmla="*/ 335846 h 361595"/>
                <a:gd name="connsiteX30" fmla="*/ 68893 w 386565"/>
                <a:gd name="connsiteY30" fmla="*/ 330916 h 361595"/>
                <a:gd name="connsiteX31" fmla="*/ 65066 w 386565"/>
                <a:gd name="connsiteY31" fmla="*/ 325985 h 361595"/>
                <a:gd name="connsiteX32" fmla="*/ 62332 w 386565"/>
                <a:gd name="connsiteY32" fmla="*/ 320507 h 361595"/>
                <a:gd name="connsiteX33" fmla="*/ 59599 w 386565"/>
                <a:gd name="connsiteY33" fmla="*/ 314482 h 361595"/>
                <a:gd name="connsiteX34" fmla="*/ 57411 w 386565"/>
                <a:gd name="connsiteY34" fmla="*/ 308455 h 361595"/>
                <a:gd name="connsiteX35" fmla="*/ 55770 w 386565"/>
                <a:gd name="connsiteY35" fmla="*/ 302430 h 361595"/>
                <a:gd name="connsiteX36" fmla="*/ 1094 w 386565"/>
                <a:gd name="connsiteY36" fmla="*/ 62480 h 361595"/>
                <a:gd name="connsiteX37" fmla="*/ 548 w 386565"/>
                <a:gd name="connsiteY37" fmla="*/ 56455 h 361595"/>
                <a:gd name="connsiteX38" fmla="*/ 0 w 386565"/>
                <a:gd name="connsiteY38" fmla="*/ 49881 h 361595"/>
                <a:gd name="connsiteX39" fmla="*/ 0 w 386565"/>
                <a:gd name="connsiteY39" fmla="*/ 44403 h 361595"/>
                <a:gd name="connsiteX40" fmla="*/ 1094 w 386565"/>
                <a:gd name="connsiteY40" fmla="*/ 38376 h 361595"/>
                <a:gd name="connsiteX41" fmla="*/ 2187 w 386565"/>
                <a:gd name="connsiteY41" fmla="*/ 32351 h 361595"/>
                <a:gd name="connsiteX42" fmla="*/ 3827 w 386565"/>
                <a:gd name="connsiteY42" fmla="*/ 26873 h 361595"/>
                <a:gd name="connsiteX43" fmla="*/ 6015 w 386565"/>
                <a:gd name="connsiteY43" fmla="*/ 21941 h 361595"/>
                <a:gd name="connsiteX44" fmla="*/ 9295 w 386565"/>
                <a:gd name="connsiteY44" fmla="*/ 17012 h 361595"/>
                <a:gd name="connsiteX45" fmla="*/ 12029 w 386565"/>
                <a:gd name="connsiteY45" fmla="*/ 12080 h 361595"/>
                <a:gd name="connsiteX46" fmla="*/ 16403 w 386565"/>
                <a:gd name="connsiteY46" fmla="*/ 7698 h 361595"/>
                <a:gd name="connsiteX47" fmla="*/ 20778 w 386565"/>
                <a:gd name="connsiteY47" fmla="*/ 3864 h 361595"/>
                <a:gd name="connsiteX48" fmla="*/ 25152 w 386565"/>
                <a:gd name="connsiteY48" fmla="*/ 577 h 361595"/>
                <a:gd name="connsiteX49" fmla="*/ 26016 w 386565"/>
                <a:gd name="connsiteY49" fmla="*/ 0 h 36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86565" h="361595">
                  <a:moveTo>
                    <a:pt x="26016" y="0"/>
                  </a:moveTo>
                  <a:lnTo>
                    <a:pt x="316895" y="0"/>
                  </a:lnTo>
                  <a:lnTo>
                    <a:pt x="385472" y="302430"/>
                  </a:lnTo>
                  <a:lnTo>
                    <a:pt x="386565" y="307908"/>
                  </a:lnTo>
                  <a:lnTo>
                    <a:pt x="386565" y="313386"/>
                  </a:lnTo>
                  <a:lnTo>
                    <a:pt x="386018" y="319411"/>
                  </a:lnTo>
                  <a:lnTo>
                    <a:pt x="385472" y="324343"/>
                  </a:lnTo>
                  <a:lnTo>
                    <a:pt x="383831" y="329272"/>
                  </a:lnTo>
                  <a:lnTo>
                    <a:pt x="381645" y="334203"/>
                  </a:lnTo>
                  <a:lnTo>
                    <a:pt x="379457" y="339133"/>
                  </a:lnTo>
                  <a:lnTo>
                    <a:pt x="375630" y="342969"/>
                  </a:lnTo>
                  <a:lnTo>
                    <a:pt x="372349" y="346803"/>
                  </a:lnTo>
                  <a:lnTo>
                    <a:pt x="368522" y="350638"/>
                  </a:lnTo>
                  <a:lnTo>
                    <a:pt x="364695" y="353376"/>
                  </a:lnTo>
                  <a:lnTo>
                    <a:pt x="359773" y="356116"/>
                  </a:lnTo>
                  <a:lnTo>
                    <a:pt x="354852" y="358308"/>
                  </a:lnTo>
                  <a:lnTo>
                    <a:pt x="349385" y="359950"/>
                  </a:lnTo>
                  <a:lnTo>
                    <a:pt x="343917" y="361046"/>
                  </a:lnTo>
                  <a:lnTo>
                    <a:pt x="338450" y="361595"/>
                  </a:lnTo>
                  <a:lnTo>
                    <a:pt x="129037" y="361595"/>
                  </a:lnTo>
                  <a:lnTo>
                    <a:pt x="122476" y="361046"/>
                  </a:lnTo>
                  <a:lnTo>
                    <a:pt x="116461" y="360499"/>
                  </a:lnTo>
                  <a:lnTo>
                    <a:pt x="109900" y="358308"/>
                  </a:lnTo>
                  <a:lnTo>
                    <a:pt x="103885" y="356663"/>
                  </a:lnTo>
                  <a:lnTo>
                    <a:pt x="97872" y="354472"/>
                  </a:lnTo>
                  <a:lnTo>
                    <a:pt x="91857" y="351734"/>
                  </a:lnTo>
                  <a:lnTo>
                    <a:pt x="86937" y="348447"/>
                  </a:lnTo>
                  <a:lnTo>
                    <a:pt x="82015" y="344611"/>
                  </a:lnTo>
                  <a:lnTo>
                    <a:pt x="77642" y="340777"/>
                  </a:lnTo>
                  <a:lnTo>
                    <a:pt x="72720" y="335846"/>
                  </a:lnTo>
                  <a:lnTo>
                    <a:pt x="68893" y="330916"/>
                  </a:lnTo>
                  <a:lnTo>
                    <a:pt x="65066" y="325985"/>
                  </a:lnTo>
                  <a:lnTo>
                    <a:pt x="62332" y="320507"/>
                  </a:lnTo>
                  <a:lnTo>
                    <a:pt x="59599" y="314482"/>
                  </a:lnTo>
                  <a:lnTo>
                    <a:pt x="57411" y="308455"/>
                  </a:lnTo>
                  <a:lnTo>
                    <a:pt x="55770" y="302430"/>
                  </a:lnTo>
                  <a:lnTo>
                    <a:pt x="1094" y="62480"/>
                  </a:lnTo>
                  <a:lnTo>
                    <a:pt x="548" y="56455"/>
                  </a:lnTo>
                  <a:lnTo>
                    <a:pt x="0" y="49881"/>
                  </a:lnTo>
                  <a:lnTo>
                    <a:pt x="0" y="44403"/>
                  </a:lnTo>
                  <a:lnTo>
                    <a:pt x="1094" y="38376"/>
                  </a:lnTo>
                  <a:lnTo>
                    <a:pt x="2187" y="32351"/>
                  </a:lnTo>
                  <a:lnTo>
                    <a:pt x="3827" y="26873"/>
                  </a:lnTo>
                  <a:lnTo>
                    <a:pt x="6015" y="21941"/>
                  </a:lnTo>
                  <a:lnTo>
                    <a:pt x="9295" y="17012"/>
                  </a:lnTo>
                  <a:lnTo>
                    <a:pt x="12029" y="12080"/>
                  </a:lnTo>
                  <a:lnTo>
                    <a:pt x="16403" y="7698"/>
                  </a:lnTo>
                  <a:lnTo>
                    <a:pt x="20778" y="3864"/>
                  </a:lnTo>
                  <a:lnTo>
                    <a:pt x="25152" y="577"/>
                  </a:lnTo>
                  <a:lnTo>
                    <a:pt x="26016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6135689" y="3912455"/>
              <a:ext cx="640227" cy="597129"/>
            </a:xfrm>
            <a:custGeom>
              <a:avLst/>
              <a:gdLst>
                <a:gd name="connsiteX0" fmla="*/ 0 w 640227"/>
                <a:gd name="connsiteY0" fmla="*/ 0 h 597129"/>
                <a:gd name="connsiteX1" fmla="*/ 639130 w 640227"/>
                <a:gd name="connsiteY1" fmla="*/ 0 h 597129"/>
                <a:gd name="connsiteX2" fmla="*/ 640227 w 640227"/>
                <a:gd name="connsiteY2" fmla="*/ 63316 h 597129"/>
                <a:gd name="connsiteX3" fmla="*/ 640227 w 640227"/>
                <a:gd name="connsiteY3" fmla="*/ 130451 h 597129"/>
                <a:gd name="connsiteX4" fmla="*/ 640227 w 640227"/>
                <a:gd name="connsiteY4" fmla="*/ 147373 h 597129"/>
                <a:gd name="connsiteX5" fmla="*/ 639678 w 640227"/>
                <a:gd name="connsiteY5" fmla="*/ 164292 h 597129"/>
                <a:gd name="connsiteX6" fmla="*/ 638581 w 640227"/>
                <a:gd name="connsiteY6" fmla="*/ 181214 h 597129"/>
                <a:gd name="connsiteX7" fmla="*/ 637484 w 640227"/>
                <a:gd name="connsiteY7" fmla="*/ 197588 h 597129"/>
                <a:gd name="connsiteX8" fmla="*/ 635289 w 640227"/>
                <a:gd name="connsiteY8" fmla="*/ 213962 h 597129"/>
                <a:gd name="connsiteX9" fmla="*/ 633096 w 640227"/>
                <a:gd name="connsiteY9" fmla="*/ 230337 h 597129"/>
                <a:gd name="connsiteX10" fmla="*/ 630901 w 640227"/>
                <a:gd name="connsiteY10" fmla="*/ 246713 h 597129"/>
                <a:gd name="connsiteX11" fmla="*/ 627611 w 640227"/>
                <a:gd name="connsiteY11" fmla="*/ 262540 h 597129"/>
                <a:gd name="connsiteX12" fmla="*/ 624319 w 640227"/>
                <a:gd name="connsiteY12" fmla="*/ 278916 h 597129"/>
                <a:gd name="connsiteX13" fmla="*/ 620479 w 640227"/>
                <a:gd name="connsiteY13" fmla="*/ 294198 h 597129"/>
                <a:gd name="connsiteX14" fmla="*/ 616640 w 640227"/>
                <a:gd name="connsiteY14" fmla="*/ 310028 h 597129"/>
                <a:gd name="connsiteX15" fmla="*/ 612251 w 640227"/>
                <a:gd name="connsiteY15" fmla="*/ 325857 h 597129"/>
                <a:gd name="connsiteX16" fmla="*/ 607314 w 640227"/>
                <a:gd name="connsiteY16" fmla="*/ 341139 h 597129"/>
                <a:gd name="connsiteX17" fmla="*/ 602378 w 640227"/>
                <a:gd name="connsiteY17" fmla="*/ 355876 h 597129"/>
                <a:gd name="connsiteX18" fmla="*/ 596891 w 640227"/>
                <a:gd name="connsiteY18" fmla="*/ 371160 h 597129"/>
                <a:gd name="connsiteX19" fmla="*/ 591407 w 640227"/>
                <a:gd name="connsiteY19" fmla="*/ 385897 h 597129"/>
                <a:gd name="connsiteX20" fmla="*/ 584825 w 640227"/>
                <a:gd name="connsiteY20" fmla="*/ 400634 h 597129"/>
                <a:gd name="connsiteX21" fmla="*/ 578791 w 640227"/>
                <a:gd name="connsiteY21" fmla="*/ 414825 h 597129"/>
                <a:gd name="connsiteX22" fmla="*/ 571659 w 640227"/>
                <a:gd name="connsiteY22" fmla="*/ 429562 h 597129"/>
                <a:gd name="connsiteX23" fmla="*/ 564528 w 640227"/>
                <a:gd name="connsiteY23" fmla="*/ 443754 h 597129"/>
                <a:gd name="connsiteX24" fmla="*/ 557397 w 640227"/>
                <a:gd name="connsiteY24" fmla="*/ 457399 h 597129"/>
                <a:gd name="connsiteX25" fmla="*/ 549717 w 640227"/>
                <a:gd name="connsiteY25" fmla="*/ 471045 h 597129"/>
                <a:gd name="connsiteX26" fmla="*/ 541490 w 640227"/>
                <a:gd name="connsiteY26" fmla="*/ 485237 h 597129"/>
                <a:gd name="connsiteX27" fmla="*/ 533262 w 640227"/>
                <a:gd name="connsiteY27" fmla="*/ 497791 h 597129"/>
                <a:gd name="connsiteX28" fmla="*/ 524484 w 640227"/>
                <a:gd name="connsiteY28" fmla="*/ 511436 h 597129"/>
                <a:gd name="connsiteX29" fmla="*/ 515708 w 640227"/>
                <a:gd name="connsiteY29" fmla="*/ 524535 h 597129"/>
                <a:gd name="connsiteX30" fmla="*/ 505835 w 640227"/>
                <a:gd name="connsiteY30" fmla="*/ 537090 h 597129"/>
                <a:gd name="connsiteX31" fmla="*/ 497058 w 640227"/>
                <a:gd name="connsiteY31" fmla="*/ 549644 h 597129"/>
                <a:gd name="connsiteX32" fmla="*/ 486636 w 640227"/>
                <a:gd name="connsiteY32" fmla="*/ 562198 h 597129"/>
                <a:gd name="connsiteX33" fmla="*/ 476762 w 640227"/>
                <a:gd name="connsiteY33" fmla="*/ 573660 h 597129"/>
                <a:gd name="connsiteX34" fmla="*/ 466340 w 640227"/>
                <a:gd name="connsiteY34" fmla="*/ 585667 h 597129"/>
                <a:gd name="connsiteX35" fmla="*/ 455918 w 640227"/>
                <a:gd name="connsiteY35" fmla="*/ 597129 h 597129"/>
                <a:gd name="connsiteX36" fmla="*/ 0 w 640227"/>
                <a:gd name="connsiteY36" fmla="*/ 597129 h 597129"/>
                <a:gd name="connsiteX37" fmla="*/ 0 w 640227"/>
                <a:gd name="connsiteY37" fmla="*/ 0 h 59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0227" h="597129">
                  <a:moveTo>
                    <a:pt x="0" y="0"/>
                  </a:moveTo>
                  <a:lnTo>
                    <a:pt x="639130" y="0"/>
                  </a:lnTo>
                  <a:lnTo>
                    <a:pt x="640227" y="63316"/>
                  </a:lnTo>
                  <a:lnTo>
                    <a:pt x="640227" y="130451"/>
                  </a:lnTo>
                  <a:lnTo>
                    <a:pt x="640227" y="147373"/>
                  </a:lnTo>
                  <a:lnTo>
                    <a:pt x="639678" y="164292"/>
                  </a:lnTo>
                  <a:lnTo>
                    <a:pt x="638581" y="181214"/>
                  </a:lnTo>
                  <a:lnTo>
                    <a:pt x="637484" y="197588"/>
                  </a:lnTo>
                  <a:lnTo>
                    <a:pt x="635289" y="213962"/>
                  </a:lnTo>
                  <a:lnTo>
                    <a:pt x="633096" y="230337"/>
                  </a:lnTo>
                  <a:lnTo>
                    <a:pt x="630901" y="246713"/>
                  </a:lnTo>
                  <a:lnTo>
                    <a:pt x="627611" y="262540"/>
                  </a:lnTo>
                  <a:lnTo>
                    <a:pt x="624319" y="278916"/>
                  </a:lnTo>
                  <a:lnTo>
                    <a:pt x="620479" y="294198"/>
                  </a:lnTo>
                  <a:lnTo>
                    <a:pt x="616640" y="310028"/>
                  </a:lnTo>
                  <a:lnTo>
                    <a:pt x="612251" y="325857"/>
                  </a:lnTo>
                  <a:lnTo>
                    <a:pt x="607314" y="341139"/>
                  </a:lnTo>
                  <a:lnTo>
                    <a:pt x="602378" y="355876"/>
                  </a:lnTo>
                  <a:lnTo>
                    <a:pt x="596891" y="371160"/>
                  </a:lnTo>
                  <a:lnTo>
                    <a:pt x="591407" y="385897"/>
                  </a:lnTo>
                  <a:lnTo>
                    <a:pt x="584825" y="400634"/>
                  </a:lnTo>
                  <a:lnTo>
                    <a:pt x="578791" y="414825"/>
                  </a:lnTo>
                  <a:lnTo>
                    <a:pt x="571659" y="429562"/>
                  </a:lnTo>
                  <a:lnTo>
                    <a:pt x="564528" y="443754"/>
                  </a:lnTo>
                  <a:lnTo>
                    <a:pt x="557397" y="457399"/>
                  </a:lnTo>
                  <a:lnTo>
                    <a:pt x="549717" y="471045"/>
                  </a:lnTo>
                  <a:lnTo>
                    <a:pt x="541490" y="485237"/>
                  </a:lnTo>
                  <a:lnTo>
                    <a:pt x="533262" y="497791"/>
                  </a:lnTo>
                  <a:lnTo>
                    <a:pt x="524484" y="511436"/>
                  </a:lnTo>
                  <a:lnTo>
                    <a:pt x="515708" y="524535"/>
                  </a:lnTo>
                  <a:lnTo>
                    <a:pt x="505835" y="537090"/>
                  </a:lnTo>
                  <a:lnTo>
                    <a:pt x="497058" y="549644"/>
                  </a:lnTo>
                  <a:lnTo>
                    <a:pt x="486636" y="562198"/>
                  </a:lnTo>
                  <a:lnTo>
                    <a:pt x="476762" y="573660"/>
                  </a:lnTo>
                  <a:lnTo>
                    <a:pt x="466340" y="585667"/>
                  </a:lnTo>
                  <a:lnTo>
                    <a:pt x="455918" y="597129"/>
                  </a:lnTo>
                  <a:lnTo>
                    <a:pt x="0" y="597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135688" y="4591758"/>
              <a:ext cx="451056" cy="191739"/>
            </a:xfrm>
            <a:custGeom>
              <a:avLst/>
              <a:gdLst>
                <a:gd name="connsiteX0" fmla="*/ 0 w 451056"/>
                <a:gd name="connsiteY0" fmla="*/ 0 h 191739"/>
                <a:gd name="connsiteX1" fmla="*/ 356145 w 451056"/>
                <a:gd name="connsiteY1" fmla="*/ 0 h 191739"/>
                <a:gd name="connsiteX2" fmla="*/ 366020 w 451056"/>
                <a:gd name="connsiteY2" fmla="*/ 546 h 191739"/>
                <a:gd name="connsiteX3" fmla="*/ 375345 w 451056"/>
                <a:gd name="connsiteY3" fmla="*/ 1634 h 191739"/>
                <a:gd name="connsiteX4" fmla="*/ 384124 w 451056"/>
                <a:gd name="connsiteY4" fmla="*/ 3814 h 191739"/>
                <a:gd name="connsiteX5" fmla="*/ 393451 w 451056"/>
                <a:gd name="connsiteY5" fmla="*/ 7627 h 191739"/>
                <a:gd name="connsiteX6" fmla="*/ 401131 w 451056"/>
                <a:gd name="connsiteY6" fmla="*/ 11440 h 191739"/>
                <a:gd name="connsiteX7" fmla="*/ 409360 w 451056"/>
                <a:gd name="connsiteY7" fmla="*/ 16342 h 191739"/>
                <a:gd name="connsiteX8" fmla="*/ 416492 w 451056"/>
                <a:gd name="connsiteY8" fmla="*/ 21789 h 191739"/>
                <a:gd name="connsiteX9" fmla="*/ 423076 w 451056"/>
                <a:gd name="connsiteY9" fmla="*/ 28325 h 191739"/>
                <a:gd name="connsiteX10" fmla="*/ 429661 w 451056"/>
                <a:gd name="connsiteY10" fmla="*/ 34863 h 191739"/>
                <a:gd name="connsiteX11" fmla="*/ 434598 w 451056"/>
                <a:gd name="connsiteY11" fmla="*/ 41944 h 191739"/>
                <a:gd name="connsiteX12" fmla="*/ 439536 w 451056"/>
                <a:gd name="connsiteY12" fmla="*/ 50114 h 191739"/>
                <a:gd name="connsiteX13" fmla="*/ 443375 w 451056"/>
                <a:gd name="connsiteY13" fmla="*/ 58285 h 191739"/>
                <a:gd name="connsiteX14" fmla="*/ 446668 w 451056"/>
                <a:gd name="connsiteY14" fmla="*/ 67546 h 191739"/>
                <a:gd name="connsiteX15" fmla="*/ 449410 w 451056"/>
                <a:gd name="connsiteY15" fmla="*/ 76261 h 191739"/>
                <a:gd name="connsiteX16" fmla="*/ 450507 w 451056"/>
                <a:gd name="connsiteY16" fmla="*/ 86065 h 191739"/>
                <a:gd name="connsiteX17" fmla="*/ 451056 w 451056"/>
                <a:gd name="connsiteY17" fmla="*/ 95871 h 191739"/>
                <a:gd name="connsiteX18" fmla="*/ 450507 w 451056"/>
                <a:gd name="connsiteY18" fmla="*/ 105675 h 191739"/>
                <a:gd name="connsiteX19" fmla="*/ 449410 w 451056"/>
                <a:gd name="connsiteY19" fmla="*/ 114935 h 191739"/>
                <a:gd name="connsiteX20" fmla="*/ 446668 w 451056"/>
                <a:gd name="connsiteY20" fmla="*/ 124195 h 191739"/>
                <a:gd name="connsiteX21" fmla="*/ 443375 w 451056"/>
                <a:gd name="connsiteY21" fmla="*/ 132911 h 191739"/>
                <a:gd name="connsiteX22" fmla="*/ 439536 w 451056"/>
                <a:gd name="connsiteY22" fmla="*/ 141082 h 191739"/>
                <a:gd name="connsiteX23" fmla="*/ 434598 w 451056"/>
                <a:gd name="connsiteY23" fmla="*/ 149252 h 191739"/>
                <a:gd name="connsiteX24" fmla="*/ 429661 w 451056"/>
                <a:gd name="connsiteY24" fmla="*/ 156879 h 191739"/>
                <a:gd name="connsiteX25" fmla="*/ 423076 w 451056"/>
                <a:gd name="connsiteY25" fmla="*/ 163414 h 191739"/>
                <a:gd name="connsiteX26" fmla="*/ 416492 w 451056"/>
                <a:gd name="connsiteY26" fmla="*/ 169950 h 191739"/>
                <a:gd name="connsiteX27" fmla="*/ 409360 w 451056"/>
                <a:gd name="connsiteY27" fmla="*/ 175398 h 191739"/>
                <a:gd name="connsiteX28" fmla="*/ 401131 w 451056"/>
                <a:gd name="connsiteY28" fmla="*/ 179756 h 191739"/>
                <a:gd name="connsiteX29" fmla="*/ 393451 w 451056"/>
                <a:gd name="connsiteY29" fmla="*/ 183569 h 191739"/>
                <a:gd name="connsiteX30" fmla="*/ 384124 w 451056"/>
                <a:gd name="connsiteY30" fmla="*/ 187382 h 191739"/>
                <a:gd name="connsiteX31" fmla="*/ 375345 w 451056"/>
                <a:gd name="connsiteY31" fmla="*/ 189560 h 191739"/>
                <a:gd name="connsiteX32" fmla="*/ 366020 w 451056"/>
                <a:gd name="connsiteY32" fmla="*/ 191196 h 191739"/>
                <a:gd name="connsiteX33" fmla="*/ 356145 w 451056"/>
                <a:gd name="connsiteY33" fmla="*/ 191739 h 191739"/>
                <a:gd name="connsiteX34" fmla="*/ 0 w 451056"/>
                <a:gd name="connsiteY34" fmla="*/ 191739 h 191739"/>
                <a:gd name="connsiteX35" fmla="*/ 0 w 451056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6" h="191739">
                  <a:moveTo>
                    <a:pt x="0" y="0"/>
                  </a:moveTo>
                  <a:lnTo>
                    <a:pt x="356145" y="0"/>
                  </a:lnTo>
                  <a:lnTo>
                    <a:pt x="366020" y="546"/>
                  </a:lnTo>
                  <a:lnTo>
                    <a:pt x="375345" y="1634"/>
                  </a:lnTo>
                  <a:lnTo>
                    <a:pt x="384124" y="3814"/>
                  </a:lnTo>
                  <a:lnTo>
                    <a:pt x="393451" y="7627"/>
                  </a:lnTo>
                  <a:lnTo>
                    <a:pt x="401131" y="11440"/>
                  </a:lnTo>
                  <a:lnTo>
                    <a:pt x="409360" y="16342"/>
                  </a:lnTo>
                  <a:lnTo>
                    <a:pt x="416492" y="21789"/>
                  </a:lnTo>
                  <a:lnTo>
                    <a:pt x="423076" y="28325"/>
                  </a:lnTo>
                  <a:lnTo>
                    <a:pt x="429661" y="34863"/>
                  </a:lnTo>
                  <a:lnTo>
                    <a:pt x="434598" y="41944"/>
                  </a:lnTo>
                  <a:lnTo>
                    <a:pt x="439536" y="50114"/>
                  </a:lnTo>
                  <a:lnTo>
                    <a:pt x="443375" y="58285"/>
                  </a:lnTo>
                  <a:lnTo>
                    <a:pt x="446668" y="67546"/>
                  </a:lnTo>
                  <a:lnTo>
                    <a:pt x="449410" y="76261"/>
                  </a:lnTo>
                  <a:lnTo>
                    <a:pt x="450507" y="86065"/>
                  </a:lnTo>
                  <a:lnTo>
                    <a:pt x="451056" y="95871"/>
                  </a:lnTo>
                  <a:lnTo>
                    <a:pt x="450507" y="105675"/>
                  </a:lnTo>
                  <a:lnTo>
                    <a:pt x="449410" y="114935"/>
                  </a:lnTo>
                  <a:lnTo>
                    <a:pt x="446668" y="124195"/>
                  </a:lnTo>
                  <a:lnTo>
                    <a:pt x="443375" y="132911"/>
                  </a:lnTo>
                  <a:lnTo>
                    <a:pt x="439536" y="141082"/>
                  </a:lnTo>
                  <a:lnTo>
                    <a:pt x="434598" y="149252"/>
                  </a:lnTo>
                  <a:lnTo>
                    <a:pt x="429661" y="156879"/>
                  </a:lnTo>
                  <a:lnTo>
                    <a:pt x="423076" y="163414"/>
                  </a:lnTo>
                  <a:lnTo>
                    <a:pt x="416492" y="169950"/>
                  </a:lnTo>
                  <a:lnTo>
                    <a:pt x="409360" y="175398"/>
                  </a:lnTo>
                  <a:lnTo>
                    <a:pt x="401131" y="179756"/>
                  </a:lnTo>
                  <a:lnTo>
                    <a:pt x="393451" y="183569"/>
                  </a:lnTo>
                  <a:lnTo>
                    <a:pt x="384124" y="187382"/>
                  </a:lnTo>
                  <a:lnTo>
                    <a:pt x="375345" y="189560"/>
                  </a:lnTo>
                  <a:lnTo>
                    <a:pt x="366020" y="191196"/>
                  </a:lnTo>
                  <a:lnTo>
                    <a:pt x="356145" y="191739"/>
                  </a:lnTo>
                  <a:lnTo>
                    <a:pt x="0" y="1917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135688" y="4846498"/>
              <a:ext cx="451056" cy="191739"/>
            </a:xfrm>
            <a:custGeom>
              <a:avLst/>
              <a:gdLst>
                <a:gd name="connsiteX0" fmla="*/ 0 w 451056"/>
                <a:gd name="connsiteY0" fmla="*/ 0 h 191739"/>
                <a:gd name="connsiteX1" fmla="*/ 356145 w 451056"/>
                <a:gd name="connsiteY1" fmla="*/ 0 h 191739"/>
                <a:gd name="connsiteX2" fmla="*/ 366020 w 451056"/>
                <a:gd name="connsiteY2" fmla="*/ 547 h 191739"/>
                <a:gd name="connsiteX3" fmla="*/ 375345 w 451056"/>
                <a:gd name="connsiteY3" fmla="*/ 1639 h 191739"/>
                <a:gd name="connsiteX4" fmla="*/ 384124 w 451056"/>
                <a:gd name="connsiteY4" fmla="*/ 4371 h 191739"/>
                <a:gd name="connsiteX5" fmla="*/ 393451 w 451056"/>
                <a:gd name="connsiteY5" fmla="*/ 7102 h 191739"/>
                <a:gd name="connsiteX6" fmla="*/ 401131 w 451056"/>
                <a:gd name="connsiteY6" fmla="*/ 10925 h 191739"/>
                <a:gd name="connsiteX7" fmla="*/ 409360 w 451056"/>
                <a:gd name="connsiteY7" fmla="*/ 16388 h 191739"/>
                <a:gd name="connsiteX8" fmla="*/ 416492 w 451056"/>
                <a:gd name="connsiteY8" fmla="*/ 21851 h 191739"/>
                <a:gd name="connsiteX9" fmla="*/ 423076 w 451056"/>
                <a:gd name="connsiteY9" fmla="*/ 27861 h 191739"/>
                <a:gd name="connsiteX10" fmla="*/ 429661 w 451056"/>
                <a:gd name="connsiteY10" fmla="*/ 34961 h 191739"/>
                <a:gd name="connsiteX11" fmla="*/ 434598 w 451056"/>
                <a:gd name="connsiteY11" fmla="*/ 42063 h 191739"/>
                <a:gd name="connsiteX12" fmla="*/ 439536 w 451056"/>
                <a:gd name="connsiteY12" fmla="*/ 49710 h 191739"/>
                <a:gd name="connsiteX13" fmla="*/ 443375 w 451056"/>
                <a:gd name="connsiteY13" fmla="*/ 58451 h 191739"/>
                <a:gd name="connsiteX14" fmla="*/ 446668 w 451056"/>
                <a:gd name="connsiteY14" fmla="*/ 67190 h 191739"/>
                <a:gd name="connsiteX15" fmla="*/ 449410 w 451056"/>
                <a:gd name="connsiteY15" fmla="*/ 76478 h 191739"/>
                <a:gd name="connsiteX16" fmla="*/ 450507 w 451056"/>
                <a:gd name="connsiteY16" fmla="*/ 85764 h 191739"/>
                <a:gd name="connsiteX17" fmla="*/ 451056 w 451056"/>
                <a:gd name="connsiteY17" fmla="*/ 96143 h 191739"/>
                <a:gd name="connsiteX18" fmla="*/ 450507 w 451056"/>
                <a:gd name="connsiteY18" fmla="*/ 105429 h 191739"/>
                <a:gd name="connsiteX19" fmla="*/ 449410 w 451056"/>
                <a:gd name="connsiteY19" fmla="*/ 115262 h 191739"/>
                <a:gd name="connsiteX20" fmla="*/ 446668 w 451056"/>
                <a:gd name="connsiteY20" fmla="*/ 124549 h 191739"/>
                <a:gd name="connsiteX21" fmla="*/ 443375 w 451056"/>
                <a:gd name="connsiteY21" fmla="*/ 133290 h 191739"/>
                <a:gd name="connsiteX22" fmla="*/ 439536 w 451056"/>
                <a:gd name="connsiteY22" fmla="*/ 142029 h 191739"/>
                <a:gd name="connsiteX23" fmla="*/ 434598 w 451056"/>
                <a:gd name="connsiteY23" fmla="*/ 149676 h 191739"/>
                <a:gd name="connsiteX24" fmla="*/ 429661 w 451056"/>
                <a:gd name="connsiteY24" fmla="*/ 157325 h 191739"/>
                <a:gd name="connsiteX25" fmla="*/ 423076 w 451056"/>
                <a:gd name="connsiteY25" fmla="*/ 163880 h 191739"/>
                <a:gd name="connsiteX26" fmla="*/ 416492 w 451056"/>
                <a:gd name="connsiteY26" fmla="*/ 169888 h 191739"/>
                <a:gd name="connsiteX27" fmla="*/ 409360 w 451056"/>
                <a:gd name="connsiteY27" fmla="*/ 175898 h 191739"/>
                <a:gd name="connsiteX28" fmla="*/ 401131 w 451056"/>
                <a:gd name="connsiteY28" fmla="*/ 180268 h 191739"/>
                <a:gd name="connsiteX29" fmla="*/ 393451 w 451056"/>
                <a:gd name="connsiteY29" fmla="*/ 184639 h 191739"/>
                <a:gd name="connsiteX30" fmla="*/ 384124 w 451056"/>
                <a:gd name="connsiteY30" fmla="*/ 187368 h 191739"/>
                <a:gd name="connsiteX31" fmla="*/ 375345 w 451056"/>
                <a:gd name="connsiteY31" fmla="*/ 190100 h 191739"/>
                <a:gd name="connsiteX32" fmla="*/ 366020 w 451056"/>
                <a:gd name="connsiteY32" fmla="*/ 191194 h 191739"/>
                <a:gd name="connsiteX33" fmla="*/ 356145 w 451056"/>
                <a:gd name="connsiteY33" fmla="*/ 191739 h 191739"/>
                <a:gd name="connsiteX34" fmla="*/ 0 w 451056"/>
                <a:gd name="connsiteY34" fmla="*/ 191739 h 191739"/>
                <a:gd name="connsiteX35" fmla="*/ 0 w 451056"/>
                <a:gd name="connsiteY35" fmla="*/ 0 h 19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1056" h="191739">
                  <a:moveTo>
                    <a:pt x="0" y="0"/>
                  </a:moveTo>
                  <a:lnTo>
                    <a:pt x="356145" y="0"/>
                  </a:lnTo>
                  <a:lnTo>
                    <a:pt x="366020" y="547"/>
                  </a:lnTo>
                  <a:lnTo>
                    <a:pt x="375345" y="1639"/>
                  </a:lnTo>
                  <a:lnTo>
                    <a:pt x="384124" y="4371"/>
                  </a:lnTo>
                  <a:lnTo>
                    <a:pt x="393451" y="7102"/>
                  </a:lnTo>
                  <a:lnTo>
                    <a:pt x="401131" y="10925"/>
                  </a:lnTo>
                  <a:lnTo>
                    <a:pt x="409360" y="16388"/>
                  </a:lnTo>
                  <a:lnTo>
                    <a:pt x="416492" y="21851"/>
                  </a:lnTo>
                  <a:lnTo>
                    <a:pt x="423076" y="27861"/>
                  </a:lnTo>
                  <a:lnTo>
                    <a:pt x="429661" y="34961"/>
                  </a:lnTo>
                  <a:lnTo>
                    <a:pt x="434598" y="42063"/>
                  </a:lnTo>
                  <a:lnTo>
                    <a:pt x="439536" y="49710"/>
                  </a:lnTo>
                  <a:lnTo>
                    <a:pt x="443375" y="58451"/>
                  </a:lnTo>
                  <a:lnTo>
                    <a:pt x="446668" y="67190"/>
                  </a:lnTo>
                  <a:lnTo>
                    <a:pt x="449410" y="76478"/>
                  </a:lnTo>
                  <a:lnTo>
                    <a:pt x="450507" y="85764"/>
                  </a:lnTo>
                  <a:lnTo>
                    <a:pt x="451056" y="96143"/>
                  </a:lnTo>
                  <a:lnTo>
                    <a:pt x="450507" y="105429"/>
                  </a:lnTo>
                  <a:lnTo>
                    <a:pt x="449410" y="115262"/>
                  </a:lnTo>
                  <a:lnTo>
                    <a:pt x="446668" y="124549"/>
                  </a:lnTo>
                  <a:lnTo>
                    <a:pt x="443375" y="133290"/>
                  </a:lnTo>
                  <a:lnTo>
                    <a:pt x="439536" y="142029"/>
                  </a:lnTo>
                  <a:lnTo>
                    <a:pt x="434598" y="149676"/>
                  </a:lnTo>
                  <a:lnTo>
                    <a:pt x="429661" y="157325"/>
                  </a:lnTo>
                  <a:lnTo>
                    <a:pt x="423076" y="163880"/>
                  </a:lnTo>
                  <a:lnTo>
                    <a:pt x="416492" y="169888"/>
                  </a:lnTo>
                  <a:lnTo>
                    <a:pt x="409360" y="175898"/>
                  </a:lnTo>
                  <a:lnTo>
                    <a:pt x="401131" y="180268"/>
                  </a:lnTo>
                  <a:lnTo>
                    <a:pt x="393451" y="184639"/>
                  </a:lnTo>
                  <a:lnTo>
                    <a:pt x="384124" y="187368"/>
                  </a:lnTo>
                  <a:lnTo>
                    <a:pt x="375345" y="190100"/>
                  </a:lnTo>
                  <a:lnTo>
                    <a:pt x="366020" y="191194"/>
                  </a:lnTo>
                  <a:lnTo>
                    <a:pt x="356145" y="191739"/>
                  </a:lnTo>
                  <a:lnTo>
                    <a:pt x="0" y="1917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135688" y="5120410"/>
              <a:ext cx="300270" cy="247594"/>
            </a:xfrm>
            <a:custGeom>
              <a:avLst/>
              <a:gdLst>
                <a:gd name="connsiteX0" fmla="*/ 0 w 300270"/>
                <a:gd name="connsiteY0" fmla="*/ 0 h 247594"/>
                <a:gd name="connsiteX1" fmla="*/ 300270 w 300270"/>
                <a:gd name="connsiteY1" fmla="*/ 0 h 247594"/>
                <a:gd name="connsiteX2" fmla="*/ 300270 w 300270"/>
                <a:gd name="connsiteY2" fmla="*/ 13091 h 247594"/>
                <a:gd name="connsiteX3" fmla="*/ 298626 w 300270"/>
                <a:gd name="connsiteY3" fmla="*/ 26181 h 247594"/>
                <a:gd name="connsiteX4" fmla="*/ 296434 w 300270"/>
                <a:gd name="connsiteY4" fmla="*/ 38180 h 247594"/>
                <a:gd name="connsiteX5" fmla="*/ 293695 w 300270"/>
                <a:gd name="connsiteY5" fmla="*/ 50726 h 247594"/>
                <a:gd name="connsiteX6" fmla="*/ 289860 w 300270"/>
                <a:gd name="connsiteY6" fmla="*/ 62179 h 247594"/>
                <a:gd name="connsiteX7" fmla="*/ 285477 w 300270"/>
                <a:gd name="connsiteY7" fmla="*/ 74178 h 247594"/>
                <a:gd name="connsiteX8" fmla="*/ 279999 w 300270"/>
                <a:gd name="connsiteY8" fmla="*/ 86178 h 247594"/>
                <a:gd name="connsiteX9" fmla="*/ 273971 w 300270"/>
                <a:gd name="connsiteY9" fmla="*/ 97086 h 247594"/>
                <a:gd name="connsiteX10" fmla="*/ 267397 w 300270"/>
                <a:gd name="connsiteY10" fmla="*/ 108540 h 247594"/>
                <a:gd name="connsiteX11" fmla="*/ 259180 w 300270"/>
                <a:gd name="connsiteY11" fmla="*/ 118905 h 247594"/>
                <a:gd name="connsiteX12" fmla="*/ 251508 w 300270"/>
                <a:gd name="connsiteY12" fmla="*/ 129268 h 247594"/>
                <a:gd name="connsiteX13" fmla="*/ 242195 w 300270"/>
                <a:gd name="connsiteY13" fmla="*/ 139085 h 247594"/>
                <a:gd name="connsiteX14" fmla="*/ 232881 w 300270"/>
                <a:gd name="connsiteY14" fmla="*/ 149448 h 247594"/>
                <a:gd name="connsiteX15" fmla="*/ 222471 w 300270"/>
                <a:gd name="connsiteY15" fmla="*/ 158721 h 247594"/>
                <a:gd name="connsiteX16" fmla="*/ 212061 w 300270"/>
                <a:gd name="connsiteY16" fmla="*/ 167993 h 247594"/>
                <a:gd name="connsiteX17" fmla="*/ 200556 w 300270"/>
                <a:gd name="connsiteY17" fmla="*/ 176173 h 247594"/>
                <a:gd name="connsiteX18" fmla="*/ 189050 w 300270"/>
                <a:gd name="connsiteY18" fmla="*/ 184355 h 247594"/>
                <a:gd name="connsiteX19" fmla="*/ 176449 w 300270"/>
                <a:gd name="connsiteY19" fmla="*/ 192537 h 247594"/>
                <a:gd name="connsiteX20" fmla="*/ 163848 w 300270"/>
                <a:gd name="connsiteY20" fmla="*/ 199627 h 247594"/>
                <a:gd name="connsiteX21" fmla="*/ 150152 w 300270"/>
                <a:gd name="connsiteY21" fmla="*/ 206719 h 247594"/>
                <a:gd name="connsiteX22" fmla="*/ 135906 w 300270"/>
                <a:gd name="connsiteY22" fmla="*/ 213263 h 247594"/>
                <a:gd name="connsiteX23" fmla="*/ 121662 w 300270"/>
                <a:gd name="connsiteY23" fmla="*/ 219263 h 247594"/>
                <a:gd name="connsiteX24" fmla="*/ 107418 w 300270"/>
                <a:gd name="connsiteY24" fmla="*/ 224172 h 247594"/>
                <a:gd name="connsiteX25" fmla="*/ 92077 w 300270"/>
                <a:gd name="connsiteY25" fmla="*/ 229626 h 247594"/>
                <a:gd name="connsiteX26" fmla="*/ 76189 w 300270"/>
                <a:gd name="connsiteY26" fmla="*/ 233989 h 247594"/>
                <a:gd name="connsiteX27" fmla="*/ 60299 w 300270"/>
                <a:gd name="connsiteY27" fmla="*/ 237808 h 247594"/>
                <a:gd name="connsiteX28" fmla="*/ 44410 w 300270"/>
                <a:gd name="connsiteY28" fmla="*/ 241081 h 247594"/>
                <a:gd name="connsiteX29" fmla="*/ 27975 w 300270"/>
                <a:gd name="connsiteY29" fmla="*/ 243807 h 247594"/>
                <a:gd name="connsiteX30" fmla="*/ 10990 w 300270"/>
                <a:gd name="connsiteY30" fmla="*/ 246535 h 247594"/>
                <a:gd name="connsiteX31" fmla="*/ 0 w 300270"/>
                <a:gd name="connsiteY31" fmla="*/ 247594 h 247594"/>
                <a:gd name="connsiteX32" fmla="*/ 0 w 300270"/>
                <a:gd name="connsiteY32" fmla="*/ 0 h 24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0270" h="247594">
                  <a:moveTo>
                    <a:pt x="0" y="0"/>
                  </a:moveTo>
                  <a:lnTo>
                    <a:pt x="300270" y="0"/>
                  </a:lnTo>
                  <a:lnTo>
                    <a:pt x="300270" y="13091"/>
                  </a:lnTo>
                  <a:lnTo>
                    <a:pt x="298626" y="26181"/>
                  </a:lnTo>
                  <a:lnTo>
                    <a:pt x="296434" y="38180"/>
                  </a:lnTo>
                  <a:lnTo>
                    <a:pt x="293695" y="50726"/>
                  </a:lnTo>
                  <a:lnTo>
                    <a:pt x="289860" y="62179"/>
                  </a:lnTo>
                  <a:lnTo>
                    <a:pt x="285477" y="74178"/>
                  </a:lnTo>
                  <a:lnTo>
                    <a:pt x="279999" y="86178"/>
                  </a:lnTo>
                  <a:lnTo>
                    <a:pt x="273971" y="97086"/>
                  </a:lnTo>
                  <a:lnTo>
                    <a:pt x="267397" y="108540"/>
                  </a:lnTo>
                  <a:lnTo>
                    <a:pt x="259180" y="118905"/>
                  </a:lnTo>
                  <a:lnTo>
                    <a:pt x="251508" y="129268"/>
                  </a:lnTo>
                  <a:lnTo>
                    <a:pt x="242195" y="139085"/>
                  </a:lnTo>
                  <a:lnTo>
                    <a:pt x="232881" y="149448"/>
                  </a:lnTo>
                  <a:lnTo>
                    <a:pt x="222471" y="158721"/>
                  </a:lnTo>
                  <a:lnTo>
                    <a:pt x="212061" y="167993"/>
                  </a:lnTo>
                  <a:lnTo>
                    <a:pt x="200556" y="176173"/>
                  </a:lnTo>
                  <a:lnTo>
                    <a:pt x="189050" y="184355"/>
                  </a:lnTo>
                  <a:lnTo>
                    <a:pt x="176449" y="192537"/>
                  </a:lnTo>
                  <a:lnTo>
                    <a:pt x="163848" y="199627"/>
                  </a:lnTo>
                  <a:lnTo>
                    <a:pt x="150152" y="206719"/>
                  </a:lnTo>
                  <a:lnTo>
                    <a:pt x="135906" y="213263"/>
                  </a:lnTo>
                  <a:lnTo>
                    <a:pt x="121662" y="219263"/>
                  </a:lnTo>
                  <a:lnTo>
                    <a:pt x="107418" y="224172"/>
                  </a:lnTo>
                  <a:lnTo>
                    <a:pt x="92077" y="229626"/>
                  </a:lnTo>
                  <a:lnTo>
                    <a:pt x="76189" y="233989"/>
                  </a:lnTo>
                  <a:lnTo>
                    <a:pt x="60299" y="237808"/>
                  </a:lnTo>
                  <a:lnTo>
                    <a:pt x="44410" y="241081"/>
                  </a:lnTo>
                  <a:lnTo>
                    <a:pt x="27975" y="243807"/>
                  </a:lnTo>
                  <a:lnTo>
                    <a:pt x="10990" y="246535"/>
                  </a:lnTo>
                  <a:lnTo>
                    <a:pt x="0" y="247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6624" y="1432590"/>
            <a:ext cx="2720136" cy="1097221"/>
            <a:chOff x="1513275" y="2182146"/>
            <a:chExt cx="3626848" cy="1462960"/>
          </a:xfrm>
        </p:grpSpPr>
        <p:sp>
          <p:nvSpPr>
            <p:cNvPr id="77" name="KSO_Shape"/>
            <p:cNvSpPr/>
            <p:nvPr/>
          </p:nvSpPr>
          <p:spPr bwMode="auto">
            <a:xfrm>
              <a:off x="2100127" y="2182146"/>
              <a:ext cx="529946" cy="404380"/>
            </a:xfrm>
            <a:custGeom>
              <a:avLst/>
              <a:gdLst>
                <a:gd name="T0" fmla="*/ 134077 w 5868"/>
                <a:gd name="T1" fmla="*/ 590892 h 4208"/>
                <a:gd name="T2" fmla="*/ 192837 w 5868"/>
                <a:gd name="T3" fmla="*/ 596084 h 4208"/>
                <a:gd name="T4" fmla="*/ 512935 w 5868"/>
                <a:gd name="T5" fmla="*/ 497764 h 4208"/>
                <a:gd name="T6" fmla="*/ 530465 w 5868"/>
                <a:gd name="T7" fmla="*/ 456230 h 4208"/>
                <a:gd name="T8" fmla="*/ 704473 w 5868"/>
                <a:gd name="T9" fmla="*/ 239797 h 4208"/>
                <a:gd name="T10" fmla="*/ 980744 w 5868"/>
                <a:gd name="T11" fmla="*/ 212215 h 4208"/>
                <a:gd name="T12" fmla="*/ 1253119 w 5868"/>
                <a:gd name="T13" fmla="*/ 253750 h 4208"/>
                <a:gd name="T14" fmla="*/ 1374859 w 5868"/>
                <a:gd name="T15" fmla="*/ 461746 h 4208"/>
                <a:gd name="T16" fmla="*/ 1400831 w 5868"/>
                <a:gd name="T17" fmla="*/ 505228 h 4208"/>
                <a:gd name="T18" fmla="*/ 1725798 w 5868"/>
                <a:gd name="T19" fmla="*/ 598031 h 4208"/>
                <a:gd name="T20" fmla="*/ 1779363 w 5868"/>
                <a:gd name="T21" fmla="*/ 585052 h 4208"/>
                <a:gd name="T22" fmla="*/ 1901104 w 5868"/>
                <a:gd name="T23" fmla="*/ 336494 h 4208"/>
                <a:gd name="T24" fmla="*/ 1897533 w 5868"/>
                <a:gd name="T25" fmla="*/ 289443 h 4208"/>
                <a:gd name="T26" fmla="*/ 1777740 w 5868"/>
                <a:gd name="T27" fmla="*/ 214162 h 4208"/>
                <a:gd name="T28" fmla="*/ 1493029 w 5868"/>
                <a:gd name="T29" fmla="*/ 92155 h 4208"/>
                <a:gd name="T30" fmla="*/ 1208318 w 5868"/>
                <a:gd name="T31" fmla="*/ 20767 h 4208"/>
                <a:gd name="T32" fmla="*/ 924256 w 5868"/>
                <a:gd name="T33" fmla="*/ 649 h 4208"/>
                <a:gd name="T34" fmla="*/ 639545 w 5868"/>
                <a:gd name="T35" fmla="*/ 30826 h 4208"/>
                <a:gd name="T36" fmla="*/ 355158 w 5868"/>
                <a:gd name="T37" fmla="*/ 112273 h 4208"/>
                <a:gd name="T38" fmla="*/ 70123 w 5868"/>
                <a:gd name="T39" fmla="*/ 244664 h 4208"/>
                <a:gd name="T40" fmla="*/ 3246 w 5868"/>
                <a:gd name="T41" fmla="*/ 297880 h 4208"/>
                <a:gd name="T42" fmla="*/ 10713 w 5868"/>
                <a:gd name="T43" fmla="*/ 355314 h 4208"/>
                <a:gd name="T44" fmla="*/ 772973 w 5868"/>
                <a:gd name="T45" fmla="*/ 339414 h 4208"/>
                <a:gd name="T46" fmla="*/ 960941 w 5868"/>
                <a:gd name="T47" fmla="*/ 320919 h 4208"/>
                <a:gd name="T48" fmla="*/ 1130729 w 5868"/>
                <a:gd name="T49" fmla="*/ 336169 h 4208"/>
                <a:gd name="T50" fmla="*/ 1259936 w 5868"/>
                <a:gd name="T51" fmla="*/ 525021 h 4208"/>
                <a:gd name="T52" fmla="*/ 1298244 w 5868"/>
                <a:gd name="T53" fmla="*/ 601925 h 4208"/>
                <a:gd name="T54" fmla="*/ 1598862 w 5868"/>
                <a:gd name="T55" fmla="*/ 671041 h 4208"/>
                <a:gd name="T56" fmla="*/ 1662168 w 5868"/>
                <a:gd name="T57" fmla="*/ 717767 h 4208"/>
                <a:gd name="T58" fmla="*/ 253546 w 5868"/>
                <a:gd name="T59" fmla="*/ 1210015 h 4208"/>
                <a:gd name="T60" fmla="*/ 273024 w 5868"/>
                <a:gd name="T61" fmla="*/ 698947 h 4208"/>
                <a:gd name="T62" fmla="*/ 576240 w 5868"/>
                <a:gd name="T63" fmla="*/ 620745 h 4208"/>
                <a:gd name="T64" fmla="*/ 641493 w 5868"/>
                <a:gd name="T65" fmla="*/ 585376 h 4208"/>
                <a:gd name="T66" fmla="*/ 662595 w 5868"/>
                <a:gd name="T67" fmla="*/ 367969 h 4208"/>
                <a:gd name="T68" fmla="*/ 1077163 w 5868"/>
                <a:gd name="T69" fmla="*/ 564933 h 4208"/>
                <a:gd name="T70" fmla="*/ 1178776 w 5868"/>
                <a:gd name="T71" fmla="*/ 636970 h 4208"/>
                <a:gd name="T72" fmla="*/ 1245003 w 5868"/>
                <a:gd name="T73" fmla="*/ 759302 h 4208"/>
                <a:gd name="T74" fmla="*/ 1252145 w 5868"/>
                <a:gd name="T75" fmla="*/ 867032 h 4208"/>
                <a:gd name="T76" fmla="*/ 1229095 w 5868"/>
                <a:gd name="T77" fmla="*/ 949452 h 4208"/>
                <a:gd name="T78" fmla="*/ 1125210 w 5868"/>
                <a:gd name="T79" fmla="*/ 852430 h 4208"/>
                <a:gd name="T80" fmla="*/ 1117094 w 5868"/>
                <a:gd name="T81" fmla="*/ 775851 h 4208"/>
                <a:gd name="T82" fmla="*/ 1079435 w 5868"/>
                <a:gd name="T83" fmla="*/ 716794 h 4208"/>
                <a:gd name="T84" fmla="*/ 1012883 w 5868"/>
                <a:gd name="T85" fmla="*/ 676882 h 4208"/>
                <a:gd name="T86" fmla="*/ 940164 w 5868"/>
                <a:gd name="T87" fmla="*/ 671365 h 4208"/>
                <a:gd name="T88" fmla="*/ 867768 w 5868"/>
                <a:gd name="T89" fmla="*/ 701867 h 4208"/>
                <a:gd name="T90" fmla="*/ 821994 w 5868"/>
                <a:gd name="T91" fmla="*/ 754434 h 4208"/>
                <a:gd name="T92" fmla="*/ 802515 w 5868"/>
                <a:gd name="T93" fmla="*/ 831662 h 4208"/>
                <a:gd name="T94" fmla="*/ 818423 w 5868"/>
                <a:gd name="T95" fmla="*/ 901752 h 4208"/>
                <a:gd name="T96" fmla="*/ 861600 w 5868"/>
                <a:gd name="T97" fmla="*/ 956590 h 4208"/>
                <a:gd name="T98" fmla="*/ 932048 w 5868"/>
                <a:gd name="T99" fmla="*/ 990337 h 4208"/>
                <a:gd name="T100" fmla="*/ 999573 w 5868"/>
                <a:gd name="T101" fmla="*/ 990013 h 4208"/>
                <a:gd name="T102" fmla="*/ 1060606 w 5868"/>
                <a:gd name="T103" fmla="*/ 962107 h 4208"/>
                <a:gd name="T104" fmla="*/ 1081058 w 5868"/>
                <a:gd name="T105" fmla="*/ 1096445 h 4208"/>
                <a:gd name="T106" fmla="*/ 964512 w 5868"/>
                <a:gd name="T107" fmla="*/ 1120781 h 4208"/>
                <a:gd name="T108" fmla="*/ 826863 w 5868"/>
                <a:gd name="T109" fmla="*/ 1085736 h 4208"/>
                <a:gd name="T110" fmla="*/ 732717 w 5868"/>
                <a:gd name="T111" fmla="*/ 1004614 h 4208"/>
                <a:gd name="T112" fmla="*/ 678827 w 5868"/>
                <a:gd name="T113" fmla="*/ 875793 h 4208"/>
                <a:gd name="T114" fmla="*/ 688241 w 5868"/>
                <a:gd name="T115" fmla="*/ 745673 h 4208"/>
                <a:gd name="T116" fmla="*/ 760312 w 5868"/>
                <a:gd name="T117" fmla="*/ 627235 h 4208"/>
                <a:gd name="T118" fmla="*/ 865171 w 5868"/>
                <a:gd name="T119" fmla="*/ 560066 h 4208"/>
                <a:gd name="T120" fmla="*/ 1577111 w 5868"/>
                <a:gd name="T121" fmla="*/ 1240842 h 4208"/>
                <a:gd name="T122" fmla="*/ 345419 w 5868"/>
                <a:gd name="T123" fmla="*/ 1240842 h 42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68" h="4208">
                  <a:moveTo>
                    <a:pt x="49" y="1128"/>
                  </a:moveTo>
                  <a:lnTo>
                    <a:pt x="49" y="1128"/>
                  </a:lnTo>
                  <a:lnTo>
                    <a:pt x="345" y="1748"/>
                  </a:lnTo>
                  <a:lnTo>
                    <a:pt x="354" y="1764"/>
                  </a:lnTo>
                  <a:lnTo>
                    <a:pt x="364" y="1778"/>
                  </a:lnTo>
                  <a:lnTo>
                    <a:pt x="375" y="1790"/>
                  </a:lnTo>
                  <a:lnTo>
                    <a:pt x="387" y="1803"/>
                  </a:lnTo>
                  <a:lnTo>
                    <a:pt x="400" y="1813"/>
                  </a:lnTo>
                  <a:lnTo>
                    <a:pt x="413" y="1821"/>
                  </a:lnTo>
                  <a:lnTo>
                    <a:pt x="428" y="1828"/>
                  </a:lnTo>
                  <a:lnTo>
                    <a:pt x="443" y="1834"/>
                  </a:lnTo>
                  <a:lnTo>
                    <a:pt x="460" y="1838"/>
                  </a:lnTo>
                  <a:lnTo>
                    <a:pt x="477" y="1842"/>
                  </a:lnTo>
                  <a:lnTo>
                    <a:pt x="495" y="1844"/>
                  </a:lnTo>
                  <a:lnTo>
                    <a:pt x="512" y="1845"/>
                  </a:lnTo>
                  <a:lnTo>
                    <a:pt x="531" y="1845"/>
                  </a:lnTo>
                  <a:lnTo>
                    <a:pt x="551" y="1843"/>
                  </a:lnTo>
                  <a:lnTo>
                    <a:pt x="573" y="1841"/>
                  </a:lnTo>
                  <a:lnTo>
                    <a:pt x="594" y="1837"/>
                  </a:lnTo>
                  <a:lnTo>
                    <a:pt x="1457" y="1607"/>
                  </a:lnTo>
                  <a:lnTo>
                    <a:pt x="1479" y="1599"/>
                  </a:lnTo>
                  <a:lnTo>
                    <a:pt x="1500" y="1589"/>
                  </a:lnTo>
                  <a:lnTo>
                    <a:pt x="1519" y="1579"/>
                  </a:lnTo>
                  <a:lnTo>
                    <a:pt x="1537" y="1569"/>
                  </a:lnTo>
                  <a:lnTo>
                    <a:pt x="1552" y="1557"/>
                  </a:lnTo>
                  <a:lnTo>
                    <a:pt x="1567" y="1546"/>
                  </a:lnTo>
                  <a:lnTo>
                    <a:pt x="1580" y="1534"/>
                  </a:lnTo>
                  <a:lnTo>
                    <a:pt x="1591" y="1522"/>
                  </a:lnTo>
                  <a:lnTo>
                    <a:pt x="1601" y="1510"/>
                  </a:lnTo>
                  <a:lnTo>
                    <a:pt x="1610" y="1496"/>
                  </a:lnTo>
                  <a:lnTo>
                    <a:pt x="1617" y="1482"/>
                  </a:lnTo>
                  <a:lnTo>
                    <a:pt x="1624" y="1467"/>
                  </a:lnTo>
                  <a:lnTo>
                    <a:pt x="1628" y="1453"/>
                  </a:lnTo>
                  <a:lnTo>
                    <a:pt x="1632" y="1438"/>
                  </a:lnTo>
                  <a:lnTo>
                    <a:pt x="1633" y="1423"/>
                  </a:lnTo>
                  <a:lnTo>
                    <a:pt x="1634" y="1406"/>
                  </a:lnTo>
                  <a:lnTo>
                    <a:pt x="1627" y="927"/>
                  </a:lnTo>
                  <a:lnTo>
                    <a:pt x="1664" y="910"/>
                  </a:lnTo>
                  <a:lnTo>
                    <a:pt x="1701" y="894"/>
                  </a:lnTo>
                  <a:lnTo>
                    <a:pt x="1775" y="863"/>
                  </a:lnTo>
                  <a:lnTo>
                    <a:pt x="1851" y="834"/>
                  </a:lnTo>
                  <a:lnTo>
                    <a:pt x="1929" y="807"/>
                  </a:lnTo>
                  <a:lnTo>
                    <a:pt x="2008" y="782"/>
                  </a:lnTo>
                  <a:lnTo>
                    <a:pt x="2089" y="759"/>
                  </a:lnTo>
                  <a:lnTo>
                    <a:pt x="2170" y="739"/>
                  </a:lnTo>
                  <a:lnTo>
                    <a:pt x="2252" y="720"/>
                  </a:lnTo>
                  <a:lnTo>
                    <a:pt x="2335" y="705"/>
                  </a:lnTo>
                  <a:lnTo>
                    <a:pt x="2420" y="690"/>
                  </a:lnTo>
                  <a:lnTo>
                    <a:pt x="2504" y="679"/>
                  </a:lnTo>
                  <a:lnTo>
                    <a:pt x="2589" y="669"/>
                  </a:lnTo>
                  <a:lnTo>
                    <a:pt x="2675" y="661"/>
                  </a:lnTo>
                  <a:lnTo>
                    <a:pt x="2761" y="657"/>
                  </a:lnTo>
                  <a:lnTo>
                    <a:pt x="2848" y="654"/>
                  </a:lnTo>
                  <a:lnTo>
                    <a:pt x="2934" y="652"/>
                  </a:lnTo>
                  <a:lnTo>
                    <a:pt x="3021" y="654"/>
                  </a:lnTo>
                  <a:lnTo>
                    <a:pt x="3106" y="657"/>
                  </a:lnTo>
                  <a:lnTo>
                    <a:pt x="3192" y="661"/>
                  </a:lnTo>
                  <a:lnTo>
                    <a:pt x="3278" y="669"/>
                  </a:lnTo>
                  <a:lnTo>
                    <a:pt x="3364" y="679"/>
                  </a:lnTo>
                  <a:lnTo>
                    <a:pt x="3449" y="690"/>
                  </a:lnTo>
                  <a:lnTo>
                    <a:pt x="3532" y="705"/>
                  </a:lnTo>
                  <a:lnTo>
                    <a:pt x="3616" y="720"/>
                  </a:lnTo>
                  <a:lnTo>
                    <a:pt x="3698" y="739"/>
                  </a:lnTo>
                  <a:lnTo>
                    <a:pt x="3780" y="759"/>
                  </a:lnTo>
                  <a:lnTo>
                    <a:pt x="3860" y="782"/>
                  </a:lnTo>
                  <a:lnTo>
                    <a:pt x="3939" y="807"/>
                  </a:lnTo>
                  <a:lnTo>
                    <a:pt x="4017" y="834"/>
                  </a:lnTo>
                  <a:lnTo>
                    <a:pt x="4093" y="863"/>
                  </a:lnTo>
                  <a:lnTo>
                    <a:pt x="4168" y="894"/>
                  </a:lnTo>
                  <a:lnTo>
                    <a:pt x="4204" y="910"/>
                  </a:lnTo>
                  <a:lnTo>
                    <a:pt x="4241" y="927"/>
                  </a:lnTo>
                  <a:lnTo>
                    <a:pt x="4235" y="1406"/>
                  </a:lnTo>
                  <a:lnTo>
                    <a:pt x="4235" y="1423"/>
                  </a:lnTo>
                  <a:lnTo>
                    <a:pt x="4237" y="1438"/>
                  </a:lnTo>
                  <a:lnTo>
                    <a:pt x="4240" y="1453"/>
                  </a:lnTo>
                  <a:lnTo>
                    <a:pt x="4245" y="1467"/>
                  </a:lnTo>
                  <a:lnTo>
                    <a:pt x="4250" y="1482"/>
                  </a:lnTo>
                  <a:lnTo>
                    <a:pt x="4258" y="1496"/>
                  </a:lnTo>
                  <a:lnTo>
                    <a:pt x="4266" y="1510"/>
                  </a:lnTo>
                  <a:lnTo>
                    <a:pt x="4276" y="1522"/>
                  </a:lnTo>
                  <a:lnTo>
                    <a:pt x="4288" y="1534"/>
                  </a:lnTo>
                  <a:lnTo>
                    <a:pt x="4300" y="1546"/>
                  </a:lnTo>
                  <a:lnTo>
                    <a:pt x="4315" y="1557"/>
                  </a:lnTo>
                  <a:lnTo>
                    <a:pt x="4331" y="1569"/>
                  </a:lnTo>
                  <a:lnTo>
                    <a:pt x="4349" y="1579"/>
                  </a:lnTo>
                  <a:lnTo>
                    <a:pt x="4368" y="1589"/>
                  </a:lnTo>
                  <a:lnTo>
                    <a:pt x="4389" y="1599"/>
                  </a:lnTo>
                  <a:lnTo>
                    <a:pt x="4412" y="1607"/>
                  </a:lnTo>
                  <a:lnTo>
                    <a:pt x="5275" y="1837"/>
                  </a:lnTo>
                  <a:lnTo>
                    <a:pt x="5296" y="1841"/>
                  </a:lnTo>
                  <a:lnTo>
                    <a:pt x="5316" y="1843"/>
                  </a:lnTo>
                  <a:lnTo>
                    <a:pt x="5336" y="1845"/>
                  </a:lnTo>
                  <a:lnTo>
                    <a:pt x="5355" y="1845"/>
                  </a:lnTo>
                  <a:lnTo>
                    <a:pt x="5374" y="1844"/>
                  </a:lnTo>
                  <a:lnTo>
                    <a:pt x="5392" y="1842"/>
                  </a:lnTo>
                  <a:lnTo>
                    <a:pt x="5408" y="1838"/>
                  </a:lnTo>
                  <a:lnTo>
                    <a:pt x="5425" y="1834"/>
                  </a:lnTo>
                  <a:lnTo>
                    <a:pt x="5440" y="1828"/>
                  </a:lnTo>
                  <a:lnTo>
                    <a:pt x="5454" y="1821"/>
                  </a:lnTo>
                  <a:lnTo>
                    <a:pt x="5469" y="1813"/>
                  </a:lnTo>
                  <a:lnTo>
                    <a:pt x="5481" y="1803"/>
                  </a:lnTo>
                  <a:lnTo>
                    <a:pt x="5493" y="1790"/>
                  </a:lnTo>
                  <a:lnTo>
                    <a:pt x="5504" y="1778"/>
                  </a:lnTo>
                  <a:lnTo>
                    <a:pt x="5514" y="1764"/>
                  </a:lnTo>
                  <a:lnTo>
                    <a:pt x="5523" y="1748"/>
                  </a:lnTo>
                  <a:lnTo>
                    <a:pt x="5820" y="1128"/>
                  </a:lnTo>
                  <a:lnTo>
                    <a:pt x="5835" y="1095"/>
                  </a:lnTo>
                  <a:lnTo>
                    <a:pt x="5848" y="1065"/>
                  </a:lnTo>
                  <a:lnTo>
                    <a:pt x="5856" y="1037"/>
                  </a:lnTo>
                  <a:lnTo>
                    <a:pt x="5863" y="1011"/>
                  </a:lnTo>
                  <a:lnTo>
                    <a:pt x="5867" y="988"/>
                  </a:lnTo>
                  <a:lnTo>
                    <a:pt x="5868" y="966"/>
                  </a:lnTo>
                  <a:lnTo>
                    <a:pt x="5868" y="956"/>
                  </a:lnTo>
                  <a:lnTo>
                    <a:pt x="5867" y="946"/>
                  </a:lnTo>
                  <a:lnTo>
                    <a:pt x="5864" y="936"/>
                  </a:lnTo>
                  <a:lnTo>
                    <a:pt x="5862" y="927"/>
                  </a:lnTo>
                  <a:lnTo>
                    <a:pt x="5859" y="918"/>
                  </a:lnTo>
                  <a:lnTo>
                    <a:pt x="5854" y="909"/>
                  </a:lnTo>
                  <a:lnTo>
                    <a:pt x="5845" y="892"/>
                  </a:lnTo>
                  <a:lnTo>
                    <a:pt x="5833" y="876"/>
                  </a:lnTo>
                  <a:lnTo>
                    <a:pt x="5820" y="861"/>
                  </a:lnTo>
                  <a:lnTo>
                    <a:pt x="5803" y="846"/>
                  </a:lnTo>
                  <a:lnTo>
                    <a:pt x="5784" y="832"/>
                  </a:lnTo>
                  <a:lnTo>
                    <a:pt x="5763" y="817"/>
                  </a:lnTo>
                  <a:lnTo>
                    <a:pt x="5741" y="803"/>
                  </a:lnTo>
                  <a:lnTo>
                    <a:pt x="5652" y="754"/>
                  </a:lnTo>
                  <a:lnTo>
                    <a:pt x="5564" y="706"/>
                  </a:lnTo>
                  <a:lnTo>
                    <a:pt x="5476" y="660"/>
                  </a:lnTo>
                  <a:lnTo>
                    <a:pt x="5389" y="616"/>
                  </a:lnTo>
                  <a:lnTo>
                    <a:pt x="5301" y="572"/>
                  </a:lnTo>
                  <a:lnTo>
                    <a:pt x="5213" y="531"/>
                  </a:lnTo>
                  <a:lnTo>
                    <a:pt x="5125" y="491"/>
                  </a:lnTo>
                  <a:lnTo>
                    <a:pt x="5037" y="452"/>
                  </a:lnTo>
                  <a:lnTo>
                    <a:pt x="4950" y="415"/>
                  </a:lnTo>
                  <a:lnTo>
                    <a:pt x="4862" y="381"/>
                  </a:lnTo>
                  <a:lnTo>
                    <a:pt x="4774" y="346"/>
                  </a:lnTo>
                  <a:lnTo>
                    <a:pt x="4686" y="315"/>
                  </a:lnTo>
                  <a:lnTo>
                    <a:pt x="4599" y="284"/>
                  </a:lnTo>
                  <a:lnTo>
                    <a:pt x="4511" y="255"/>
                  </a:lnTo>
                  <a:lnTo>
                    <a:pt x="4423" y="228"/>
                  </a:lnTo>
                  <a:lnTo>
                    <a:pt x="4336" y="201"/>
                  </a:lnTo>
                  <a:lnTo>
                    <a:pt x="4248" y="178"/>
                  </a:lnTo>
                  <a:lnTo>
                    <a:pt x="4161" y="154"/>
                  </a:lnTo>
                  <a:lnTo>
                    <a:pt x="4073" y="133"/>
                  </a:lnTo>
                  <a:lnTo>
                    <a:pt x="3985" y="114"/>
                  </a:lnTo>
                  <a:lnTo>
                    <a:pt x="3898" y="95"/>
                  </a:lnTo>
                  <a:lnTo>
                    <a:pt x="3810" y="80"/>
                  </a:lnTo>
                  <a:lnTo>
                    <a:pt x="3722" y="64"/>
                  </a:lnTo>
                  <a:lnTo>
                    <a:pt x="3635" y="51"/>
                  </a:lnTo>
                  <a:lnTo>
                    <a:pt x="3547" y="39"/>
                  </a:lnTo>
                  <a:lnTo>
                    <a:pt x="3460" y="29"/>
                  </a:lnTo>
                  <a:lnTo>
                    <a:pt x="3372" y="21"/>
                  </a:lnTo>
                  <a:lnTo>
                    <a:pt x="3285" y="14"/>
                  </a:lnTo>
                  <a:lnTo>
                    <a:pt x="3197" y="8"/>
                  </a:lnTo>
                  <a:lnTo>
                    <a:pt x="3109" y="4"/>
                  </a:lnTo>
                  <a:lnTo>
                    <a:pt x="3022" y="2"/>
                  </a:lnTo>
                  <a:lnTo>
                    <a:pt x="2934" y="0"/>
                  </a:lnTo>
                  <a:lnTo>
                    <a:pt x="2847" y="2"/>
                  </a:lnTo>
                  <a:lnTo>
                    <a:pt x="2759" y="4"/>
                  </a:lnTo>
                  <a:lnTo>
                    <a:pt x="2672" y="8"/>
                  </a:lnTo>
                  <a:lnTo>
                    <a:pt x="2584" y="14"/>
                  </a:lnTo>
                  <a:lnTo>
                    <a:pt x="2497" y="21"/>
                  </a:lnTo>
                  <a:lnTo>
                    <a:pt x="2409" y="29"/>
                  </a:lnTo>
                  <a:lnTo>
                    <a:pt x="2320" y="39"/>
                  </a:lnTo>
                  <a:lnTo>
                    <a:pt x="2234" y="51"/>
                  </a:lnTo>
                  <a:lnTo>
                    <a:pt x="2145" y="64"/>
                  </a:lnTo>
                  <a:lnTo>
                    <a:pt x="2059" y="80"/>
                  </a:lnTo>
                  <a:lnTo>
                    <a:pt x="1970" y="95"/>
                  </a:lnTo>
                  <a:lnTo>
                    <a:pt x="1882" y="114"/>
                  </a:lnTo>
                  <a:lnTo>
                    <a:pt x="1795" y="133"/>
                  </a:lnTo>
                  <a:lnTo>
                    <a:pt x="1707" y="154"/>
                  </a:lnTo>
                  <a:lnTo>
                    <a:pt x="1620" y="178"/>
                  </a:lnTo>
                  <a:lnTo>
                    <a:pt x="1532" y="201"/>
                  </a:lnTo>
                  <a:lnTo>
                    <a:pt x="1444" y="228"/>
                  </a:lnTo>
                  <a:lnTo>
                    <a:pt x="1357" y="255"/>
                  </a:lnTo>
                  <a:lnTo>
                    <a:pt x="1269" y="284"/>
                  </a:lnTo>
                  <a:lnTo>
                    <a:pt x="1181" y="315"/>
                  </a:lnTo>
                  <a:lnTo>
                    <a:pt x="1094" y="346"/>
                  </a:lnTo>
                  <a:lnTo>
                    <a:pt x="1006" y="381"/>
                  </a:lnTo>
                  <a:lnTo>
                    <a:pt x="918" y="415"/>
                  </a:lnTo>
                  <a:lnTo>
                    <a:pt x="830" y="452"/>
                  </a:lnTo>
                  <a:lnTo>
                    <a:pt x="743" y="491"/>
                  </a:lnTo>
                  <a:lnTo>
                    <a:pt x="655" y="531"/>
                  </a:lnTo>
                  <a:lnTo>
                    <a:pt x="567" y="572"/>
                  </a:lnTo>
                  <a:lnTo>
                    <a:pt x="479" y="616"/>
                  </a:lnTo>
                  <a:lnTo>
                    <a:pt x="391" y="660"/>
                  </a:lnTo>
                  <a:lnTo>
                    <a:pt x="303" y="706"/>
                  </a:lnTo>
                  <a:lnTo>
                    <a:pt x="216" y="754"/>
                  </a:lnTo>
                  <a:lnTo>
                    <a:pt x="128" y="803"/>
                  </a:lnTo>
                  <a:lnTo>
                    <a:pt x="104" y="817"/>
                  </a:lnTo>
                  <a:lnTo>
                    <a:pt x="84" y="832"/>
                  </a:lnTo>
                  <a:lnTo>
                    <a:pt x="65" y="846"/>
                  </a:lnTo>
                  <a:lnTo>
                    <a:pt x="49" y="861"/>
                  </a:lnTo>
                  <a:lnTo>
                    <a:pt x="34" y="876"/>
                  </a:lnTo>
                  <a:lnTo>
                    <a:pt x="23" y="892"/>
                  </a:lnTo>
                  <a:lnTo>
                    <a:pt x="13" y="909"/>
                  </a:lnTo>
                  <a:lnTo>
                    <a:pt x="10" y="918"/>
                  </a:lnTo>
                  <a:lnTo>
                    <a:pt x="6" y="927"/>
                  </a:lnTo>
                  <a:lnTo>
                    <a:pt x="4" y="936"/>
                  </a:lnTo>
                  <a:lnTo>
                    <a:pt x="2" y="946"/>
                  </a:lnTo>
                  <a:lnTo>
                    <a:pt x="1" y="956"/>
                  </a:lnTo>
                  <a:lnTo>
                    <a:pt x="0" y="966"/>
                  </a:lnTo>
                  <a:lnTo>
                    <a:pt x="1" y="988"/>
                  </a:lnTo>
                  <a:lnTo>
                    <a:pt x="4" y="1011"/>
                  </a:lnTo>
                  <a:lnTo>
                    <a:pt x="11" y="1037"/>
                  </a:lnTo>
                  <a:lnTo>
                    <a:pt x="21" y="1065"/>
                  </a:lnTo>
                  <a:lnTo>
                    <a:pt x="33" y="1095"/>
                  </a:lnTo>
                  <a:lnTo>
                    <a:pt x="49" y="1128"/>
                  </a:lnTo>
                  <a:close/>
                  <a:moveTo>
                    <a:pt x="2041" y="1134"/>
                  </a:moveTo>
                  <a:lnTo>
                    <a:pt x="2041" y="1134"/>
                  </a:lnTo>
                  <a:lnTo>
                    <a:pt x="2096" y="1117"/>
                  </a:lnTo>
                  <a:lnTo>
                    <a:pt x="2153" y="1101"/>
                  </a:lnTo>
                  <a:lnTo>
                    <a:pt x="2210" y="1085"/>
                  </a:lnTo>
                  <a:lnTo>
                    <a:pt x="2267" y="1072"/>
                  </a:lnTo>
                  <a:lnTo>
                    <a:pt x="2324" y="1058"/>
                  </a:lnTo>
                  <a:lnTo>
                    <a:pt x="2381" y="1046"/>
                  </a:lnTo>
                  <a:lnTo>
                    <a:pt x="2438" y="1036"/>
                  </a:lnTo>
                  <a:lnTo>
                    <a:pt x="2495" y="1026"/>
                  </a:lnTo>
                  <a:lnTo>
                    <a:pt x="2553" y="1017"/>
                  </a:lnTo>
                  <a:lnTo>
                    <a:pt x="2610" y="1009"/>
                  </a:lnTo>
                  <a:lnTo>
                    <a:pt x="2668" y="1004"/>
                  </a:lnTo>
                  <a:lnTo>
                    <a:pt x="2726" y="998"/>
                  </a:lnTo>
                  <a:lnTo>
                    <a:pt x="2785" y="995"/>
                  </a:lnTo>
                  <a:lnTo>
                    <a:pt x="2843" y="991"/>
                  </a:lnTo>
                  <a:lnTo>
                    <a:pt x="2902" y="989"/>
                  </a:lnTo>
                  <a:lnTo>
                    <a:pt x="2960" y="989"/>
                  </a:lnTo>
                  <a:lnTo>
                    <a:pt x="3019" y="989"/>
                  </a:lnTo>
                  <a:lnTo>
                    <a:pt x="3079" y="991"/>
                  </a:lnTo>
                  <a:lnTo>
                    <a:pt x="3136" y="995"/>
                  </a:lnTo>
                  <a:lnTo>
                    <a:pt x="3194" y="998"/>
                  </a:lnTo>
                  <a:lnTo>
                    <a:pt x="3252" y="1004"/>
                  </a:lnTo>
                  <a:lnTo>
                    <a:pt x="3310" y="1009"/>
                  </a:lnTo>
                  <a:lnTo>
                    <a:pt x="3368" y="1017"/>
                  </a:lnTo>
                  <a:lnTo>
                    <a:pt x="3426" y="1026"/>
                  </a:lnTo>
                  <a:lnTo>
                    <a:pt x="3483" y="1036"/>
                  </a:lnTo>
                  <a:lnTo>
                    <a:pt x="3541" y="1046"/>
                  </a:lnTo>
                  <a:lnTo>
                    <a:pt x="3598" y="1058"/>
                  </a:lnTo>
                  <a:lnTo>
                    <a:pt x="3655" y="1072"/>
                  </a:lnTo>
                  <a:lnTo>
                    <a:pt x="3712" y="1085"/>
                  </a:lnTo>
                  <a:lnTo>
                    <a:pt x="3769" y="1101"/>
                  </a:lnTo>
                  <a:lnTo>
                    <a:pt x="3824" y="1117"/>
                  </a:lnTo>
                  <a:lnTo>
                    <a:pt x="3881" y="1134"/>
                  </a:lnTo>
                  <a:lnTo>
                    <a:pt x="3881" y="1618"/>
                  </a:lnTo>
                  <a:lnTo>
                    <a:pt x="3884" y="1651"/>
                  </a:lnTo>
                  <a:lnTo>
                    <a:pt x="3890" y="1681"/>
                  </a:lnTo>
                  <a:lnTo>
                    <a:pt x="3898" y="1709"/>
                  </a:lnTo>
                  <a:lnTo>
                    <a:pt x="3907" y="1736"/>
                  </a:lnTo>
                  <a:lnTo>
                    <a:pt x="3918" y="1760"/>
                  </a:lnTo>
                  <a:lnTo>
                    <a:pt x="3931" y="1783"/>
                  </a:lnTo>
                  <a:lnTo>
                    <a:pt x="3946" y="1804"/>
                  </a:lnTo>
                  <a:lnTo>
                    <a:pt x="3961" y="1823"/>
                  </a:lnTo>
                  <a:lnTo>
                    <a:pt x="3979" y="1839"/>
                  </a:lnTo>
                  <a:lnTo>
                    <a:pt x="3999" y="1855"/>
                  </a:lnTo>
                  <a:lnTo>
                    <a:pt x="4020" y="1868"/>
                  </a:lnTo>
                  <a:lnTo>
                    <a:pt x="4043" y="1881"/>
                  </a:lnTo>
                  <a:lnTo>
                    <a:pt x="4066" y="1891"/>
                  </a:lnTo>
                  <a:lnTo>
                    <a:pt x="4092" y="1900"/>
                  </a:lnTo>
                  <a:lnTo>
                    <a:pt x="4119" y="1907"/>
                  </a:lnTo>
                  <a:lnTo>
                    <a:pt x="4146" y="1913"/>
                  </a:lnTo>
                  <a:lnTo>
                    <a:pt x="4896" y="2061"/>
                  </a:lnTo>
                  <a:lnTo>
                    <a:pt x="4925" y="2068"/>
                  </a:lnTo>
                  <a:lnTo>
                    <a:pt x="4951" y="2077"/>
                  </a:lnTo>
                  <a:lnTo>
                    <a:pt x="4977" y="2086"/>
                  </a:lnTo>
                  <a:lnTo>
                    <a:pt x="5001" y="2097"/>
                  </a:lnTo>
                  <a:lnTo>
                    <a:pt x="5024" y="2109"/>
                  </a:lnTo>
                  <a:lnTo>
                    <a:pt x="5044" y="2123"/>
                  </a:lnTo>
                  <a:lnTo>
                    <a:pt x="5063" y="2137"/>
                  </a:lnTo>
                  <a:lnTo>
                    <a:pt x="5081" y="2154"/>
                  </a:lnTo>
                  <a:lnTo>
                    <a:pt x="5095" y="2172"/>
                  </a:lnTo>
                  <a:lnTo>
                    <a:pt x="5108" y="2191"/>
                  </a:lnTo>
                  <a:lnTo>
                    <a:pt x="5120" y="2212"/>
                  </a:lnTo>
                  <a:lnTo>
                    <a:pt x="5129" y="2235"/>
                  </a:lnTo>
                  <a:lnTo>
                    <a:pt x="5134" y="2260"/>
                  </a:lnTo>
                  <a:lnTo>
                    <a:pt x="5139" y="2285"/>
                  </a:lnTo>
                  <a:lnTo>
                    <a:pt x="5141" y="2314"/>
                  </a:lnTo>
                  <a:lnTo>
                    <a:pt x="5141" y="2344"/>
                  </a:lnTo>
                  <a:lnTo>
                    <a:pt x="5141" y="3729"/>
                  </a:lnTo>
                  <a:lnTo>
                    <a:pt x="2960" y="3729"/>
                  </a:lnTo>
                  <a:lnTo>
                    <a:pt x="781" y="3729"/>
                  </a:lnTo>
                  <a:lnTo>
                    <a:pt x="781" y="2344"/>
                  </a:lnTo>
                  <a:lnTo>
                    <a:pt x="780" y="2314"/>
                  </a:lnTo>
                  <a:lnTo>
                    <a:pt x="782" y="2285"/>
                  </a:lnTo>
                  <a:lnTo>
                    <a:pt x="787" y="2260"/>
                  </a:lnTo>
                  <a:lnTo>
                    <a:pt x="793" y="2235"/>
                  </a:lnTo>
                  <a:lnTo>
                    <a:pt x="802" y="2212"/>
                  </a:lnTo>
                  <a:lnTo>
                    <a:pt x="813" y="2191"/>
                  </a:lnTo>
                  <a:lnTo>
                    <a:pt x="826" y="2172"/>
                  </a:lnTo>
                  <a:lnTo>
                    <a:pt x="841" y="2154"/>
                  </a:lnTo>
                  <a:lnTo>
                    <a:pt x="858" y="2137"/>
                  </a:lnTo>
                  <a:lnTo>
                    <a:pt x="877" y="2123"/>
                  </a:lnTo>
                  <a:lnTo>
                    <a:pt x="898" y="2109"/>
                  </a:lnTo>
                  <a:lnTo>
                    <a:pt x="920" y="2097"/>
                  </a:lnTo>
                  <a:lnTo>
                    <a:pt x="944" y="2086"/>
                  </a:lnTo>
                  <a:lnTo>
                    <a:pt x="971" y="2077"/>
                  </a:lnTo>
                  <a:lnTo>
                    <a:pt x="997" y="2068"/>
                  </a:lnTo>
                  <a:lnTo>
                    <a:pt x="1026" y="2061"/>
                  </a:lnTo>
                  <a:lnTo>
                    <a:pt x="1775" y="1913"/>
                  </a:lnTo>
                  <a:lnTo>
                    <a:pt x="1803" y="1907"/>
                  </a:lnTo>
                  <a:lnTo>
                    <a:pt x="1830" y="1900"/>
                  </a:lnTo>
                  <a:lnTo>
                    <a:pt x="1855" y="1891"/>
                  </a:lnTo>
                  <a:lnTo>
                    <a:pt x="1879" y="1881"/>
                  </a:lnTo>
                  <a:lnTo>
                    <a:pt x="1901" y="1868"/>
                  </a:lnTo>
                  <a:lnTo>
                    <a:pt x="1923" y="1855"/>
                  </a:lnTo>
                  <a:lnTo>
                    <a:pt x="1941" y="1839"/>
                  </a:lnTo>
                  <a:lnTo>
                    <a:pt x="1959" y="1823"/>
                  </a:lnTo>
                  <a:lnTo>
                    <a:pt x="1976" y="1804"/>
                  </a:lnTo>
                  <a:lnTo>
                    <a:pt x="1991" y="1783"/>
                  </a:lnTo>
                  <a:lnTo>
                    <a:pt x="2003" y="1760"/>
                  </a:lnTo>
                  <a:lnTo>
                    <a:pt x="2014" y="1736"/>
                  </a:lnTo>
                  <a:lnTo>
                    <a:pt x="2024" y="1709"/>
                  </a:lnTo>
                  <a:lnTo>
                    <a:pt x="2031" y="1681"/>
                  </a:lnTo>
                  <a:lnTo>
                    <a:pt x="2037" y="1651"/>
                  </a:lnTo>
                  <a:lnTo>
                    <a:pt x="2041" y="1618"/>
                  </a:lnTo>
                  <a:lnTo>
                    <a:pt x="2041" y="1134"/>
                  </a:lnTo>
                  <a:close/>
                  <a:moveTo>
                    <a:pt x="2971" y="1671"/>
                  </a:moveTo>
                  <a:lnTo>
                    <a:pt x="2971" y="1671"/>
                  </a:lnTo>
                  <a:lnTo>
                    <a:pt x="3017" y="1672"/>
                  </a:lnTo>
                  <a:lnTo>
                    <a:pt x="3063" y="1676"/>
                  </a:lnTo>
                  <a:lnTo>
                    <a:pt x="3107" y="1682"/>
                  </a:lnTo>
                  <a:lnTo>
                    <a:pt x="3151" y="1690"/>
                  </a:lnTo>
                  <a:lnTo>
                    <a:pt x="3194" y="1699"/>
                  </a:lnTo>
                  <a:lnTo>
                    <a:pt x="3237" y="1711"/>
                  </a:lnTo>
                  <a:lnTo>
                    <a:pt x="3278" y="1726"/>
                  </a:lnTo>
                  <a:lnTo>
                    <a:pt x="3318" y="1741"/>
                  </a:lnTo>
                  <a:lnTo>
                    <a:pt x="3358" y="1759"/>
                  </a:lnTo>
                  <a:lnTo>
                    <a:pt x="3396" y="1779"/>
                  </a:lnTo>
                  <a:lnTo>
                    <a:pt x="3434" y="1800"/>
                  </a:lnTo>
                  <a:lnTo>
                    <a:pt x="3470" y="1824"/>
                  </a:lnTo>
                  <a:lnTo>
                    <a:pt x="3505" y="1848"/>
                  </a:lnTo>
                  <a:lnTo>
                    <a:pt x="3539" y="1875"/>
                  </a:lnTo>
                  <a:lnTo>
                    <a:pt x="3571" y="1903"/>
                  </a:lnTo>
                  <a:lnTo>
                    <a:pt x="3602" y="1933"/>
                  </a:lnTo>
                  <a:lnTo>
                    <a:pt x="3631" y="1963"/>
                  </a:lnTo>
                  <a:lnTo>
                    <a:pt x="3659" y="1995"/>
                  </a:lnTo>
                  <a:lnTo>
                    <a:pt x="3686" y="2030"/>
                  </a:lnTo>
                  <a:lnTo>
                    <a:pt x="3711" y="2065"/>
                  </a:lnTo>
                  <a:lnTo>
                    <a:pt x="3734" y="2100"/>
                  </a:lnTo>
                  <a:lnTo>
                    <a:pt x="3755" y="2138"/>
                  </a:lnTo>
                  <a:lnTo>
                    <a:pt x="3775" y="2176"/>
                  </a:lnTo>
                  <a:lnTo>
                    <a:pt x="3793" y="2216"/>
                  </a:lnTo>
                  <a:lnTo>
                    <a:pt x="3809" y="2256"/>
                  </a:lnTo>
                  <a:lnTo>
                    <a:pt x="3823" y="2298"/>
                  </a:lnTo>
                  <a:lnTo>
                    <a:pt x="3835" y="2340"/>
                  </a:lnTo>
                  <a:lnTo>
                    <a:pt x="3845" y="2383"/>
                  </a:lnTo>
                  <a:lnTo>
                    <a:pt x="3853" y="2427"/>
                  </a:lnTo>
                  <a:lnTo>
                    <a:pt x="3859" y="2471"/>
                  </a:lnTo>
                  <a:lnTo>
                    <a:pt x="3862" y="2517"/>
                  </a:lnTo>
                  <a:lnTo>
                    <a:pt x="3863" y="2563"/>
                  </a:lnTo>
                  <a:lnTo>
                    <a:pt x="3863" y="2591"/>
                  </a:lnTo>
                  <a:lnTo>
                    <a:pt x="3861" y="2617"/>
                  </a:lnTo>
                  <a:lnTo>
                    <a:pt x="3860" y="2645"/>
                  </a:lnTo>
                  <a:lnTo>
                    <a:pt x="3857" y="2672"/>
                  </a:lnTo>
                  <a:lnTo>
                    <a:pt x="3853" y="2699"/>
                  </a:lnTo>
                  <a:lnTo>
                    <a:pt x="3849" y="2726"/>
                  </a:lnTo>
                  <a:lnTo>
                    <a:pt x="3843" y="2751"/>
                  </a:lnTo>
                  <a:lnTo>
                    <a:pt x="3838" y="2778"/>
                  </a:lnTo>
                  <a:lnTo>
                    <a:pt x="3831" y="2802"/>
                  </a:lnTo>
                  <a:lnTo>
                    <a:pt x="3823" y="2828"/>
                  </a:lnTo>
                  <a:lnTo>
                    <a:pt x="3814" y="2854"/>
                  </a:lnTo>
                  <a:lnTo>
                    <a:pt x="3805" y="2878"/>
                  </a:lnTo>
                  <a:lnTo>
                    <a:pt x="3796" y="2903"/>
                  </a:lnTo>
                  <a:lnTo>
                    <a:pt x="3786" y="2926"/>
                  </a:lnTo>
                  <a:lnTo>
                    <a:pt x="3775" y="2950"/>
                  </a:lnTo>
                  <a:lnTo>
                    <a:pt x="3763" y="2973"/>
                  </a:lnTo>
                  <a:lnTo>
                    <a:pt x="3410" y="2802"/>
                  </a:lnTo>
                  <a:lnTo>
                    <a:pt x="3423" y="2776"/>
                  </a:lnTo>
                  <a:lnTo>
                    <a:pt x="3435" y="2748"/>
                  </a:lnTo>
                  <a:lnTo>
                    <a:pt x="3446" y="2719"/>
                  </a:lnTo>
                  <a:lnTo>
                    <a:pt x="3455" y="2689"/>
                  </a:lnTo>
                  <a:lnTo>
                    <a:pt x="3462" y="2659"/>
                  </a:lnTo>
                  <a:lnTo>
                    <a:pt x="3466" y="2627"/>
                  </a:lnTo>
                  <a:lnTo>
                    <a:pt x="3470" y="2595"/>
                  </a:lnTo>
                  <a:lnTo>
                    <a:pt x="3471" y="2563"/>
                  </a:lnTo>
                  <a:lnTo>
                    <a:pt x="3470" y="2537"/>
                  </a:lnTo>
                  <a:lnTo>
                    <a:pt x="3469" y="2512"/>
                  </a:lnTo>
                  <a:lnTo>
                    <a:pt x="3465" y="2487"/>
                  </a:lnTo>
                  <a:lnTo>
                    <a:pt x="3461" y="2462"/>
                  </a:lnTo>
                  <a:lnTo>
                    <a:pt x="3455" y="2438"/>
                  </a:lnTo>
                  <a:lnTo>
                    <a:pt x="3449" y="2415"/>
                  </a:lnTo>
                  <a:lnTo>
                    <a:pt x="3441" y="2391"/>
                  </a:lnTo>
                  <a:lnTo>
                    <a:pt x="3432" y="2369"/>
                  </a:lnTo>
                  <a:lnTo>
                    <a:pt x="3422" y="2347"/>
                  </a:lnTo>
                  <a:lnTo>
                    <a:pt x="3411" y="2325"/>
                  </a:lnTo>
                  <a:lnTo>
                    <a:pt x="3398" y="2304"/>
                  </a:lnTo>
                  <a:lnTo>
                    <a:pt x="3386" y="2284"/>
                  </a:lnTo>
                  <a:lnTo>
                    <a:pt x="3372" y="2264"/>
                  </a:lnTo>
                  <a:lnTo>
                    <a:pt x="3357" y="2245"/>
                  </a:lnTo>
                  <a:lnTo>
                    <a:pt x="3342" y="2227"/>
                  </a:lnTo>
                  <a:lnTo>
                    <a:pt x="3325" y="2209"/>
                  </a:lnTo>
                  <a:lnTo>
                    <a:pt x="3307" y="2193"/>
                  </a:lnTo>
                  <a:lnTo>
                    <a:pt x="3289" y="2177"/>
                  </a:lnTo>
                  <a:lnTo>
                    <a:pt x="3270" y="2163"/>
                  </a:lnTo>
                  <a:lnTo>
                    <a:pt x="3251" y="2149"/>
                  </a:lnTo>
                  <a:lnTo>
                    <a:pt x="3230" y="2136"/>
                  </a:lnTo>
                  <a:lnTo>
                    <a:pt x="3210" y="2124"/>
                  </a:lnTo>
                  <a:lnTo>
                    <a:pt x="3188" y="2113"/>
                  </a:lnTo>
                  <a:lnTo>
                    <a:pt x="3165" y="2102"/>
                  </a:lnTo>
                  <a:lnTo>
                    <a:pt x="3143" y="2094"/>
                  </a:lnTo>
                  <a:lnTo>
                    <a:pt x="3120" y="2086"/>
                  </a:lnTo>
                  <a:lnTo>
                    <a:pt x="3096" y="2079"/>
                  </a:lnTo>
                  <a:lnTo>
                    <a:pt x="3072" y="2074"/>
                  </a:lnTo>
                  <a:lnTo>
                    <a:pt x="3047" y="2069"/>
                  </a:lnTo>
                  <a:lnTo>
                    <a:pt x="3023" y="2066"/>
                  </a:lnTo>
                  <a:lnTo>
                    <a:pt x="2997" y="2065"/>
                  </a:lnTo>
                  <a:lnTo>
                    <a:pt x="2971" y="2063"/>
                  </a:lnTo>
                  <a:lnTo>
                    <a:pt x="2946" y="2065"/>
                  </a:lnTo>
                  <a:lnTo>
                    <a:pt x="2920" y="2066"/>
                  </a:lnTo>
                  <a:lnTo>
                    <a:pt x="2896" y="2069"/>
                  </a:lnTo>
                  <a:lnTo>
                    <a:pt x="2871" y="2074"/>
                  </a:lnTo>
                  <a:lnTo>
                    <a:pt x="2847" y="2079"/>
                  </a:lnTo>
                  <a:lnTo>
                    <a:pt x="2823" y="2086"/>
                  </a:lnTo>
                  <a:lnTo>
                    <a:pt x="2800" y="2094"/>
                  </a:lnTo>
                  <a:lnTo>
                    <a:pt x="2778" y="2102"/>
                  </a:lnTo>
                  <a:lnTo>
                    <a:pt x="2755" y="2113"/>
                  </a:lnTo>
                  <a:lnTo>
                    <a:pt x="2734" y="2124"/>
                  </a:lnTo>
                  <a:lnTo>
                    <a:pt x="2713" y="2136"/>
                  </a:lnTo>
                  <a:lnTo>
                    <a:pt x="2693" y="2149"/>
                  </a:lnTo>
                  <a:lnTo>
                    <a:pt x="2673" y="2163"/>
                  </a:lnTo>
                  <a:lnTo>
                    <a:pt x="2654" y="2177"/>
                  </a:lnTo>
                  <a:lnTo>
                    <a:pt x="2636" y="2193"/>
                  </a:lnTo>
                  <a:lnTo>
                    <a:pt x="2619" y="2209"/>
                  </a:lnTo>
                  <a:lnTo>
                    <a:pt x="2603" y="2227"/>
                  </a:lnTo>
                  <a:lnTo>
                    <a:pt x="2587" y="2245"/>
                  </a:lnTo>
                  <a:lnTo>
                    <a:pt x="2571" y="2264"/>
                  </a:lnTo>
                  <a:lnTo>
                    <a:pt x="2558" y="2284"/>
                  </a:lnTo>
                  <a:lnTo>
                    <a:pt x="2545" y="2304"/>
                  </a:lnTo>
                  <a:lnTo>
                    <a:pt x="2532" y="2325"/>
                  </a:lnTo>
                  <a:lnTo>
                    <a:pt x="2521" y="2347"/>
                  </a:lnTo>
                  <a:lnTo>
                    <a:pt x="2512" y="2369"/>
                  </a:lnTo>
                  <a:lnTo>
                    <a:pt x="2502" y="2391"/>
                  </a:lnTo>
                  <a:lnTo>
                    <a:pt x="2494" y="2415"/>
                  </a:lnTo>
                  <a:lnTo>
                    <a:pt x="2488" y="2438"/>
                  </a:lnTo>
                  <a:lnTo>
                    <a:pt x="2482" y="2462"/>
                  </a:lnTo>
                  <a:lnTo>
                    <a:pt x="2478" y="2487"/>
                  </a:lnTo>
                  <a:lnTo>
                    <a:pt x="2475" y="2512"/>
                  </a:lnTo>
                  <a:lnTo>
                    <a:pt x="2473" y="2537"/>
                  </a:lnTo>
                  <a:lnTo>
                    <a:pt x="2472" y="2563"/>
                  </a:lnTo>
                  <a:lnTo>
                    <a:pt x="2473" y="2588"/>
                  </a:lnTo>
                  <a:lnTo>
                    <a:pt x="2475" y="2614"/>
                  </a:lnTo>
                  <a:lnTo>
                    <a:pt x="2478" y="2639"/>
                  </a:lnTo>
                  <a:lnTo>
                    <a:pt x="2482" y="2663"/>
                  </a:lnTo>
                  <a:lnTo>
                    <a:pt x="2488" y="2688"/>
                  </a:lnTo>
                  <a:lnTo>
                    <a:pt x="2494" y="2711"/>
                  </a:lnTo>
                  <a:lnTo>
                    <a:pt x="2502" y="2734"/>
                  </a:lnTo>
                  <a:lnTo>
                    <a:pt x="2512" y="2757"/>
                  </a:lnTo>
                  <a:lnTo>
                    <a:pt x="2521" y="2779"/>
                  </a:lnTo>
                  <a:lnTo>
                    <a:pt x="2532" y="2801"/>
                  </a:lnTo>
                  <a:lnTo>
                    <a:pt x="2545" y="2821"/>
                  </a:lnTo>
                  <a:lnTo>
                    <a:pt x="2558" y="2841"/>
                  </a:lnTo>
                  <a:lnTo>
                    <a:pt x="2571" y="2861"/>
                  </a:lnTo>
                  <a:lnTo>
                    <a:pt x="2587" y="2880"/>
                  </a:lnTo>
                  <a:lnTo>
                    <a:pt x="2603" y="2898"/>
                  </a:lnTo>
                  <a:lnTo>
                    <a:pt x="2619" y="2916"/>
                  </a:lnTo>
                  <a:lnTo>
                    <a:pt x="2636" y="2933"/>
                  </a:lnTo>
                  <a:lnTo>
                    <a:pt x="2654" y="2948"/>
                  </a:lnTo>
                  <a:lnTo>
                    <a:pt x="2673" y="2963"/>
                  </a:lnTo>
                  <a:lnTo>
                    <a:pt x="2693" y="2976"/>
                  </a:lnTo>
                  <a:lnTo>
                    <a:pt x="2713" y="2990"/>
                  </a:lnTo>
                  <a:lnTo>
                    <a:pt x="2734" y="3002"/>
                  </a:lnTo>
                  <a:lnTo>
                    <a:pt x="2755" y="3013"/>
                  </a:lnTo>
                  <a:lnTo>
                    <a:pt x="2778" y="3023"/>
                  </a:lnTo>
                  <a:lnTo>
                    <a:pt x="2800" y="3032"/>
                  </a:lnTo>
                  <a:lnTo>
                    <a:pt x="2823" y="3040"/>
                  </a:lnTo>
                  <a:lnTo>
                    <a:pt x="2847" y="3047"/>
                  </a:lnTo>
                  <a:lnTo>
                    <a:pt x="2871" y="3052"/>
                  </a:lnTo>
                  <a:lnTo>
                    <a:pt x="2896" y="3057"/>
                  </a:lnTo>
                  <a:lnTo>
                    <a:pt x="2920" y="3060"/>
                  </a:lnTo>
                  <a:lnTo>
                    <a:pt x="2946" y="3061"/>
                  </a:lnTo>
                  <a:lnTo>
                    <a:pt x="2971" y="3062"/>
                  </a:lnTo>
                  <a:lnTo>
                    <a:pt x="2994" y="3061"/>
                  </a:lnTo>
                  <a:lnTo>
                    <a:pt x="3015" y="3060"/>
                  </a:lnTo>
                  <a:lnTo>
                    <a:pt x="3037" y="3058"/>
                  </a:lnTo>
                  <a:lnTo>
                    <a:pt x="3058" y="3054"/>
                  </a:lnTo>
                  <a:lnTo>
                    <a:pt x="3079" y="3051"/>
                  </a:lnTo>
                  <a:lnTo>
                    <a:pt x="3100" y="3045"/>
                  </a:lnTo>
                  <a:lnTo>
                    <a:pt x="3120" y="3040"/>
                  </a:lnTo>
                  <a:lnTo>
                    <a:pt x="3140" y="3033"/>
                  </a:lnTo>
                  <a:lnTo>
                    <a:pt x="3159" y="3025"/>
                  </a:lnTo>
                  <a:lnTo>
                    <a:pt x="3178" y="3018"/>
                  </a:lnTo>
                  <a:lnTo>
                    <a:pt x="3197" y="3009"/>
                  </a:lnTo>
                  <a:lnTo>
                    <a:pt x="3215" y="2999"/>
                  </a:lnTo>
                  <a:lnTo>
                    <a:pt x="3232" y="2989"/>
                  </a:lnTo>
                  <a:lnTo>
                    <a:pt x="3250" y="2977"/>
                  </a:lnTo>
                  <a:lnTo>
                    <a:pt x="3267" y="2965"/>
                  </a:lnTo>
                  <a:lnTo>
                    <a:pt x="3283" y="2953"/>
                  </a:lnTo>
                  <a:lnTo>
                    <a:pt x="3563" y="3229"/>
                  </a:lnTo>
                  <a:lnTo>
                    <a:pt x="3533" y="3255"/>
                  </a:lnTo>
                  <a:lnTo>
                    <a:pt x="3502" y="3279"/>
                  </a:lnTo>
                  <a:lnTo>
                    <a:pt x="3470" y="3303"/>
                  </a:lnTo>
                  <a:lnTo>
                    <a:pt x="3436" y="3324"/>
                  </a:lnTo>
                  <a:lnTo>
                    <a:pt x="3402" y="3344"/>
                  </a:lnTo>
                  <a:lnTo>
                    <a:pt x="3366" y="3362"/>
                  </a:lnTo>
                  <a:lnTo>
                    <a:pt x="3330" y="3379"/>
                  </a:lnTo>
                  <a:lnTo>
                    <a:pt x="3294" y="3394"/>
                  </a:lnTo>
                  <a:lnTo>
                    <a:pt x="3256" y="3408"/>
                  </a:lnTo>
                  <a:lnTo>
                    <a:pt x="3217" y="3420"/>
                  </a:lnTo>
                  <a:lnTo>
                    <a:pt x="3178" y="3430"/>
                  </a:lnTo>
                  <a:lnTo>
                    <a:pt x="3138" y="3439"/>
                  </a:lnTo>
                  <a:lnTo>
                    <a:pt x="3097" y="3446"/>
                  </a:lnTo>
                  <a:lnTo>
                    <a:pt x="3056" y="3450"/>
                  </a:lnTo>
                  <a:lnTo>
                    <a:pt x="3014" y="3453"/>
                  </a:lnTo>
                  <a:lnTo>
                    <a:pt x="2971" y="3454"/>
                  </a:lnTo>
                  <a:lnTo>
                    <a:pt x="2926" y="3453"/>
                  </a:lnTo>
                  <a:lnTo>
                    <a:pt x="2880" y="3450"/>
                  </a:lnTo>
                  <a:lnTo>
                    <a:pt x="2835" y="3444"/>
                  </a:lnTo>
                  <a:lnTo>
                    <a:pt x="2792" y="3435"/>
                  </a:lnTo>
                  <a:lnTo>
                    <a:pt x="2749" y="3427"/>
                  </a:lnTo>
                  <a:lnTo>
                    <a:pt x="2706" y="3414"/>
                  </a:lnTo>
                  <a:lnTo>
                    <a:pt x="2665" y="3400"/>
                  </a:lnTo>
                  <a:lnTo>
                    <a:pt x="2625" y="3384"/>
                  </a:lnTo>
                  <a:lnTo>
                    <a:pt x="2585" y="3366"/>
                  </a:lnTo>
                  <a:lnTo>
                    <a:pt x="2547" y="3346"/>
                  </a:lnTo>
                  <a:lnTo>
                    <a:pt x="2510" y="3325"/>
                  </a:lnTo>
                  <a:lnTo>
                    <a:pt x="2473" y="3302"/>
                  </a:lnTo>
                  <a:lnTo>
                    <a:pt x="2439" y="3277"/>
                  </a:lnTo>
                  <a:lnTo>
                    <a:pt x="2405" y="3250"/>
                  </a:lnTo>
                  <a:lnTo>
                    <a:pt x="2373" y="3223"/>
                  </a:lnTo>
                  <a:lnTo>
                    <a:pt x="2342" y="3193"/>
                  </a:lnTo>
                  <a:lnTo>
                    <a:pt x="2312" y="3162"/>
                  </a:lnTo>
                  <a:lnTo>
                    <a:pt x="2284" y="3130"/>
                  </a:lnTo>
                  <a:lnTo>
                    <a:pt x="2257" y="3096"/>
                  </a:lnTo>
                  <a:lnTo>
                    <a:pt x="2232" y="3061"/>
                  </a:lnTo>
                  <a:lnTo>
                    <a:pt x="2209" y="3025"/>
                  </a:lnTo>
                  <a:lnTo>
                    <a:pt x="2188" y="2987"/>
                  </a:lnTo>
                  <a:lnTo>
                    <a:pt x="2168" y="2950"/>
                  </a:lnTo>
                  <a:lnTo>
                    <a:pt x="2150" y="2909"/>
                  </a:lnTo>
                  <a:lnTo>
                    <a:pt x="2134" y="2869"/>
                  </a:lnTo>
                  <a:lnTo>
                    <a:pt x="2120" y="2828"/>
                  </a:lnTo>
                  <a:lnTo>
                    <a:pt x="2109" y="2786"/>
                  </a:lnTo>
                  <a:lnTo>
                    <a:pt x="2099" y="2742"/>
                  </a:lnTo>
                  <a:lnTo>
                    <a:pt x="2091" y="2699"/>
                  </a:lnTo>
                  <a:lnTo>
                    <a:pt x="2085" y="2654"/>
                  </a:lnTo>
                  <a:lnTo>
                    <a:pt x="2081" y="2608"/>
                  </a:lnTo>
                  <a:lnTo>
                    <a:pt x="2080" y="2563"/>
                  </a:lnTo>
                  <a:lnTo>
                    <a:pt x="2081" y="2517"/>
                  </a:lnTo>
                  <a:lnTo>
                    <a:pt x="2085" y="2471"/>
                  </a:lnTo>
                  <a:lnTo>
                    <a:pt x="2091" y="2427"/>
                  </a:lnTo>
                  <a:lnTo>
                    <a:pt x="2099" y="2383"/>
                  </a:lnTo>
                  <a:lnTo>
                    <a:pt x="2109" y="2340"/>
                  </a:lnTo>
                  <a:lnTo>
                    <a:pt x="2120" y="2298"/>
                  </a:lnTo>
                  <a:lnTo>
                    <a:pt x="2134" y="2256"/>
                  </a:lnTo>
                  <a:lnTo>
                    <a:pt x="2150" y="2216"/>
                  </a:lnTo>
                  <a:lnTo>
                    <a:pt x="2168" y="2176"/>
                  </a:lnTo>
                  <a:lnTo>
                    <a:pt x="2188" y="2138"/>
                  </a:lnTo>
                  <a:lnTo>
                    <a:pt x="2209" y="2100"/>
                  </a:lnTo>
                  <a:lnTo>
                    <a:pt x="2232" y="2065"/>
                  </a:lnTo>
                  <a:lnTo>
                    <a:pt x="2257" y="2030"/>
                  </a:lnTo>
                  <a:lnTo>
                    <a:pt x="2284" y="1995"/>
                  </a:lnTo>
                  <a:lnTo>
                    <a:pt x="2312" y="1963"/>
                  </a:lnTo>
                  <a:lnTo>
                    <a:pt x="2342" y="1933"/>
                  </a:lnTo>
                  <a:lnTo>
                    <a:pt x="2373" y="1903"/>
                  </a:lnTo>
                  <a:lnTo>
                    <a:pt x="2405" y="1875"/>
                  </a:lnTo>
                  <a:lnTo>
                    <a:pt x="2439" y="1848"/>
                  </a:lnTo>
                  <a:lnTo>
                    <a:pt x="2473" y="1824"/>
                  </a:lnTo>
                  <a:lnTo>
                    <a:pt x="2510" y="1800"/>
                  </a:lnTo>
                  <a:lnTo>
                    <a:pt x="2547" y="1779"/>
                  </a:lnTo>
                  <a:lnTo>
                    <a:pt x="2585" y="1759"/>
                  </a:lnTo>
                  <a:lnTo>
                    <a:pt x="2625" y="1741"/>
                  </a:lnTo>
                  <a:lnTo>
                    <a:pt x="2665" y="1726"/>
                  </a:lnTo>
                  <a:lnTo>
                    <a:pt x="2706" y="1711"/>
                  </a:lnTo>
                  <a:lnTo>
                    <a:pt x="2749" y="1699"/>
                  </a:lnTo>
                  <a:lnTo>
                    <a:pt x="2792" y="1690"/>
                  </a:lnTo>
                  <a:lnTo>
                    <a:pt x="2835" y="1682"/>
                  </a:lnTo>
                  <a:lnTo>
                    <a:pt x="2880" y="1676"/>
                  </a:lnTo>
                  <a:lnTo>
                    <a:pt x="2926" y="1672"/>
                  </a:lnTo>
                  <a:lnTo>
                    <a:pt x="2971" y="1671"/>
                  </a:lnTo>
                  <a:close/>
                  <a:moveTo>
                    <a:pt x="4858" y="3824"/>
                  </a:moveTo>
                  <a:lnTo>
                    <a:pt x="4858" y="3824"/>
                  </a:lnTo>
                  <a:lnTo>
                    <a:pt x="4328" y="3824"/>
                  </a:lnTo>
                  <a:lnTo>
                    <a:pt x="4328" y="4208"/>
                  </a:lnTo>
                  <a:lnTo>
                    <a:pt x="4702" y="4208"/>
                  </a:lnTo>
                  <a:lnTo>
                    <a:pt x="4858" y="3824"/>
                  </a:lnTo>
                  <a:close/>
                  <a:moveTo>
                    <a:pt x="1064" y="3824"/>
                  </a:moveTo>
                  <a:lnTo>
                    <a:pt x="1064" y="3824"/>
                  </a:lnTo>
                  <a:lnTo>
                    <a:pt x="1594" y="3824"/>
                  </a:lnTo>
                  <a:lnTo>
                    <a:pt x="1594" y="4208"/>
                  </a:lnTo>
                  <a:lnTo>
                    <a:pt x="1219" y="4208"/>
                  </a:lnTo>
                  <a:lnTo>
                    <a:pt x="1064" y="3824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13275" y="2285408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2002161" y="2574920"/>
              <a:ext cx="2997958" cy="1070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en-US" altLang="zh-CN" sz="900" dirty="0">
                  <a:solidFill>
                    <a:srgbClr val="3A3A3A"/>
                  </a:solidFill>
                  <a:latin typeface="Calibri Light" panose="020F030202020403020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691542" y="1413363"/>
            <a:ext cx="2720136" cy="1107557"/>
            <a:chOff x="6845218" y="2168364"/>
            <a:chExt cx="3626848" cy="1476743"/>
          </a:xfrm>
        </p:grpSpPr>
        <p:sp>
          <p:nvSpPr>
            <p:cNvPr id="78" name="KSO_Shape"/>
            <p:cNvSpPr/>
            <p:nvPr/>
          </p:nvSpPr>
          <p:spPr bwMode="auto">
            <a:xfrm>
              <a:off x="9392236" y="2168364"/>
              <a:ext cx="630660" cy="418162"/>
            </a:xfrm>
            <a:custGeom>
              <a:avLst/>
              <a:gdLst>
                <a:gd name="T0" fmla="*/ 292563706 w 6176"/>
                <a:gd name="T1" fmla="*/ 94836 h 4867"/>
                <a:gd name="T2" fmla="*/ 308833011 w 6176"/>
                <a:gd name="T3" fmla="*/ 10908958 h 4867"/>
                <a:gd name="T4" fmla="*/ 311211793 w 6176"/>
                <a:gd name="T5" fmla="*/ 392245233 h 4867"/>
                <a:gd name="T6" fmla="*/ 296655015 w 6176"/>
                <a:gd name="T7" fmla="*/ 408181752 h 4867"/>
                <a:gd name="T8" fmla="*/ 276960350 w 6176"/>
                <a:gd name="T9" fmla="*/ 404387372 h 4867"/>
                <a:gd name="T10" fmla="*/ 41862807 w 6176"/>
                <a:gd name="T11" fmla="*/ 298239259 h 4867"/>
                <a:gd name="T12" fmla="*/ 16649934 w 6176"/>
                <a:gd name="T13" fmla="*/ 281164395 h 4867"/>
                <a:gd name="T14" fmla="*/ 1236893 w 6176"/>
                <a:gd name="T15" fmla="*/ 251188700 h 4867"/>
                <a:gd name="T16" fmla="*/ 1902841 w 6176"/>
                <a:gd name="T17" fmla="*/ 155475362 h 4867"/>
                <a:gd name="T18" fmla="*/ 18648087 w 6176"/>
                <a:gd name="T19" fmla="*/ 126258359 h 4867"/>
                <a:gd name="T20" fmla="*/ 39959966 w 6176"/>
                <a:gd name="T21" fmla="*/ 112314020 h 4867"/>
                <a:gd name="T22" fmla="*/ 473334819 w 6176"/>
                <a:gd name="T23" fmla="*/ 233639653 h 4867"/>
                <a:gd name="T24" fmla="*/ 501877740 w 6176"/>
                <a:gd name="T25" fmla="*/ 237339197 h 4867"/>
                <a:gd name="T26" fmla="*/ 530230038 w 6176"/>
                <a:gd name="T27" fmla="*/ 248817174 h 4867"/>
                <a:gd name="T28" fmla="*/ 554111014 w 6176"/>
                <a:gd name="T29" fmla="*/ 267125219 h 4867"/>
                <a:gd name="T30" fmla="*/ 571046267 w 6176"/>
                <a:gd name="T31" fmla="*/ 288563482 h 4867"/>
                <a:gd name="T32" fmla="*/ 583319883 w 6176"/>
                <a:gd name="T33" fmla="*/ 316547304 h 4867"/>
                <a:gd name="T34" fmla="*/ 587601198 w 6176"/>
                <a:gd name="T35" fmla="*/ 347756180 h 4867"/>
                <a:gd name="T36" fmla="*/ 583985831 w 6176"/>
                <a:gd name="T37" fmla="*/ 376214185 h 4867"/>
                <a:gd name="T38" fmla="*/ 572473475 w 6176"/>
                <a:gd name="T39" fmla="*/ 404482209 h 4867"/>
                <a:gd name="T40" fmla="*/ 554111014 w 6176"/>
                <a:gd name="T41" fmla="*/ 428386834 h 4867"/>
                <a:gd name="T42" fmla="*/ 532513509 w 6176"/>
                <a:gd name="T43" fmla="*/ 445177189 h 4867"/>
                <a:gd name="T44" fmla="*/ 504636844 w 6176"/>
                <a:gd name="T45" fmla="*/ 457414165 h 4867"/>
                <a:gd name="T46" fmla="*/ 473334819 w 6176"/>
                <a:gd name="T47" fmla="*/ 461682727 h 4867"/>
                <a:gd name="T48" fmla="*/ 444601892 w 6176"/>
                <a:gd name="T49" fmla="*/ 458172856 h 4867"/>
                <a:gd name="T50" fmla="*/ 416439601 w 6176"/>
                <a:gd name="T51" fmla="*/ 446600043 h 4867"/>
                <a:gd name="T52" fmla="*/ 392463621 w 6176"/>
                <a:gd name="T53" fmla="*/ 428386834 h 4867"/>
                <a:gd name="T54" fmla="*/ 375528060 w 6176"/>
                <a:gd name="T55" fmla="*/ 406758898 h 4867"/>
                <a:gd name="T56" fmla="*/ 363254752 w 6176"/>
                <a:gd name="T57" fmla="*/ 378965057 h 4867"/>
                <a:gd name="T58" fmla="*/ 358878126 w 6176"/>
                <a:gd name="T59" fmla="*/ 347756180 h 4867"/>
                <a:gd name="T60" fmla="*/ 362588804 w 6176"/>
                <a:gd name="T61" fmla="*/ 319298176 h 4867"/>
                <a:gd name="T62" fmla="*/ 374101161 w 6176"/>
                <a:gd name="T63" fmla="*/ 291029844 h 4867"/>
                <a:gd name="T64" fmla="*/ 392463621 w 6176"/>
                <a:gd name="T65" fmla="*/ 267125219 h 4867"/>
                <a:gd name="T66" fmla="*/ 413965815 w 6176"/>
                <a:gd name="T67" fmla="*/ 250240336 h 4867"/>
                <a:gd name="T68" fmla="*/ 442032795 w 6176"/>
                <a:gd name="T69" fmla="*/ 238003360 h 4867"/>
                <a:gd name="T70" fmla="*/ 473334819 w 6176"/>
                <a:gd name="T71" fmla="*/ 233639653 h 4867"/>
                <a:gd name="T72" fmla="*/ 470195086 w 6176"/>
                <a:gd name="T73" fmla="*/ 424877271 h 4867"/>
                <a:gd name="T74" fmla="*/ 506825003 w 6176"/>
                <a:gd name="T75" fmla="*/ 417288203 h 4867"/>
                <a:gd name="T76" fmla="*/ 535272613 w 6176"/>
                <a:gd name="T77" fmla="*/ 393858068 h 4867"/>
                <a:gd name="T78" fmla="*/ 550305333 w 6176"/>
                <a:gd name="T79" fmla="*/ 355534613 h 4867"/>
                <a:gd name="T80" fmla="*/ 544596810 w 6176"/>
                <a:gd name="T81" fmla="*/ 317590813 h 4867"/>
                <a:gd name="T82" fmla="*/ 418437445 w 6176"/>
                <a:gd name="T83" fmla="*/ 402110683 h 4867"/>
                <a:gd name="T84" fmla="*/ 473334819 w 6176"/>
                <a:gd name="T85" fmla="*/ 270540254 h 4867"/>
                <a:gd name="T86" fmla="*/ 433089535 w 6176"/>
                <a:gd name="T87" fmla="*/ 281638884 h 4867"/>
                <a:gd name="T88" fmla="*/ 407020400 w 6176"/>
                <a:gd name="T89" fmla="*/ 307630527 h 4867"/>
                <a:gd name="T90" fmla="*/ 395888673 w 6176"/>
                <a:gd name="T91" fmla="*/ 347756180 h 4867"/>
                <a:gd name="T92" fmla="*/ 405212562 w 6176"/>
                <a:gd name="T93" fmla="*/ 384466800 h 4867"/>
                <a:gd name="T94" fmla="*/ 320155053 w 6176"/>
                <a:gd name="T95" fmla="*/ 349084198 h 4867"/>
                <a:gd name="T96" fmla="*/ 288567710 w 6176"/>
                <a:gd name="T97" fmla="*/ 91349939 h 4867"/>
                <a:gd name="T98" fmla="*/ 285237661 w 6176"/>
                <a:gd name="T99" fmla="*/ 71809020 h 4867"/>
                <a:gd name="T100" fmla="*/ 265067363 w 6176"/>
                <a:gd name="T101" fmla="*/ 63935443 h 4867"/>
                <a:gd name="T102" fmla="*/ 168783123 w 6176"/>
                <a:gd name="T103" fmla="*/ 137167317 h 4867"/>
                <a:gd name="T104" fmla="*/ 169163753 w 6176"/>
                <a:gd name="T105" fmla="*/ 158605580 h 4867"/>
                <a:gd name="T106" fmla="*/ 186479636 w 6176"/>
                <a:gd name="T107" fmla="*/ 168565866 h 4867"/>
                <a:gd name="T108" fmla="*/ 63935946 w 6176"/>
                <a:gd name="T109" fmla="*/ 149878475 h 4867"/>
                <a:gd name="T110" fmla="*/ 48617907 w 6176"/>
                <a:gd name="T111" fmla="*/ 156234054 h 4867"/>
                <a:gd name="T112" fmla="*/ 42338440 w 6176"/>
                <a:gd name="T113" fmla="*/ 238287869 h 4867"/>
                <a:gd name="T114" fmla="*/ 51852644 w 6176"/>
                <a:gd name="T115" fmla="*/ 256121424 h 48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6176" h="4867">
                  <a:moveTo>
                    <a:pt x="1587" y="1134"/>
                  </a:moveTo>
                  <a:lnTo>
                    <a:pt x="2912" y="51"/>
                  </a:lnTo>
                  <a:lnTo>
                    <a:pt x="2930" y="38"/>
                  </a:lnTo>
                  <a:lnTo>
                    <a:pt x="2949" y="26"/>
                  </a:lnTo>
                  <a:lnTo>
                    <a:pt x="2968" y="17"/>
                  </a:lnTo>
                  <a:lnTo>
                    <a:pt x="2989" y="10"/>
                  </a:lnTo>
                  <a:lnTo>
                    <a:pt x="3010" y="5"/>
                  </a:lnTo>
                  <a:lnTo>
                    <a:pt x="3032" y="1"/>
                  </a:lnTo>
                  <a:lnTo>
                    <a:pt x="3053" y="0"/>
                  </a:lnTo>
                  <a:lnTo>
                    <a:pt x="3075" y="1"/>
                  </a:lnTo>
                  <a:lnTo>
                    <a:pt x="3095" y="5"/>
                  </a:lnTo>
                  <a:lnTo>
                    <a:pt x="3116" y="10"/>
                  </a:lnTo>
                  <a:lnTo>
                    <a:pt x="3137" y="17"/>
                  </a:lnTo>
                  <a:lnTo>
                    <a:pt x="3156" y="26"/>
                  </a:lnTo>
                  <a:lnTo>
                    <a:pt x="3174" y="38"/>
                  </a:lnTo>
                  <a:lnTo>
                    <a:pt x="3192" y="51"/>
                  </a:lnTo>
                  <a:lnTo>
                    <a:pt x="3208" y="66"/>
                  </a:lnTo>
                  <a:lnTo>
                    <a:pt x="3225" y="83"/>
                  </a:lnTo>
                  <a:lnTo>
                    <a:pt x="3236" y="98"/>
                  </a:lnTo>
                  <a:lnTo>
                    <a:pt x="3246" y="115"/>
                  </a:lnTo>
                  <a:lnTo>
                    <a:pt x="3255" y="132"/>
                  </a:lnTo>
                  <a:lnTo>
                    <a:pt x="3262" y="149"/>
                  </a:lnTo>
                  <a:lnTo>
                    <a:pt x="3267" y="168"/>
                  </a:lnTo>
                  <a:lnTo>
                    <a:pt x="3272" y="186"/>
                  </a:lnTo>
                  <a:lnTo>
                    <a:pt x="3274" y="205"/>
                  </a:lnTo>
                  <a:lnTo>
                    <a:pt x="3275" y="223"/>
                  </a:lnTo>
                  <a:lnTo>
                    <a:pt x="3275" y="4090"/>
                  </a:lnTo>
                  <a:lnTo>
                    <a:pt x="3274" y="4113"/>
                  </a:lnTo>
                  <a:lnTo>
                    <a:pt x="3271" y="4135"/>
                  </a:lnTo>
                  <a:lnTo>
                    <a:pt x="3264" y="4157"/>
                  </a:lnTo>
                  <a:lnTo>
                    <a:pt x="3257" y="4177"/>
                  </a:lnTo>
                  <a:lnTo>
                    <a:pt x="3248" y="4196"/>
                  </a:lnTo>
                  <a:lnTo>
                    <a:pt x="3236" y="4214"/>
                  </a:lnTo>
                  <a:lnTo>
                    <a:pt x="3223" y="4232"/>
                  </a:lnTo>
                  <a:lnTo>
                    <a:pt x="3210" y="4248"/>
                  </a:lnTo>
                  <a:lnTo>
                    <a:pt x="3193" y="4263"/>
                  </a:lnTo>
                  <a:lnTo>
                    <a:pt x="3176" y="4274"/>
                  </a:lnTo>
                  <a:lnTo>
                    <a:pt x="3158" y="4286"/>
                  </a:lnTo>
                  <a:lnTo>
                    <a:pt x="3139" y="4296"/>
                  </a:lnTo>
                  <a:lnTo>
                    <a:pt x="3118" y="4303"/>
                  </a:lnTo>
                  <a:lnTo>
                    <a:pt x="3097" y="4309"/>
                  </a:lnTo>
                  <a:lnTo>
                    <a:pt x="3075" y="4312"/>
                  </a:lnTo>
                  <a:lnTo>
                    <a:pt x="3052" y="4313"/>
                  </a:lnTo>
                  <a:lnTo>
                    <a:pt x="3029" y="4312"/>
                  </a:lnTo>
                  <a:lnTo>
                    <a:pt x="3007" y="4309"/>
                  </a:lnTo>
                  <a:lnTo>
                    <a:pt x="2986" y="4303"/>
                  </a:lnTo>
                  <a:lnTo>
                    <a:pt x="2965" y="4296"/>
                  </a:lnTo>
                  <a:lnTo>
                    <a:pt x="2946" y="4286"/>
                  </a:lnTo>
                  <a:lnTo>
                    <a:pt x="2928" y="4275"/>
                  </a:lnTo>
                  <a:lnTo>
                    <a:pt x="2911" y="4263"/>
                  </a:lnTo>
                  <a:lnTo>
                    <a:pt x="2894" y="4248"/>
                  </a:lnTo>
                  <a:lnTo>
                    <a:pt x="1613" y="3184"/>
                  </a:lnTo>
                  <a:lnTo>
                    <a:pt x="672" y="3184"/>
                  </a:lnTo>
                  <a:lnTo>
                    <a:pt x="636" y="3183"/>
                  </a:lnTo>
                  <a:lnTo>
                    <a:pt x="603" y="3181"/>
                  </a:lnTo>
                  <a:lnTo>
                    <a:pt x="569" y="3177"/>
                  </a:lnTo>
                  <a:lnTo>
                    <a:pt x="536" y="3171"/>
                  </a:lnTo>
                  <a:lnTo>
                    <a:pt x="504" y="3163"/>
                  </a:lnTo>
                  <a:lnTo>
                    <a:pt x="471" y="3154"/>
                  </a:lnTo>
                  <a:lnTo>
                    <a:pt x="440" y="3144"/>
                  </a:lnTo>
                  <a:lnTo>
                    <a:pt x="410" y="3131"/>
                  </a:lnTo>
                  <a:lnTo>
                    <a:pt x="380" y="3118"/>
                  </a:lnTo>
                  <a:lnTo>
                    <a:pt x="351" y="3103"/>
                  </a:lnTo>
                  <a:lnTo>
                    <a:pt x="324" y="3087"/>
                  </a:lnTo>
                  <a:lnTo>
                    <a:pt x="296" y="3069"/>
                  </a:lnTo>
                  <a:lnTo>
                    <a:pt x="270" y="3050"/>
                  </a:lnTo>
                  <a:lnTo>
                    <a:pt x="244" y="3030"/>
                  </a:lnTo>
                  <a:lnTo>
                    <a:pt x="220" y="3009"/>
                  </a:lnTo>
                  <a:lnTo>
                    <a:pt x="196" y="2987"/>
                  </a:lnTo>
                  <a:lnTo>
                    <a:pt x="175" y="2964"/>
                  </a:lnTo>
                  <a:lnTo>
                    <a:pt x="153" y="2939"/>
                  </a:lnTo>
                  <a:lnTo>
                    <a:pt x="133" y="2913"/>
                  </a:lnTo>
                  <a:lnTo>
                    <a:pt x="115" y="2888"/>
                  </a:lnTo>
                  <a:lnTo>
                    <a:pt x="97" y="2860"/>
                  </a:lnTo>
                  <a:lnTo>
                    <a:pt x="80" y="2832"/>
                  </a:lnTo>
                  <a:lnTo>
                    <a:pt x="66" y="2803"/>
                  </a:lnTo>
                  <a:lnTo>
                    <a:pt x="52" y="2773"/>
                  </a:lnTo>
                  <a:lnTo>
                    <a:pt x="41" y="2743"/>
                  </a:lnTo>
                  <a:lnTo>
                    <a:pt x="30" y="2712"/>
                  </a:lnTo>
                  <a:lnTo>
                    <a:pt x="20" y="2680"/>
                  </a:lnTo>
                  <a:lnTo>
                    <a:pt x="13" y="2648"/>
                  </a:lnTo>
                  <a:lnTo>
                    <a:pt x="7" y="2614"/>
                  </a:lnTo>
                  <a:lnTo>
                    <a:pt x="3" y="2581"/>
                  </a:lnTo>
                  <a:lnTo>
                    <a:pt x="0" y="2547"/>
                  </a:lnTo>
                  <a:lnTo>
                    <a:pt x="0" y="2512"/>
                  </a:lnTo>
                  <a:lnTo>
                    <a:pt x="0" y="1806"/>
                  </a:lnTo>
                  <a:lnTo>
                    <a:pt x="0" y="1772"/>
                  </a:lnTo>
                  <a:lnTo>
                    <a:pt x="3" y="1738"/>
                  </a:lnTo>
                  <a:lnTo>
                    <a:pt x="7" y="1704"/>
                  </a:lnTo>
                  <a:lnTo>
                    <a:pt x="13" y="1671"/>
                  </a:lnTo>
                  <a:lnTo>
                    <a:pt x="20" y="1639"/>
                  </a:lnTo>
                  <a:lnTo>
                    <a:pt x="30" y="1607"/>
                  </a:lnTo>
                  <a:lnTo>
                    <a:pt x="41" y="1576"/>
                  </a:lnTo>
                  <a:lnTo>
                    <a:pt x="52" y="1545"/>
                  </a:lnTo>
                  <a:lnTo>
                    <a:pt x="66" y="1516"/>
                  </a:lnTo>
                  <a:lnTo>
                    <a:pt x="80" y="1487"/>
                  </a:lnTo>
                  <a:lnTo>
                    <a:pt x="97" y="1458"/>
                  </a:lnTo>
                  <a:lnTo>
                    <a:pt x="115" y="1431"/>
                  </a:lnTo>
                  <a:lnTo>
                    <a:pt x="133" y="1404"/>
                  </a:lnTo>
                  <a:lnTo>
                    <a:pt x="153" y="1380"/>
                  </a:lnTo>
                  <a:lnTo>
                    <a:pt x="175" y="1355"/>
                  </a:lnTo>
                  <a:lnTo>
                    <a:pt x="196" y="1331"/>
                  </a:lnTo>
                  <a:lnTo>
                    <a:pt x="212" y="1318"/>
                  </a:lnTo>
                  <a:lnTo>
                    <a:pt x="235" y="1297"/>
                  </a:lnTo>
                  <a:lnTo>
                    <a:pt x="259" y="1277"/>
                  </a:lnTo>
                  <a:lnTo>
                    <a:pt x="284" y="1259"/>
                  </a:lnTo>
                  <a:lnTo>
                    <a:pt x="310" y="1241"/>
                  </a:lnTo>
                  <a:lnTo>
                    <a:pt x="336" y="1225"/>
                  </a:lnTo>
                  <a:lnTo>
                    <a:pt x="363" y="1210"/>
                  </a:lnTo>
                  <a:lnTo>
                    <a:pt x="391" y="1196"/>
                  </a:lnTo>
                  <a:lnTo>
                    <a:pt x="420" y="1184"/>
                  </a:lnTo>
                  <a:lnTo>
                    <a:pt x="450" y="1172"/>
                  </a:lnTo>
                  <a:lnTo>
                    <a:pt x="480" y="1162"/>
                  </a:lnTo>
                  <a:lnTo>
                    <a:pt x="510" y="1154"/>
                  </a:lnTo>
                  <a:lnTo>
                    <a:pt x="542" y="1147"/>
                  </a:lnTo>
                  <a:lnTo>
                    <a:pt x="573" y="1142"/>
                  </a:lnTo>
                  <a:lnTo>
                    <a:pt x="605" y="1137"/>
                  </a:lnTo>
                  <a:lnTo>
                    <a:pt x="639" y="1135"/>
                  </a:lnTo>
                  <a:lnTo>
                    <a:pt x="672" y="1134"/>
                  </a:lnTo>
                  <a:lnTo>
                    <a:pt x="1587" y="1134"/>
                  </a:lnTo>
                  <a:close/>
                  <a:moveTo>
                    <a:pt x="4975" y="2463"/>
                  </a:moveTo>
                  <a:lnTo>
                    <a:pt x="4975" y="2463"/>
                  </a:lnTo>
                  <a:lnTo>
                    <a:pt x="5006" y="2464"/>
                  </a:lnTo>
                  <a:lnTo>
                    <a:pt x="5036" y="2465"/>
                  </a:lnTo>
                  <a:lnTo>
                    <a:pt x="5067" y="2467"/>
                  </a:lnTo>
                  <a:lnTo>
                    <a:pt x="5097" y="2470"/>
                  </a:lnTo>
                  <a:lnTo>
                    <a:pt x="5128" y="2473"/>
                  </a:lnTo>
                  <a:lnTo>
                    <a:pt x="5158" y="2477"/>
                  </a:lnTo>
                  <a:lnTo>
                    <a:pt x="5187" y="2482"/>
                  </a:lnTo>
                  <a:lnTo>
                    <a:pt x="5217" y="2488"/>
                  </a:lnTo>
                  <a:lnTo>
                    <a:pt x="5246" y="2494"/>
                  </a:lnTo>
                  <a:lnTo>
                    <a:pt x="5275" y="2502"/>
                  </a:lnTo>
                  <a:lnTo>
                    <a:pt x="5304" y="2509"/>
                  </a:lnTo>
                  <a:lnTo>
                    <a:pt x="5331" y="2518"/>
                  </a:lnTo>
                  <a:lnTo>
                    <a:pt x="5360" y="2526"/>
                  </a:lnTo>
                  <a:lnTo>
                    <a:pt x="5387" y="2536"/>
                  </a:lnTo>
                  <a:lnTo>
                    <a:pt x="5415" y="2547"/>
                  </a:lnTo>
                  <a:lnTo>
                    <a:pt x="5442" y="2558"/>
                  </a:lnTo>
                  <a:lnTo>
                    <a:pt x="5469" y="2569"/>
                  </a:lnTo>
                  <a:lnTo>
                    <a:pt x="5495" y="2582"/>
                  </a:lnTo>
                  <a:lnTo>
                    <a:pt x="5521" y="2595"/>
                  </a:lnTo>
                  <a:lnTo>
                    <a:pt x="5547" y="2609"/>
                  </a:lnTo>
                  <a:lnTo>
                    <a:pt x="5573" y="2623"/>
                  </a:lnTo>
                  <a:lnTo>
                    <a:pt x="5597" y="2638"/>
                  </a:lnTo>
                  <a:lnTo>
                    <a:pt x="5622" y="2653"/>
                  </a:lnTo>
                  <a:lnTo>
                    <a:pt x="5647" y="2669"/>
                  </a:lnTo>
                  <a:lnTo>
                    <a:pt x="5670" y="2685"/>
                  </a:lnTo>
                  <a:lnTo>
                    <a:pt x="5694" y="2702"/>
                  </a:lnTo>
                  <a:lnTo>
                    <a:pt x="5716" y="2720"/>
                  </a:lnTo>
                  <a:lnTo>
                    <a:pt x="5739" y="2738"/>
                  </a:lnTo>
                  <a:lnTo>
                    <a:pt x="5761" y="2757"/>
                  </a:lnTo>
                  <a:lnTo>
                    <a:pt x="5783" y="2776"/>
                  </a:lnTo>
                  <a:lnTo>
                    <a:pt x="5804" y="2795"/>
                  </a:lnTo>
                  <a:lnTo>
                    <a:pt x="5824" y="2816"/>
                  </a:lnTo>
                  <a:lnTo>
                    <a:pt x="5845" y="2836"/>
                  </a:lnTo>
                  <a:lnTo>
                    <a:pt x="5864" y="2858"/>
                  </a:lnTo>
                  <a:lnTo>
                    <a:pt x="5883" y="2879"/>
                  </a:lnTo>
                  <a:lnTo>
                    <a:pt x="5902" y="2900"/>
                  </a:lnTo>
                  <a:lnTo>
                    <a:pt x="5920" y="2923"/>
                  </a:lnTo>
                  <a:lnTo>
                    <a:pt x="5938" y="2947"/>
                  </a:lnTo>
                  <a:lnTo>
                    <a:pt x="5954" y="2970"/>
                  </a:lnTo>
                  <a:lnTo>
                    <a:pt x="5971" y="2994"/>
                  </a:lnTo>
                  <a:lnTo>
                    <a:pt x="5987" y="3017"/>
                  </a:lnTo>
                  <a:lnTo>
                    <a:pt x="6002" y="3042"/>
                  </a:lnTo>
                  <a:lnTo>
                    <a:pt x="6017" y="3068"/>
                  </a:lnTo>
                  <a:lnTo>
                    <a:pt x="6031" y="3092"/>
                  </a:lnTo>
                  <a:lnTo>
                    <a:pt x="6045" y="3118"/>
                  </a:lnTo>
                  <a:lnTo>
                    <a:pt x="6058" y="3145"/>
                  </a:lnTo>
                  <a:lnTo>
                    <a:pt x="6070" y="3171"/>
                  </a:lnTo>
                  <a:lnTo>
                    <a:pt x="6082" y="3197"/>
                  </a:lnTo>
                  <a:lnTo>
                    <a:pt x="6093" y="3225"/>
                  </a:lnTo>
                  <a:lnTo>
                    <a:pt x="6103" y="3252"/>
                  </a:lnTo>
                  <a:lnTo>
                    <a:pt x="6113" y="3280"/>
                  </a:lnTo>
                  <a:lnTo>
                    <a:pt x="6122" y="3308"/>
                  </a:lnTo>
                  <a:lnTo>
                    <a:pt x="6131" y="3337"/>
                  </a:lnTo>
                  <a:lnTo>
                    <a:pt x="6138" y="3366"/>
                  </a:lnTo>
                  <a:lnTo>
                    <a:pt x="6146" y="3395"/>
                  </a:lnTo>
                  <a:lnTo>
                    <a:pt x="6152" y="3423"/>
                  </a:lnTo>
                  <a:lnTo>
                    <a:pt x="6158" y="3452"/>
                  </a:lnTo>
                  <a:lnTo>
                    <a:pt x="6163" y="3482"/>
                  </a:lnTo>
                  <a:lnTo>
                    <a:pt x="6166" y="3512"/>
                  </a:lnTo>
                  <a:lnTo>
                    <a:pt x="6171" y="3542"/>
                  </a:lnTo>
                  <a:lnTo>
                    <a:pt x="6173" y="3574"/>
                  </a:lnTo>
                  <a:lnTo>
                    <a:pt x="6175" y="3604"/>
                  </a:lnTo>
                  <a:lnTo>
                    <a:pt x="6176" y="3635"/>
                  </a:lnTo>
                  <a:lnTo>
                    <a:pt x="6176" y="3666"/>
                  </a:lnTo>
                  <a:lnTo>
                    <a:pt x="6176" y="3697"/>
                  </a:lnTo>
                  <a:lnTo>
                    <a:pt x="6175" y="3727"/>
                  </a:lnTo>
                  <a:lnTo>
                    <a:pt x="6173" y="3758"/>
                  </a:lnTo>
                  <a:lnTo>
                    <a:pt x="6171" y="3788"/>
                  </a:lnTo>
                  <a:lnTo>
                    <a:pt x="6166" y="3819"/>
                  </a:lnTo>
                  <a:lnTo>
                    <a:pt x="6163" y="3849"/>
                  </a:lnTo>
                  <a:lnTo>
                    <a:pt x="6158" y="3878"/>
                  </a:lnTo>
                  <a:lnTo>
                    <a:pt x="6152" y="3908"/>
                  </a:lnTo>
                  <a:lnTo>
                    <a:pt x="6146" y="3937"/>
                  </a:lnTo>
                  <a:lnTo>
                    <a:pt x="6138" y="3966"/>
                  </a:lnTo>
                  <a:lnTo>
                    <a:pt x="6131" y="3995"/>
                  </a:lnTo>
                  <a:lnTo>
                    <a:pt x="6122" y="4023"/>
                  </a:lnTo>
                  <a:lnTo>
                    <a:pt x="6113" y="4051"/>
                  </a:lnTo>
                  <a:lnTo>
                    <a:pt x="6103" y="4078"/>
                  </a:lnTo>
                  <a:lnTo>
                    <a:pt x="6093" y="4106"/>
                  </a:lnTo>
                  <a:lnTo>
                    <a:pt x="6082" y="4133"/>
                  </a:lnTo>
                  <a:lnTo>
                    <a:pt x="6070" y="4160"/>
                  </a:lnTo>
                  <a:lnTo>
                    <a:pt x="6058" y="4187"/>
                  </a:lnTo>
                  <a:lnTo>
                    <a:pt x="6045" y="4212"/>
                  </a:lnTo>
                  <a:lnTo>
                    <a:pt x="6031" y="4238"/>
                  </a:lnTo>
                  <a:lnTo>
                    <a:pt x="6017" y="4264"/>
                  </a:lnTo>
                  <a:lnTo>
                    <a:pt x="6002" y="4288"/>
                  </a:lnTo>
                  <a:lnTo>
                    <a:pt x="5987" y="4313"/>
                  </a:lnTo>
                  <a:lnTo>
                    <a:pt x="5971" y="4338"/>
                  </a:lnTo>
                  <a:lnTo>
                    <a:pt x="5954" y="4361"/>
                  </a:lnTo>
                  <a:lnTo>
                    <a:pt x="5938" y="4385"/>
                  </a:lnTo>
                  <a:lnTo>
                    <a:pt x="5920" y="4407"/>
                  </a:lnTo>
                  <a:lnTo>
                    <a:pt x="5902" y="4430"/>
                  </a:lnTo>
                  <a:lnTo>
                    <a:pt x="5883" y="4452"/>
                  </a:lnTo>
                  <a:lnTo>
                    <a:pt x="5864" y="4474"/>
                  </a:lnTo>
                  <a:lnTo>
                    <a:pt x="5845" y="4495"/>
                  </a:lnTo>
                  <a:lnTo>
                    <a:pt x="5824" y="4516"/>
                  </a:lnTo>
                  <a:lnTo>
                    <a:pt x="5804" y="4536"/>
                  </a:lnTo>
                  <a:lnTo>
                    <a:pt x="5783" y="4555"/>
                  </a:lnTo>
                  <a:lnTo>
                    <a:pt x="5761" y="4575"/>
                  </a:lnTo>
                  <a:lnTo>
                    <a:pt x="5739" y="4593"/>
                  </a:lnTo>
                  <a:lnTo>
                    <a:pt x="5716" y="4611"/>
                  </a:lnTo>
                  <a:lnTo>
                    <a:pt x="5694" y="4629"/>
                  </a:lnTo>
                  <a:lnTo>
                    <a:pt x="5670" y="4645"/>
                  </a:lnTo>
                  <a:lnTo>
                    <a:pt x="5647" y="4662"/>
                  </a:lnTo>
                  <a:lnTo>
                    <a:pt x="5622" y="4678"/>
                  </a:lnTo>
                  <a:lnTo>
                    <a:pt x="5597" y="4693"/>
                  </a:lnTo>
                  <a:lnTo>
                    <a:pt x="5573" y="4708"/>
                  </a:lnTo>
                  <a:lnTo>
                    <a:pt x="5547" y="4722"/>
                  </a:lnTo>
                  <a:lnTo>
                    <a:pt x="5521" y="4736"/>
                  </a:lnTo>
                  <a:lnTo>
                    <a:pt x="5495" y="4749"/>
                  </a:lnTo>
                  <a:lnTo>
                    <a:pt x="5469" y="4761"/>
                  </a:lnTo>
                  <a:lnTo>
                    <a:pt x="5442" y="4773"/>
                  </a:lnTo>
                  <a:lnTo>
                    <a:pt x="5415" y="4785"/>
                  </a:lnTo>
                  <a:lnTo>
                    <a:pt x="5387" y="4794"/>
                  </a:lnTo>
                  <a:lnTo>
                    <a:pt x="5360" y="4804"/>
                  </a:lnTo>
                  <a:lnTo>
                    <a:pt x="5331" y="4813"/>
                  </a:lnTo>
                  <a:lnTo>
                    <a:pt x="5304" y="4822"/>
                  </a:lnTo>
                  <a:lnTo>
                    <a:pt x="5275" y="4830"/>
                  </a:lnTo>
                  <a:lnTo>
                    <a:pt x="5246" y="4837"/>
                  </a:lnTo>
                  <a:lnTo>
                    <a:pt x="5217" y="4844"/>
                  </a:lnTo>
                  <a:lnTo>
                    <a:pt x="5187" y="4849"/>
                  </a:lnTo>
                  <a:lnTo>
                    <a:pt x="5158" y="4853"/>
                  </a:lnTo>
                  <a:lnTo>
                    <a:pt x="5128" y="4857"/>
                  </a:lnTo>
                  <a:lnTo>
                    <a:pt x="5097" y="4862"/>
                  </a:lnTo>
                  <a:lnTo>
                    <a:pt x="5067" y="4864"/>
                  </a:lnTo>
                  <a:lnTo>
                    <a:pt x="5036" y="4866"/>
                  </a:lnTo>
                  <a:lnTo>
                    <a:pt x="5006" y="4867"/>
                  </a:lnTo>
                  <a:lnTo>
                    <a:pt x="4975" y="4867"/>
                  </a:lnTo>
                  <a:lnTo>
                    <a:pt x="4943" y="4867"/>
                  </a:lnTo>
                  <a:lnTo>
                    <a:pt x="4912" y="4866"/>
                  </a:lnTo>
                  <a:lnTo>
                    <a:pt x="4881" y="4864"/>
                  </a:lnTo>
                  <a:lnTo>
                    <a:pt x="4851" y="4862"/>
                  </a:lnTo>
                  <a:lnTo>
                    <a:pt x="4821" y="4857"/>
                  </a:lnTo>
                  <a:lnTo>
                    <a:pt x="4791" y="4853"/>
                  </a:lnTo>
                  <a:lnTo>
                    <a:pt x="4761" y="4849"/>
                  </a:lnTo>
                  <a:lnTo>
                    <a:pt x="4732" y="4844"/>
                  </a:lnTo>
                  <a:lnTo>
                    <a:pt x="4702" y="4837"/>
                  </a:lnTo>
                  <a:lnTo>
                    <a:pt x="4673" y="4830"/>
                  </a:lnTo>
                  <a:lnTo>
                    <a:pt x="4646" y="4822"/>
                  </a:lnTo>
                  <a:lnTo>
                    <a:pt x="4617" y="4813"/>
                  </a:lnTo>
                  <a:lnTo>
                    <a:pt x="4589" y="4804"/>
                  </a:lnTo>
                  <a:lnTo>
                    <a:pt x="4561" y="4794"/>
                  </a:lnTo>
                  <a:lnTo>
                    <a:pt x="4534" y="4785"/>
                  </a:lnTo>
                  <a:lnTo>
                    <a:pt x="4506" y="4773"/>
                  </a:lnTo>
                  <a:lnTo>
                    <a:pt x="4479" y="4761"/>
                  </a:lnTo>
                  <a:lnTo>
                    <a:pt x="4454" y="4749"/>
                  </a:lnTo>
                  <a:lnTo>
                    <a:pt x="4427" y="4736"/>
                  </a:lnTo>
                  <a:lnTo>
                    <a:pt x="4401" y="4722"/>
                  </a:lnTo>
                  <a:lnTo>
                    <a:pt x="4377" y="4708"/>
                  </a:lnTo>
                  <a:lnTo>
                    <a:pt x="4351" y="4693"/>
                  </a:lnTo>
                  <a:lnTo>
                    <a:pt x="4326" y="4678"/>
                  </a:lnTo>
                  <a:lnTo>
                    <a:pt x="4303" y="4662"/>
                  </a:lnTo>
                  <a:lnTo>
                    <a:pt x="4279" y="4645"/>
                  </a:lnTo>
                  <a:lnTo>
                    <a:pt x="4255" y="4629"/>
                  </a:lnTo>
                  <a:lnTo>
                    <a:pt x="4232" y="4611"/>
                  </a:lnTo>
                  <a:lnTo>
                    <a:pt x="4209" y="4593"/>
                  </a:lnTo>
                  <a:lnTo>
                    <a:pt x="4188" y="4575"/>
                  </a:lnTo>
                  <a:lnTo>
                    <a:pt x="4167" y="4555"/>
                  </a:lnTo>
                  <a:lnTo>
                    <a:pt x="4145" y="4536"/>
                  </a:lnTo>
                  <a:lnTo>
                    <a:pt x="4125" y="4516"/>
                  </a:lnTo>
                  <a:lnTo>
                    <a:pt x="4104" y="4495"/>
                  </a:lnTo>
                  <a:lnTo>
                    <a:pt x="4085" y="4474"/>
                  </a:lnTo>
                  <a:lnTo>
                    <a:pt x="4066" y="4452"/>
                  </a:lnTo>
                  <a:lnTo>
                    <a:pt x="4047" y="4430"/>
                  </a:lnTo>
                  <a:lnTo>
                    <a:pt x="4029" y="4407"/>
                  </a:lnTo>
                  <a:lnTo>
                    <a:pt x="4011" y="4385"/>
                  </a:lnTo>
                  <a:lnTo>
                    <a:pt x="3994" y="4361"/>
                  </a:lnTo>
                  <a:lnTo>
                    <a:pt x="3978" y="4338"/>
                  </a:lnTo>
                  <a:lnTo>
                    <a:pt x="3962" y="4313"/>
                  </a:lnTo>
                  <a:lnTo>
                    <a:pt x="3947" y="4288"/>
                  </a:lnTo>
                  <a:lnTo>
                    <a:pt x="3932" y="4264"/>
                  </a:lnTo>
                  <a:lnTo>
                    <a:pt x="3918" y="4238"/>
                  </a:lnTo>
                  <a:lnTo>
                    <a:pt x="3904" y="4212"/>
                  </a:lnTo>
                  <a:lnTo>
                    <a:pt x="3891" y="4187"/>
                  </a:lnTo>
                  <a:lnTo>
                    <a:pt x="3878" y="4160"/>
                  </a:lnTo>
                  <a:lnTo>
                    <a:pt x="3866" y="4133"/>
                  </a:lnTo>
                  <a:lnTo>
                    <a:pt x="3856" y="4106"/>
                  </a:lnTo>
                  <a:lnTo>
                    <a:pt x="3845" y="4078"/>
                  </a:lnTo>
                  <a:lnTo>
                    <a:pt x="3835" y="4051"/>
                  </a:lnTo>
                  <a:lnTo>
                    <a:pt x="3827" y="4023"/>
                  </a:lnTo>
                  <a:lnTo>
                    <a:pt x="3818" y="3995"/>
                  </a:lnTo>
                  <a:lnTo>
                    <a:pt x="3811" y="3966"/>
                  </a:lnTo>
                  <a:lnTo>
                    <a:pt x="3803" y="3937"/>
                  </a:lnTo>
                  <a:lnTo>
                    <a:pt x="3797" y="3908"/>
                  </a:lnTo>
                  <a:lnTo>
                    <a:pt x="3791" y="3878"/>
                  </a:lnTo>
                  <a:lnTo>
                    <a:pt x="3786" y="3849"/>
                  </a:lnTo>
                  <a:lnTo>
                    <a:pt x="3782" y="3819"/>
                  </a:lnTo>
                  <a:lnTo>
                    <a:pt x="3779" y="3788"/>
                  </a:lnTo>
                  <a:lnTo>
                    <a:pt x="3775" y="3758"/>
                  </a:lnTo>
                  <a:lnTo>
                    <a:pt x="3774" y="3727"/>
                  </a:lnTo>
                  <a:lnTo>
                    <a:pt x="3773" y="3697"/>
                  </a:lnTo>
                  <a:lnTo>
                    <a:pt x="3772" y="3666"/>
                  </a:lnTo>
                  <a:lnTo>
                    <a:pt x="3773" y="3635"/>
                  </a:lnTo>
                  <a:lnTo>
                    <a:pt x="3774" y="3604"/>
                  </a:lnTo>
                  <a:lnTo>
                    <a:pt x="3775" y="3574"/>
                  </a:lnTo>
                  <a:lnTo>
                    <a:pt x="3779" y="3542"/>
                  </a:lnTo>
                  <a:lnTo>
                    <a:pt x="3782" y="3512"/>
                  </a:lnTo>
                  <a:lnTo>
                    <a:pt x="3786" y="3482"/>
                  </a:lnTo>
                  <a:lnTo>
                    <a:pt x="3791" y="3452"/>
                  </a:lnTo>
                  <a:lnTo>
                    <a:pt x="3797" y="3423"/>
                  </a:lnTo>
                  <a:lnTo>
                    <a:pt x="3803" y="3395"/>
                  </a:lnTo>
                  <a:lnTo>
                    <a:pt x="3811" y="3366"/>
                  </a:lnTo>
                  <a:lnTo>
                    <a:pt x="3818" y="3337"/>
                  </a:lnTo>
                  <a:lnTo>
                    <a:pt x="3827" y="3308"/>
                  </a:lnTo>
                  <a:lnTo>
                    <a:pt x="3835" y="3280"/>
                  </a:lnTo>
                  <a:lnTo>
                    <a:pt x="3845" y="3252"/>
                  </a:lnTo>
                  <a:lnTo>
                    <a:pt x="3856" y="3225"/>
                  </a:lnTo>
                  <a:lnTo>
                    <a:pt x="3866" y="3197"/>
                  </a:lnTo>
                  <a:lnTo>
                    <a:pt x="3878" y="3171"/>
                  </a:lnTo>
                  <a:lnTo>
                    <a:pt x="3891" y="3145"/>
                  </a:lnTo>
                  <a:lnTo>
                    <a:pt x="3904" y="3118"/>
                  </a:lnTo>
                  <a:lnTo>
                    <a:pt x="3918" y="3092"/>
                  </a:lnTo>
                  <a:lnTo>
                    <a:pt x="3932" y="3068"/>
                  </a:lnTo>
                  <a:lnTo>
                    <a:pt x="3947" y="3042"/>
                  </a:lnTo>
                  <a:lnTo>
                    <a:pt x="3962" y="3017"/>
                  </a:lnTo>
                  <a:lnTo>
                    <a:pt x="3978" y="2994"/>
                  </a:lnTo>
                  <a:lnTo>
                    <a:pt x="3994" y="2970"/>
                  </a:lnTo>
                  <a:lnTo>
                    <a:pt x="4011" y="2947"/>
                  </a:lnTo>
                  <a:lnTo>
                    <a:pt x="4029" y="2923"/>
                  </a:lnTo>
                  <a:lnTo>
                    <a:pt x="4047" y="2900"/>
                  </a:lnTo>
                  <a:lnTo>
                    <a:pt x="4066" y="2879"/>
                  </a:lnTo>
                  <a:lnTo>
                    <a:pt x="4085" y="2858"/>
                  </a:lnTo>
                  <a:lnTo>
                    <a:pt x="4104" y="2836"/>
                  </a:lnTo>
                  <a:lnTo>
                    <a:pt x="4125" y="2816"/>
                  </a:lnTo>
                  <a:lnTo>
                    <a:pt x="4145" y="2795"/>
                  </a:lnTo>
                  <a:lnTo>
                    <a:pt x="4167" y="2776"/>
                  </a:lnTo>
                  <a:lnTo>
                    <a:pt x="4188" y="2757"/>
                  </a:lnTo>
                  <a:lnTo>
                    <a:pt x="4209" y="2738"/>
                  </a:lnTo>
                  <a:lnTo>
                    <a:pt x="4232" y="2720"/>
                  </a:lnTo>
                  <a:lnTo>
                    <a:pt x="4255" y="2702"/>
                  </a:lnTo>
                  <a:lnTo>
                    <a:pt x="4279" y="2685"/>
                  </a:lnTo>
                  <a:lnTo>
                    <a:pt x="4303" y="2669"/>
                  </a:lnTo>
                  <a:lnTo>
                    <a:pt x="4326" y="2653"/>
                  </a:lnTo>
                  <a:lnTo>
                    <a:pt x="4351" y="2638"/>
                  </a:lnTo>
                  <a:lnTo>
                    <a:pt x="4377" y="2623"/>
                  </a:lnTo>
                  <a:lnTo>
                    <a:pt x="4401" y="2609"/>
                  </a:lnTo>
                  <a:lnTo>
                    <a:pt x="4427" y="2595"/>
                  </a:lnTo>
                  <a:lnTo>
                    <a:pt x="4454" y="2582"/>
                  </a:lnTo>
                  <a:lnTo>
                    <a:pt x="4479" y="2569"/>
                  </a:lnTo>
                  <a:lnTo>
                    <a:pt x="4506" y="2558"/>
                  </a:lnTo>
                  <a:lnTo>
                    <a:pt x="4534" y="2547"/>
                  </a:lnTo>
                  <a:lnTo>
                    <a:pt x="4561" y="2536"/>
                  </a:lnTo>
                  <a:lnTo>
                    <a:pt x="4589" y="2526"/>
                  </a:lnTo>
                  <a:lnTo>
                    <a:pt x="4617" y="2518"/>
                  </a:lnTo>
                  <a:lnTo>
                    <a:pt x="4646" y="2509"/>
                  </a:lnTo>
                  <a:lnTo>
                    <a:pt x="4673" y="2502"/>
                  </a:lnTo>
                  <a:lnTo>
                    <a:pt x="4702" y="2494"/>
                  </a:lnTo>
                  <a:lnTo>
                    <a:pt x="4732" y="2488"/>
                  </a:lnTo>
                  <a:lnTo>
                    <a:pt x="4761" y="2482"/>
                  </a:lnTo>
                  <a:lnTo>
                    <a:pt x="4791" y="2477"/>
                  </a:lnTo>
                  <a:lnTo>
                    <a:pt x="4821" y="2473"/>
                  </a:lnTo>
                  <a:lnTo>
                    <a:pt x="4851" y="2470"/>
                  </a:lnTo>
                  <a:lnTo>
                    <a:pt x="4881" y="2467"/>
                  </a:lnTo>
                  <a:lnTo>
                    <a:pt x="4912" y="2465"/>
                  </a:lnTo>
                  <a:lnTo>
                    <a:pt x="4943" y="2464"/>
                  </a:lnTo>
                  <a:lnTo>
                    <a:pt x="4975" y="2463"/>
                  </a:lnTo>
                  <a:close/>
                  <a:moveTo>
                    <a:pt x="5548" y="3088"/>
                  </a:moveTo>
                  <a:lnTo>
                    <a:pt x="4727" y="4441"/>
                  </a:lnTo>
                  <a:lnTo>
                    <a:pt x="4757" y="4450"/>
                  </a:lnTo>
                  <a:lnTo>
                    <a:pt x="4787" y="4458"/>
                  </a:lnTo>
                  <a:lnTo>
                    <a:pt x="4817" y="4464"/>
                  </a:lnTo>
                  <a:lnTo>
                    <a:pt x="4848" y="4469"/>
                  </a:lnTo>
                  <a:lnTo>
                    <a:pt x="4879" y="4474"/>
                  </a:lnTo>
                  <a:lnTo>
                    <a:pt x="4910" y="4477"/>
                  </a:lnTo>
                  <a:lnTo>
                    <a:pt x="4942" y="4479"/>
                  </a:lnTo>
                  <a:lnTo>
                    <a:pt x="4975" y="4479"/>
                  </a:lnTo>
                  <a:lnTo>
                    <a:pt x="5016" y="4478"/>
                  </a:lnTo>
                  <a:lnTo>
                    <a:pt x="5057" y="4475"/>
                  </a:lnTo>
                  <a:lnTo>
                    <a:pt x="5098" y="4469"/>
                  </a:lnTo>
                  <a:lnTo>
                    <a:pt x="5139" y="4463"/>
                  </a:lnTo>
                  <a:lnTo>
                    <a:pt x="5178" y="4453"/>
                  </a:lnTo>
                  <a:lnTo>
                    <a:pt x="5217" y="4443"/>
                  </a:lnTo>
                  <a:lnTo>
                    <a:pt x="5254" y="4430"/>
                  </a:lnTo>
                  <a:lnTo>
                    <a:pt x="5291" y="4415"/>
                  </a:lnTo>
                  <a:lnTo>
                    <a:pt x="5327" y="4399"/>
                  </a:lnTo>
                  <a:lnTo>
                    <a:pt x="5363" y="4381"/>
                  </a:lnTo>
                  <a:lnTo>
                    <a:pt x="5397" y="4361"/>
                  </a:lnTo>
                  <a:lnTo>
                    <a:pt x="5429" y="4340"/>
                  </a:lnTo>
                  <a:lnTo>
                    <a:pt x="5461" y="4317"/>
                  </a:lnTo>
                  <a:lnTo>
                    <a:pt x="5492" y="4294"/>
                  </a:lnTo>
                  <a:lnTo>
                    <a:pt x="5521" y="4268"/>
                  </a:lnTo>
                  <a:lnTo>
                    <a:pt x="5550" y="4241"/>
                  </a:lnTo>
                  <a:lnTo>
                    <a:pt x="5577" y="4212"/>
                  </a:lnTo>
                  <a:lnTo>
                    <a:pt x="5603" y="4183"/>
                  </a:lnTo>
                  <a:lnTo>
                    <a:pt x="5626" y="4152"/>
                  </a:lnTo>
                  <a:lnTo>
                    <a:pt x="5649" y="4120"/>
                  </a:lnTo>
                  <a:lnTo>
                    <a:pt x="5670" y="4088"/>
                  </a:lnTo>
                  <a:lnTo>
                    <a:pt x="5689" y="4054"/>
                  </a:lnTo>
                  <a:lnTo>
                    <a:pt x="5708" y="4018"/>
                  </a:lnTo>
                  <a:lnTo>
                    <a:pt x="5724" y="3982"/>
                  </a:lnTo>
                  <a:lnTo>
                    <a:pt x="5739" y="3945"/>
                  </a:lnTo>
                  <a:lnTo>
                    <a:pt x="5752" y="3908"/>
                  </a:lnTo>
                  <a:lnTo>
                    <a:pt x="5762" y="3869"/>
                  </a:lnTo>
                  <a:lnTo>
                    <a:pt x="5772" y="3830"/>
                  </a:lnTo>
                  <a:lnTo>
                    <a:pt x="5778" y="3789"/>
                  </a:lnTo>
                  <a:lnTo>
                    <a:pt x="5784" y="3748"/>
                  </a:lnTo>
                  <a:lnTo>
                    <a:pt x="5787" y="3707"/>
                  </a:lnTo>
                  <a:lnTo>
                    <a:pt x="5788" y="3666"/>
                  </a:lnTo>
                  <a:lnTo>
                    <a:pt x="5787" y="3624"/>
                  </a:lnTo>
                  <a:lnTo>
                    <a:pt x="5784" y="3582"/>
                  </a:lnTo>
                  <a:lnTo>
                    <a:pt x="5778" y="3541"/>
                  </a:lnTo>
                  <a:lnTo>
                    <a:pt x="5772" y="3502"/>
                  </a:lnTo>
                  <a:lnTo>
                    <a:pt x="5762" y="3462"/>
                  </a:lnTo>
                  <a:lnTo>
                    <a:pt x="5752" y="3423"/>
                  </a:lnTo>
                  <a:lnTo>
                    <a:pt x="5739" y="3386"/>
                  </a:lnTo>
                  <a:lnTo>
                    <a:pt x="5724" y="3348"/>
                  </a:lnTo>
                  <a:lnTo>
                    <a:pt x="5708" y="3313"/>
                  </a:lnTo>
                  <a:lnTo>
                    <a:pt x="5689" y="3278"/>
                  </a:lnTo>
                  <a:lnTo>
                    <a:pt x="5670" y="3243"/>
                  </a:lnTo>
                  <a:lnTo>
                    <a:pt x="5649" y="3210"/>
                  </a:lnTo>
                  <a:lnTo>
                    <a:pt x="5626" y="3179"/>
                  </a:lnTo>
                  <a:lnTo>
                    <a:pt x="5603" y="3148"/>
                  </a:lnTo>
                  <a:lnTo>
                    <a:pt x="5577" y="3118"/>
                  </a:lnTo>
                  <a:lnTo>
                    <a:pt x="5550" y="3090"/>
                  </a:lnTo>
                  <a:lnTo>
                    <a:pt x="5548" y="3088"/>
                  </a:lnTo>
                  <a:close/>
                  <a:moveTo>
                    <a:pt x="4398" y="4239"/>
                  </a:moveTo>
                  <a:lnTo>
                    <a:pt x="5217" y="2889"/>
                  </a:lnTo>
                  <a:lnTo>
                    <a:pt x="5188" y="2880"/>
                  </a:lnTo>
                  <a:lnTo>
                    <a:pt x="5159" y="2873"/>
                  </a:lnTo>
                  <a:lnTo>
                    <a:pt x="5129" y="2866"/>
                  </a:lnTo>
                  <a:lnTo>
                    <a:pt x="5099" y="2861"/>
                  </a:lnTo>
                  <a:lnTo>
                    <a:pt x="5068" y="2858"/>
                  </a:lnTo>
                  <a:lnTo>
                    <a:pt x="5037" y="2854"/>
                  </a:lnTo>
                  <a:lnTo>
                    <a:pt x="5006" y="2852"/>
                  </a:lnTo>
                  <a:lnTo>
                    <a:pt x="4975" y="2852"/>
                  </a:lnTo>
                  <a:lnTo>
                    <a:pt x="4933" y="2853"/>
                  </a:lnTo>
                  <a:lnTo>
                    <a:pt x="4891" y="2855"/>
                  </a:lnTo>
                  <a:lnTo>
                    <a:pt x="4850" y="2861"/>
                  </a:lnTo>
                  <a:lnTo>
                    <a:pt x="4811" y="2868"/>
                  </a:lnTo>
                  <a:lnTo>
                    <a:pt x="4771" y="2877"/>
                  </a:lnTo>
                  <a:lnTo>
                    <a:pt x="4732" y="2889"/>
                  </a:lnTo>
                  <a:lnTo>
                    <a:pt x="4695" y="2902"/>
                  </a:lnTo>
                  <a:lnTo>
                    <a:pt x="4657" y="2915"/>
                  </a:lnTo>
                  <a:lnTo>
                    <a:pt x="4622" y="2932"/>
                  </a:lnTo>
                  <a:lnTo>
                    <a:pt x="4587" y="2950"/>
                  </a:lnTo>
                  <a:lnTo>
                    <a:pt x="4552" y="2969"/>
                  </a:lnTo>
                  <a:lnTo>
                    <a:pt x="4519" y="2990"/>
                  </a:lnTo>
                  <a:lnTo>
                    <a:pt x="4487" y="3013"/>
                  </a:lnTo>
                  <a:lnTo>
                    <a:pt x="4457" y="3038"/>
                  </a:lnTo>
                  <a:lnTo>
                    <a:pt x="4427" y="3063"/>
                  </a:lnTo>
                  <a:lnTo>
                    <a:pt x="4399" y="3090"/>
                  </a:lnTo>
                  <a:lnTo>
                    <a:pt x="4372" y="3118"/>
                  </a:lnTo>
                  <a:lnTo>
                    <a:pt x="4347" y="3148"/>
                  </a:lnTo>
                  <a:lnTo>
                    <a:pt x="4322" y="3179"/>
                  </a:lnTo>
                  <a:lnTo>
                    <a:pt x="4299" y="3210"/>
                  </a:lnTo>
                  <a:lnTo>
                    <a:pt x="4278" y="3243"/>
                  </a:lnTo>
                  <a:lnTo>
                    <a:pt x="4259" y="3278"/>
                  </a:lnTo>
                  <a:lnTo>
                    <a:pt x="4240" y="3313"/>
                  </a:lnTo>
                  <a:lnTo>
                    <a:pt x="4224" y="3348"/>
                  </a:lnTo>
                  <a:lnTo>
                    <a:pt x="4210" y="3386"/>
                  </a:lnTo>
                  <a:lnTo>
                    <a:pt x="4198" y="3423"/>
                  </a:lnTo>
                  <a:lnTo>
                    <a:pt x="4186" y="3462"/>
                  </a:lnTo>
                  <a:lnTo>
                    <a:pt x="4177" y="3502"/>
                  </a:lnTo>
                  <a:lnTo>
                    <a:pt x="4170" y="3541"/>
                  </a:lnTo>
                  <a:lnTo>
                    <a:pt x="4164" y="3582"/>
                  </a:lnTo>
                  <a:lnTo>
                    <a:pt x="4162" y="3624"/>
                  </a:lnTo>
                  <a:lnTo>
                    <a:pt x="4161" y="3666"/>
                  </a:lnTo>
                  <a:lnTo>
                    <a:pt x="4162" y="3707"/>
                  </a:lnTo>
                  <a:lnTo>
                    <a:pt x="4164" y="3748"/>
                  </a:lnTo>
                  <a:lnTo>
                    <a:pt x="4170" y="3789"/>
                  </a:lnTo>
                  <a:lnTo>
                    <a:pt x="4177" y="3829"/>
                  </a:lnTo>
                  <a:lnTo>
                    <a:pt x="4186" y="3868"/>
                  </a:lnTo>
                  <a:lnTo>
                    <a:pt x="4197" y="3907"/>
                  </a:lnTo>
                  <a:lnTo>
                    <a:pt x="4209" y="3944"/>
                  </a:lnTo>
                  <a:lnTo>
                    <a:pt x="4224" y="3982"/>
                  </a:lnTo>
                  <a:lnTo>
                    <a:pt x="4240" y="4017"/>
                  </a:lnTo>
                  <a:lnTo>
                    <a:pt x="4259" y="4053"/>
                  </a:lnTo>
                  <a:lnTo>
                    <a:pt x="4278" y="4087"/>
                  </a:lnTo>
                  <a:lnTo>
                    <a:pt x="4298" y="4119"/>
                  </a:lnTo>
                  <a:lnTo>
                    <a:pt x="4321" y="4151"/>
                  </a:lnTo>
                  <a:lnTo>
                    <a:pt x="4346" y="4182"/>
                  </a:lnTo>
                  <a:lnTo>
                    <a:pt x="4371" y="4211"/>
                  </a:lnTo>
                  <a:lnTo>
                    <a:pt x="4398" y="4239"/>
                  </a:lnTo>
                  <a:close/>
                  <a:moveTo>
                    <a:pt x="3365" y="684"/>
                  </a:moveTo>
                  <a:lnTo>
                    <a:pt x="3603" y="684"/>
                  </a:lnTo>
                  <a:lnTo>
                    <a:pt x="3603" y="3680"/>
                  </a:lnTo>
                  <a:lnTo>
                    <a:pt x="3365" y="3680"/>
                  </a:lnTo>
                  <a:lnTo>
                    <a:pt x="3365" y="684"/>
                  </a:lnTo>
                  <a:close/>
                  <a:moveTo>
                    <a:pt x="2103" y="1731"/>
                  </a:moveTo>
                  <a:lnTo>
                    <a:pt x="2958" y="1069"/>
                  </a:lnTo>
                  <a:lnTo>
                    <a:pt x="2975" y="1054"/>
                  </a:lnTo>
                  <a:lnTo>
                    <a:pt x="2991" y="1038"/>
                  </a:lnTo>
                  <a:lnTo>
                    <a:pt x="3004" y="1021"/>
                  </a:lnTo>
                  <a:lnTo>
                    <a:pt x="3016" y="1002"/>
                  </a:lnTo>
                  <a:lnTo>
                    <a:pt x="3025" y="983"/>
                  </a:lnTo>
                  <a:lnTo>
                    <a:pt x="3033" y="963"/>
                  </a:lnTo>
                  <a:lnTo>
                    <a:pt x="3039" y="942"/>
                  </a:lnTo>
                  <a:lnTo>
                    <a:pt x="3042" y="921"/>
                  </a:lnTo>
                  <a:lnTo>
                    <a:pt x="3044" y="901"/>
                  </a:lnTo>
                  <a:lnTo>
                    <a:pt x="3043" y="879"/>
                  </a:lnTo>
                  <a:lnTo>
                    <a:pt x="3041" y="858"/>
                  </a:lnTo>
                  <a:lnTo>
                    <a:pt x="3037" y="836"/>
                  </a:lnTo>
                  <a:lnTo>
                    <a:pt x="3031" y="816"/>
                  </a:lnTo>
                  <a:lnTo>
                    <a:pt x="3022" y="796"/>
                  </a:lnTo>
                  <a:lnTo>
                    <a:pt x="3011" y="776"/>
                  </a:lnTo>
                  <a:lnTo>
                    <a:pt x="2998" y="757"/>
                  </a:lnTo>
                  <a:lnTo>
                    <a:pt x="2983" y="740"/>
                  </a:lnTo>
                  <a:lnTo>
                    <a:pt x="2967" y="725"/>
                  </a:lnTo>
                  <a:lnTo>
                    <a:pt x="2950" y="711"/>
                  </a:lnTo>
                  <a:lnTo>
                    <a:pt x="2931" y="700"/>
                  </a:lnTo>
                  <a:lnTo>
                    <a:pt x="2912" y="691"/>
                  </a:lnTo>
                  <a:lnTo>
                    <a:pt x="2892" y="683"/>
                  </a:lnTo>
                  <a:lnTo>
                    <a:pt x="2872" y="677"/>
                  </a:lnTo>
                  <a:lnTo>
                    <a:pt x="2851" y="673"/>
                  </a:lnTo>
                  <a:lnTo>
                    <a:pt x="2829" y="671"/>
                  </a:lnTo>
                  <a:lnTo>
                    <a:pt x="2808" y="671"/>
                  </a:lnTo>
                  <a:lnTo>
                    <a:pt x="2786" y="674"/>
                  </a:lnTo>
                  <a:lnTo>
                    <a:pt x="2766" y="679"/>
                  </a:lnTo>
                  <a:lnTo>
                    <a:pt x="2744" y="685"/>
                  </a:lnTo>
                  <a:lnTo>
                    <a:pt x="2725" y="694"/>
                  </a:lnTo>
                  <a:lnTo>
                    <a:pt x="2705" y="704"/>
                  </a:lnTo>
                  <a:lnTo>
                    <a:pt x="2687" y="717"/>
                  </a:lnTo>
                  <a:lnTo>
                    <a:pt x="1831" y="1380"/>
                  </a:lnTo>
                  <a:lnTo>
                    <a:pt x="1813" y="1395"/>
                  </a:lnTo>
                  <a:lnTo>
                    <a:pt x="1798" y="1411"/>
                  </a:lnTo>
                  <a:lnTo>
                    <a:pt x="1785" y="1428"/>
                  </a:lnTo>
                  <a:lnTo>
                    <a:pt x="1774" y="1446"/>
                  </a:lnTo>
                  <a:lnTo>
                    <a:pt x="1764" y="1465"/>
                  </a:lnTo>
                  <a:lnTo>
                    <a:pt x="1756" y="1486"/>
                  </a:lnTo>
                  <a:lnTo>
                    <a:pt x="1750" y="1506"/>
                  </a:lnTo>
                  <a:lnTo>
                    <a:pt x="1747" y="1526"/>
                  </a:lnTo>
                  <a:lnTo>
                    <a:pt x="1745" y="1548"/>
                  </a:lnTo>
                  <a:lnTo>
                    <a:pt x="1745" y="1569"/>
                  </a:lnTo>
                  <a:lnTo>
                    <a:pt x="1748" y="1591"/>
                  </a:lnTo>
                  <a:lnTo>
                    <a:pt x="1752" y="1612"/>
                  </a:lnTo>
                  <a:lnTo>
                    <a:pt x="1758" y="1633"/>
                  </a:lnTo>
                  <a:lnTo>
                    <a:pt x="1767" y="1653"/>
                  </a:lnTo>
                  <a:lnTo>
                    <a:pt x="1778" y="1672"/>
                  </a:lnTo>
                  <a:lnTo>
                    <a:pt x="1791" y="1690"/>
                  </a:lnTo>
                  <a:lnTo>
                    <a:pt x="1806" y="1709"/>
                  </a:lnTo>
                  <a:lnTo>
                    <a:pt x="1822" y="1724"/>
                  </a:lnTo>
                  <a:lnTo>
                    <a:pt x="1839" y="1737"/>
                  </a:lnTo>
                  <a:lnTo>
                    <a:pt x="1857" y="1748"/>
                  </a:lnTo>
                  <a:lnTo>
                    <a:pt x="1876" y="1758"/>
                  </a:lnTo>
                  <a:lnTo>
                    <a:pt x="1897" y="1765"/>
                  </a:lnTo>
                  <a:lnTo>
                    <a:pt x="1917" y="1772"/>
                  </a:lnTo>
                  <a:lnTo>
                    <a:pt x="1939" y="1775"/>
                  </a:lnTo>
                  <a:lnTo>
                    <a:pt x="1960" y="1777"/>
                  </a:lnTo>
                  <a:lnTo>
                    <a:pt x="1981" y="1776"/>
                  </a:lnTo>
                  <a:lnTo>
                    <a:pt x="2002" y="1774"/>
                  </a:lnTo>
                  <a:lnTo>
                    <a:pt x="2023" y="1770"/>
                  </a:lnTo>
                  <a:lnTo>
                    <a:pt x="2044" y="1763"/>
                  </a:lnTo>
                  <a:lnTo>
                    <a:pt x="2064" y="1755"/>
                  </a:lnTo>
                  <a:lnTo>
                    <a:pt x="2083" y="1744"/>
                  </a:lnTo>
                  <a:lnTo>
                    <a:pt x="2103" y="1731"/>
                  </a:lnTo>
                  <a:close/>
                  <a:moveTo>
                    <a:pt x="1456" y="2739"/>
                  </a:moveTo>
                  <a:lnTo>
                    <a:pt x="1456" y="1580"/>
                  </a:lnTo>
                  <a:lnTo>
                    <a:pt x="672" y="1580"/>
                  </a:lnTo>
                  <a:lnTo>
                    <a:pt x="649" y="1581"/>
                  </a:lnTo>
                  <a:lnTo>
                    <a:pt x="629" y="1583"/>
                  </a:lnTo>
                  <a:lnTo>
                    <a:pt x="609" y="1589"/>
                  </a:lnTo>
                  <a:lnTo>
                    <a:pt x="588" y="1595"/>
                  </a:lnTo>
                  <a:lnTo>
                    <a:pt x="570" y="1604"/>
                  </a:lnTo>
                  <a:lnTo>
                    <a:pt x="552" y="1613"/>
                  </a:lnTo>
                  <a:lnTo>
                    <a:pt x="536" y="1625"/>
                  </a:lnTo>
                  <a:lnTo>
                    <a:pt x="520" y="1638"/>
                  </a:lnTo>
                  <a:lnTo>
                    <a:pt x="511" y="1647"/>
                  </a:lnTo>
                  <a:lnTo>
                    <a:pt x="497" y="1663"/>
                  </a:lnTo>
                  <a:lnTo>
                    <a:pt x="483" y="1680"/>
                  </a:lnTo>
                  <a:lnTo>
                    <a:pt x="472" y="1699"/>
                  </a:lnTo>
                  <a:lnTo>
                    <a:pt x="463" y="1718"/>
                  </a:lnTo>
                  <a:lnTo>
                    <a:pt x="455" y="1739"/>
                  </a:lnTo>
                  <a:lnTo>
                    <a:pt x="449" y="1761"/>
                  </a:lnTo>
                  <a:lnTo>
                    <a:pt x="446" y="1784"/>
                  </a:lnTo>
                  <a:lnTo>
                    <a:pt x="445" y="1806"/>
                  </a:lnTo>
                  <a:lnTo>
                    <a:pt x="445" y="2512"/>
                  </a:lnTo>
                  <a:lnTo>
                    <a:pt x="446" y="2535"/>
                  </a:lnTo>
                  <a:lnTo>
                    <a:pt x="449" y="2558"/>
                  </a:lnTo>
                  <a:lnTo>
                    <a:pt x="455" y="2579"/>
                  </a:lnTo>
                  <a:lnTo>
                    <a:pt x="463" y="2600"/>
                  </a:lnTo>
                  <a:lnTo>
                    <a:pt x="472" y="2620"/>
                  </a:lnTo>
                  <a:lnTo>
                    <a:pt x="483" y="2639"/>
                  </a:lnTo>
                  <a:lnTo>
                    <a:pt x="497" y="2656"/>
                  </a:lnTo>
                  <a:lnTo>
                    <a:pt x="511" y="2672"/>
                  </a:lnTo>
                  <a:lnTo>
                    <a:pt x="527" y="2687"/>
                  </a:lnTo>
                  <a:lnTo>
                    <a:pt x="545" y="2700"/>
                  </a:lnTo>
                  <a:lnTo>
                    <a:pt x="564" y="2712"/>
                  </a:lnTo>
                  <a:lnTo>
                    <a:pt x="584" y="2721"/>
                  </a:lnTo>
                  <a:lnTo>
                    <a:pt x="604" y="2729"/>
                  </a:lnTo>
                  <a:lnTo>
                    <a:pt x="626" y="2734"/>
                  </a:lnTo>
                  <a:lnTo>
                    <a:pt x="648" y="2738"/>
                  </a:lnTo>
                  <a:lnTo>
                    <a:pt x="672" y="2739"/>
                  </a:lnTo>
                  <a:lnTo>
                    <a:pt x="1456" y="2739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45218" y="220598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959600" y="2574920"/>
              <a:ext cx="3182781" cy="1070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900" dirty="0">
                  <a:solidFill>
                    <a:srgbClr val="3A3A3A"/>
                  </a:solidFill>
                  <a:latin typeface="Calibri Light" panose="020F030202020403020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689002" y="2954354"/>
            <a:ext cx="2720136" cy="1095622"/>
            <a:chOff x="6914520" y="4211165"/>
            <a:chExt cx="3626848" cy="1460830"/>
          </a:xfrm>
        </p:grpSpPr>
        <p:sp>
          <p:nvSpPr>
            <p:cNvPr id="79" name="KSO_Shape"/>
            <p:cNvSpPr/>
            <p:nvPr/>
          </p:nvSpPr>
          <p:spPr bwMode="auto">
            <a:xfrm>
              <a:off x="9497932" y="4272902"/>
              <a:ext cx="524964" cy="328906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0296D6"/>
            </a:solidFill>
            <a:ln>
              <a:noFill/>
            </a:ln>
          </p:spPr>
          <p:txBody>
            <a:bodyPr lIns="51435" tIns="25717" rIns="51435" bIns="405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914520" y="4211165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6959600" y="4601808"/>
              <a:ext cx="3182781" cy="1070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900" dirty="0">
                  <a:solidFill>
                    <a:srgbClr val="3A3A3A"/>
                  </a:solidFill>
                  <a:latin typeface="Calibri Light" panose="020F030202020403020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6624" y="3000657"/>
            <a:ext cx="2720136" cy="1049320"/>
            <a:chOff x="1513275" y="4272902"/>
            <a:chExt cx="3626848" cy="1399092"/>
          </a:xfrm>
        </p:grpSpPr>
        <p:sp>
          <p:nvSpPr>
            <p:cNvPr id="80" name="KSO_Shape"/>
            <p:cNvSpPr/>
            <p:nvPr/>
          </p:nvSpPr>
          <p:spPr>
            <a:xfrm>
              <a:off x="2145839" y="4272902"/>
              <a:ext cx="438522" cy="328906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29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13275" y="4327000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2002161" y="4601808"/>
              <a:ext cx="2997958" cy="1070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en-US" altLang="zh-CN" sz="900" dirty="0">
                  <a:solidFill>
                    <a:srgbClr val="3A3A3A"/>
                  </a:solidFill>
                  <a:latin typeface="Calibri Light" panose="020F030202020403020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34"/>
          <p:cNvSpPr>
            <a:spLocks noEditPoints="1"/>
          </p:cNvSpPr>
          <p:nvPr/>
        </p:nvSpPr>
        <p:spPr bwMode="auto">
          <a:xfrm>
            <a:off x="1982952" y="1305768"/>
            <a:ext cx="478465" cy="651322"/>
          </a:xfrm>
          <a:custGeom>
            <a:avLst/>
            <a:gdLst>
              <a:gd name="T0" fmla="*/ 128715 w 709"/>
              <a:gd name="T1" fmla="*/ 322149 h 965"/>
              <a:gd name="T2" fmla="*/ 196223 w 709"/>
              <a:gd name="T3" fmla="*/ 480524 h 965"/>
              <a:gd name="T4" fmla="*/ 251130 w 709"/>
              <a:gd name="T5" fmla="*/ 607403 h 965"/>
              <a:gd name="T6" fmla="*/ 374444 w 709"/>
              <a:gd name="T7" fmla="*/ 611003 h 965"/>
              <a:gd name="T8" fmla="*/ 401447 w 709"/>
              <a:gd name="T9" fmla="*/ 560611 h 965"/>
              <a:gd name="T10" fmla="*/ 469855 w 709"/>
              <a:gd name="T11" fmla="*/ 432831 h 965"/>
              <a:gd name="T12" fmla="*/ 319538 w 709"/>
              <a:gd name="T13" fmla="*/ 132279 h 965"/>
              <a:gd name="T14" fmla="*/ 264631 w 709"/>
              <a:gd name="T15" fmla="*/ 650597 h 965"/>
              <a:gd name="T16" fmla="*/ 201624 w 709"/>
              <a:gd name="T17" fmla="*/ 578608 h 965"/>
              <a:gd name="T18" fmla="*/ 135916 w 709"/>
              <a:gd name="T19" fmla="*/ 455328 h 965"/>
              <a:gd name="T20" fmla="*/ 319538 w 709"/>
              <a:gd name="T21" fmla="*/ 91785 h 965"/>
              <a:gd name="T22" fmla="*/ 503159 w 709"/>
              <a:gd name="T23" fmla="*/ 455328 h 965"/>
              <a:gd name="T24" fmla="*/ 436551 w 709"/>
              <a:gd name="T25" fmla="*/ 578608 h 965"/>
              <a:gd name="T26" fmla="*/ 374444 w 709"/>
              <a:gd name="T27" fmla="*/ 650597 h 965"/>
              <a:gd name="T28" fmla="*/ 228627 w 709"/>
              <a:gd name="T29" fmla="*/ 778376 h 965"/>
              <a:gd name="T30" fmla="*/ 383445 w 709"/>
              <a:gd name="T31" fmla="*/ 807172 h 965"/>
              <a:gd name="T32" fmla="*/ 383445 w 709"/>
              <a:gd name="T33" fmla="*/ 748681 h 965"/>
              <a:gd name="T34" fmla="*/ 246629 w 709"/>
              <a:gd name="T35" fmla="*/ 796373 h 965"/>
              <a:gd name="T36" fmla="*/ 395146 w 709"/>
              <a:gd name="T37" fmla="*/ 796373 h 965"/>
              <a:gd name="T38" fmla="*/ 413149 w 709"/>
              <a:gd name="T39" fmla="*/ 778376 h 965"/>
              <a:gd name="T40" fmla="*/ 228627 w 709"/>
              <a:gd name="T41" fmla="*/ 685691 h 965"/>
              <a:gd name="T42" fmla="*/ 413149 w 709"/>
              <a:gd name="T43" fmla="*/ 778376 h 965"/>
              <a:gd name="T44" fmla="*/ 411348 w 709"/>
              <a:gd name="T45" fmla="*/ 362642 h 965"/>
              <a:gd name="T46" fmla="*/ 349241 w 709"/>
              <a:gd name="T47" fmla="*/ 424733 h 965"/>
              <a:gd name="T48" fmla="*/ 288934 w 709"/>
              <a:gd name="T49" fmla="*/ 424733 h 965"/>
              <a:gd name="T50" fmla="*/ 226827 w 709"/>
              <a:gd name="T51" fmla="*/ 362642 h 965"/>
              <a:gd name="T52" fmla="*/ 226827 w 709"/>
              <a:gd name="T53" fmla="*/ 302352 h 965"/>
              <a:gd name="T54" fmla="*/ 288934 w 709"/>
              <a:gd name="T55" fmla="*/ 239362 h 965"/>
              <a:gd name="T56" fmla="*/ 349241 w 709"/>
              <a:gd name="T57" fmla="*/ 239362 h 965"/>
              <a:gd name="T58" fmla="*/ 411348 w 709"/>
              <a:gd name="T59" fmla="*/ 302352 h 965"/>
              <a:gd name="T60" fmla="*/ 612972 w 709"/>
              <a:gd name="T61" fmla="*/ 293353 h 965"/>
              <a:gd name="T62" fmla="*/ 580568 w 709"/>
              <a:gd name="T63" fmla="*/ 322149 h 965"/>
              <a:gd name="T64" fmla="*/ 612972 w 709"/>
              <a:gd name="T65" fmla="*/ 341046 h 965"/>
              <a:gd name="T66" fmla="*/ 612972 w 709"/>
              <a:gd name="T67" fmla="*/ 293353 h 965"/>
              <a:gd name="T68" fmla="*/ 542764 w 709"/>
              <a:gd name="T69" fmla="*/ 127780 h 965"/>
              <a:gd name="T70" fmla="*/ 509460 w 709"/>
              <a:gd name="T71" fmla="*/ 94485 h 965"/>
              <a:gd name="T72" fmla="*/ 518461 w 709"/>
              <a:gd name="T73" fmla="*/ 152976 h 965"/>
              <a:gd name="T74" fmla="*/ 342040 w 709"/>
              <a:gd name="T75" fmla="*/ 61190 h 965"/>
              <a:gd name="T76" fmla="*/ 318637 w 709"/>
              <a:gd name="T77" fmla="*/ 0 h 965"/>
              <a:gd name="T78" fmla="*/ 294335 w 709"/>
              <a:gd name="T79" fmla="*/ 61190 h 965"/>
              <a:gd name="T80" fmla="*/ 117014 w 709"/>
              <a:gd name="T81" fmla="*/ 155675 h 965"/>
              <a:gd name="T82" fmla="*/ 127815 w 709"/>
              <a:gd name="T83" fmla="*/ 98084 h 965"/>
              <a:gd name="T84" fmla="*/ 93611 w 709"/>
              <a:gd name="T85" fmla="*/ 132279 h 965"/>
              <a:gd name="T86" fmla="*/ 57607 w 709"/>
              <a:gd name="T87" fmla="*/ 322149 h 965"/>
              <a:gd name="T88" fmla="*/ 25203 w 709"/>
              <a:gd name="T89" fmla="*/ 293353 h 965"/>
              <a:gd name="T90" fmla="*/ 25203 w 709"/>
              <a:gd name="T91" fmla="*/ 341046 h 965"/>
              <a:gd name="T92" fmla="*/ 57607 w 709"/>
              <a:gd name="T93" fmla="*/ 322149 h 96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09" h="965">
                <a:moveTo>
                  <a:pt x="355" y="147"/>
                </a:moveTo>
                <a:cubicBezTo>
                  <a:pt x="238" y="147"/>
                  <a:pt x="143" y="241"/>
                  <a:pt x="143" y="358"/>
                </a:cubicBezTo>
                <a:cubicBezTo>
                  <a:pt x="143" y="414"/>
                  <a:pt x="187" y="481"/>
                  <a:pt x="188" y="481"/>
                </a:cubicBezTo>
                <a:cubicBezTo>
                  <a:pt x="197" y="496"/>
                  <a:pt x="210" y="519"/>
                  <a:pt x="218" y="534"/>
                </a:cubicBezTo>
                <a:lnTo>
                  <a:pt x="264" y="623"/>
                </a:lnTo>
                <a:cubicBezTo>
                  <a:pt x="272" y="639"/>
                  <a:pt x="279" y="662"/>
                  <a:pt x="279" y="675"/>
                </a:cubicBezTo>
                <a:cubicBezTo>
                  <a:pt x="279" y="675"/>
                  <a:pt x="284" y="679"/>
                  <a:pt x="294" y="679"/>
                </a:cubicBezTo>
                <a:lnTo>
                  <a:pt x="416" y="679"/>
                </a:lnTo>
                <a:cubicBezTo>
                  <a:pt x="425" y="679"/>
                  <a:pt x="430" y="675"/>
                  <a:pt x="431" y="674"/>
                </a:cubicBezTo>
                <a:cubicBezTo>
                  <a:pt x="430" y="662"/>
                  <a:pt x="437" y="639"/>
                  <a:pt x="446" y="623"/>
                </a:cubicBezTo>
                <a:lnTo>
                  <a:pt x="491" y="534"/>
                </a:lnTo>
                <a:cubicBezTo>
                  <a:pt x="499" y="519"/>
                  <a:pt x="513" y="495"/>
                  <a:pt x="522" y="481"/>
                </a:cubicBezTo>
                <a:cubicBezTo>
                  <a:pt x="537" y="458"/>
                  <a:pt x="566" y="402"/>
                  <a:pt x="566" y="358"/>
                </a:cubicBezTo>
                <a:cubicBezTo>
                  <a:pt x="566" y="241"/>
                  <a:pt x="471" y="147"/>
                  <a:pt x="355" y="147"/>
                </a:cubicBezTo>
                <a:close/>
                <a:moveTo>
                  <a:pt x="416" y="723"/>
                </a:moveTo>
                <a:lnTo>
                  <a:pt x="294" y="723"/>
                </a:lnTo>
                <a:cubicBezTo>
                  <a:pt x="261" y="723"/>
                  <a:pt x="235" y="702"/>
                  <a:pt x="235" y="675"/>
                </a:cubicBezTo>
                <a:cubicBezTo>
                  <a:pt x="235" y="671"/>
                  <a:pt x="231" y="656"/>
                  <a:pt x="224" y="643"/>
                </a:cubicBezTo>
                <a:lnTo>
                  <a:pt x="179" y="554"/>
                </a:lnTo>
                <a:cubicBezTo>
                  <a:pt x="172" y="540"/>
                  <a:pt x="159" y="519"/>
                  <a:pt x="151" y="506"/>
                </a:cubicBezTo>
                <a:cubicBezTo>
                  <a:pt x="145" y="498"/>
                  <a:pt x="99" y="425"/>
                  <a:pt x="99" y="358"/>
                </a:cubicBezTo>
                <a:cubicBezTo>
                  <a:pt x="99" y="217"/>
                  <a:pt x="214" y="102"/>
                  <a:pt x="355" y="102"/>
                </a:cubicBezTo>
                <a:cubicBezTo>
                  <a:pt x="495" y="102"/>
                  <a:pt x="610" y="217"/>
                  <a:pt x="610" y="358"/>
                </a:cubicBezTo>
                <a:cubicBezTo>
                  <a:pt x="610" y="425"/>
                  <a:pt x="564" y="498"/>
                  <a:pt x="559" y="506"/>
                </a:cubicBezTo>
                <a:cubicBezTo>
                  <a:pt x="550" y="518"/>
                  <a:pt x="537" y="541"/>
                  <a:pt x="530" y="554"/>
                </a:cubicBezTo>
                <a:lnTo>
                  <a:pt x="485" y="643"/>
                </a:lnTo>
                <a:cubicBezTo>
                  <a:pt x="478" y="656"/>
                  <a:pt x="475" y="671"/>
                  <a:pt x="475" y="675"/>
                </a:cubicBezTo>
                <a:cubicBezTo>
                  <a:pt x="475" y="702"/>
                  <a:pt x="449" y="723"/>
                  <a:pt x="416" y="723"/>
                </a:cubicBezTo>
                <a:close/>
                <a:moveTo>
                  <a:pt x="287" y="832"/>
                </a:moveTo>
                <a:cubicBezTo>
                  <a:pt x="269" y="832"/>
                  <a:pt x="254" y="846"/>
                  <a:pt x="254" y="865"/>
                </a:cubicBezTo>
                <a:cubicBezTo>
                  <a:pt x="254" y="883"/>
                  <a:pt x="269" y="897"/>
                  <a:pt x="287" y="897"/>
                </a:cubicBezTo>
                <a:lnTo>
                  <a:pt x="426" y="897"/>
                </a:lnTo>
                <a:cubicBezTo>
                  <a:pt x="444" y="897"/>
                  <a:pt x="459" y="883"/>
                  <a:pt x="459" y="865"/>
                </a:cubicBezTo>
                <a:cubicBezTo>
                  <a:pt x="459" y="846"/>
                  <a:pt x="444" y="832"/>
                  <a:pt x="426" y="832"/>
                </a:cubicBezTo>
                <a:lnTo>
                  <a:pt x="287" y="832"/>
                </a:lnTo>
                <a:close/>
                <a:moveTo>
                  <a:pt x="274" y="885"/>
                </a:moveTo>
                <a:cubicBezTo>
                  <a:pt x="276" y="929"/>
                  <a:pt x="312" y="965"/>
                  <a:pt x="356" y="965"/>
                </a:cubicBezTo>
                <a:cubicBezTo>
                  <a:pt x="401" y="965"/>
                  <a:pt x="437" y="929"/>
                  <a:pt x="439" y="885"/>
                </a:cubicBezTo>
                <a:lnTo>
                  <a:pt x="274" y="885"/>
                </a:lnTo>
                <a:close/>
                <a:moveTo>
                  <a:pt x="459" y="865"/>
                </a:moveTo>
                <a:lnTo>
                  <a:pt x="254" y="865"/>
                </a:lnTo>
                <a:lnTo>
                  <a:pt x="254" y="762"/>
                </a:lnTo>
                <a:lnTo>
                  <a:pt x="459" y="762"/>
                </a:lnTo>
                <a:lnTo>
                  <a:pt x="459" y="865"/>
                </a:lnTo>
                <a:close/>
                <a:moveTo>
                  <a:pt x="491" y="369"/>
                </a:moveTo>
                <a:cubicBezTo>
                  <a:pt x="491" y="388"/>
                  <a:pt x="476" y="403"/>
                  <a:pt x="457" y="403"/>
                </a:cubicBezTo>
                <a:lnTo>
                  <a:pt x="388" y="403"/>
                </a:lnTo>
                <a:lnTo>
                  <a:pt x="388" y="472"/>
                </a:lnTo>
                <a:cubicBezTo>
                  <a:pt x="388" y="491"/>
                  <a:pt x="373" y="506"/>
                  <a:pt x="355" y="506"/>
                </a:cubicBezTo>
                <a:cubicBezTo>
                  <a:pt x="336" y="506"/>
                  <a:pt x="321" y="491"/>
                  <a:pt x="321" y="472"/>
                </a:cubicBezTo>
                <a:lnTo>
                  <a:pt x="321" y="403"/>
                </a:lnTo>
                <a:lnTo>
                  <a:pt x="252" y="403"/>
                </a:lnTo>
                <a:cubicBezTo>
                  <a:pt x="233" y="403"/>
                  <a:pt x="218" y="388"/>
                  <a:pt x="218" y="369"/>
                </a:cubicBezTo>
                <a:cubicBezTo>
                  <a:pt x="218" y="351"/>
                  <a:pt x="233" y="336"/>
                  <a:pt x="252" y="336"/>
                </a:cubicBezTo>
                <a:lnTo>
                  <a:pt x="321" y="336"/>
                </a:lnTo>
                <a:lnTo>
                  <a:pt x="321" y="266"/>
                </a:lnTo>
                <a:cubicBezTo>
                  <a:pt x="321" y="248"/>
                  <a:pt x="336" y="233"/>
                  <a:pt x="355" y="233"/>
                </a:cubicBezTo>
                <a:cubicBezTo>
                  <a:pt x="373" y="233"/>
                  <a:pt x="388" y="248"/>
                  <a:pt x="388" y="266"/>
                </a:cubicBezTo>
                <a:lnTo>
                  <a:pt x="388" y="336"/>
                </a:lnTo>
                <a:lnTo>
                  <a:pt x="457" y="336"/>
                </a:lnTo>
                <a:cubicBezTo>
                  <a:pt x="476" y="336"/>
                  <a:pt x="491" y="351"/>
                  <a:pt x="491" y="369"/>
                </a:cubicBezTo>
                <a:close/>
                <a:moveTo>
                  <a:pt x="681" y="326"/>
                </a:moveTo>
                <a:lnTo>
                  <a:pt x="643" y="326"/>
                </a:lnTo>
                <a:cubicBezTo>
                  <a:pt x="644" y="336"/>
                  <a:pt x="645" y="347"/>
                  <a:pt x="645" y="358"/>
                </a:cubicBezTo>
                <a:cubicBezTo>
                  <a:pt x="645" y="365"/>
                  <a:pt x="644" y="372"/>
                  <a:pt x="643" y="379"/>
                </a:cubicBezTo>
                <a:lnTo>
                  <a:pt x="681" y="379"/>
                </a:lnTo>
                <a:cubicBezTo>
                  <a:pt x="696" y="379"/>
                  <a:pt x="709" y="367"/>
                  <a:pt x="709" y="352"/>
                </a:cubicBezTo>
                <a:cubicBezTo>
                  <a:pt x="709" y="338"/>
                  <a:pt x="696" y="326"/>
                  <a:pt x="681" y="326"/>
                </a:cubicBezTo>
                <a:close/>
                <a:moveTo>
                  <a:pt x="576" y="170"/>
                </a:moveTo>
                <a:lnTo>
                  <a:pt x="603" y="142"/>
                </a:lnTo>
                <a:cubicBezTo>
                  <a:pt x="614" y="131"/>
                  <a:pt x="614" y="114"/>
                  <a:pt x="604" y="104"/>
                </a:cubicBezTo>
                <a:cubicBezTo>
                  <a:pt x="594" y="94"/>
                  <a:pt x="577" y="94"/>
                  <a:pt x="566" y="105"/>
                </a:cubicBezTo>
                <a:lnTo>
                  <a:pt x="538" y="132"/>
                </a:lnTo>
                <a:cubicBezTo>
                  <a:pt x="552" y="144"/>
                  <a:pt x="564" y="156"/>
                  <a:pt x="576" y="170"/>
                </a:cubicBezTo>
                <a:close/>
                <a:moveTo>
                  <a:pt x="354" y="67"/>
                </a:moveTo>
                <a:cubicBezTo>
                  <a:pt x="363" y="67"/>
                  <a:pt x="372" y="68"/>
                  <a:pt x="380" y="68"/>
                </a:cubicBezTo>
                <a:lnTo>
                  <a:pt x="380" y="27"/>
                </a:lnTo>
                <a:cubicBezTo>
                  <a:pt x="380" y="12"/>
                  <a:pt x="368" y="0"/>
                  <a:pt x="354" y="0"/>
                </a:cubicBezTo>
                <a:cubicBezTo>
                  <a:pt x="339" y="0"/>
                  <a:pt x="327" y="12"/>
                  <a:pt x="327" y="27"/>
                </a:cubicBezTo>
                <a:lnTo>
                  <a:pt x="327" y="68"/>
                </a:lnTo>
                <a:cubicBezTo>
                  <a:pt x="336" y="68"/>
                  <a:pt x="345" y="67"/>
                  <a:pt x="354" y="67"/>
                </a:cubicBezTo>
                <a:close/>
                <a:moveTo>
                  <a:pt x="130" y="173"/>
                </a:moveTo>
                <a:cubicBezTo>
                  <a:pt x="142" y="159"/>
                  <a:pt x="154" y="147"/>
                  <a:pt x="168" y="135"/>
                </a:cubicBezTo>
                <a:lnTo>
                  <a:pt x="142" y="109"/>
                </a:lnTo>
                <a:cubicBezTo>
                  <a:pt x="131" y="99"/>
                  <a:pt x="114" y="98"/>
                  <a:pt x="104" y="109"/>
                </a:cubicBezTo>
                <a:cubicBezTo>
                  <a:pt x="93" y="119"/>
                  <a:pt x="94" y="136"/>
                  <a:pt x="104" y="147"/>
                </a:cubicBezTo>
                <a:lnTo>
                  <a:pt x="130" y="173"/>
                </a:lnTo>
                <a:close/>
                <a:moveTo>
                  <a:pt x="64" y="358"/>
                </a:moveTo>
                <a:cubicBezTo>
                  <a:pt x="64" y="347"/>
                  <a:pt x="64" y="336"/>
                  <a:pt x="66" y="326"/>
                </a:cubicBezTo>
                <a:lnTo>
                  <a:pt x="28" y="326"/>
                </a:lnTo>
                <a:cubicBezTo>
                  <a:pt x="13" y="326"/>
                  <a:pt x="0" y="338"/>
                  <a:pt x="0" y="352"/>
                </a:cubicBezTo>
                <a:cubicBezTo>
                  <a:pt x="0" y="367"/>
                  <a:pt x="13" y="379"/>
                  <a:pt x="28" y="379"/>
                </a:cubicBezTo>
                <a:lnTo>
                  <a:pt x="65" y="379"/>
                </a:lnTo>
                <a:cubicBezTo>
                  <a:pt x="64" y="372"/>
                  <a:pt x="64" y="365"/>
                  <a:pt x="64" y="3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2979736" y="2284238"/>
            <a:ext cx="422525" cy="575117"/>
          </a:xfrm>
          <a:custGeom>
            <a:avLst/>
            <a:gdLst>
              <a:gd name="T0" fmla="*/ 73939 w 625"/>
              <a:gd name="T1" fmla="*/ 124194 h 852"/>
              <a:gd name="T2" fmla="*/ 62217 w 625"/>
              <a:gd name="T3" fmla="*/ 766762 h 852"/>
              <a:gd name="T4" fmla="*/ 563563 w 625"/>
              <a:gd name="T5" fmla="*/ 188091 h 852"/>
              <a:gd name="T6" fmla="*/ 520281 w 625"/>
              <a:gd name="T7" fmla="*/ 201590 h 852"/>
              <a:gd name="T8" fmla="*/ 64021 w 625"/>
              <a:gd name="T9" fmla="*/ 722664 h 852"/>
              <a:gd name="T10" fmla="*/ 243459 w 625"/>
              <a:gd name="T11" fmla="*/ 81896 h 852"/>
              <a:gd name="T12" fmla="*/ 320104 w 625"/>
              <a:gd name="T13" fmla="*/ 81896 h 852"/>
              <a:gd name="T14" fmla="*/ 280429 w 625"/>
              <a:gd name="T15" fmla="*/ 122394 h 852"/>
              <a:gd name="T16" fmla="*/ 196571 w 625"/>
              <a:gd name="T17" fmla="*/ 83696 h 852"/>
              <a:gd name="T18" fmla="*/ 103696 w 625"/>
              <a:gd name="T19" fmla="*/ 194390 h 852"/>
              <a:gd name="T20" fmla="*/ 459867 w 625"/>
              <a:gd name="T21" fmla="*/ 194390 h 852"/>
              <a:gd name="T22" fmla="*/ 366992 w 625"/>
              <a:gd name="T23" fmla="*/ 83696 h 852"/>
              <a:gd name="T24" fmla="*/ 196571 w 625"/>
              <a:gd name="T25" fmla="*/ 83696 h 852"/>
              <a:gd name="T26" fmla="*/ 199276 w 625"/>
              <a:gd name="T27" fmla="*/ 582271 h 852"/>
              <a:gd name="T28" fmla="*/ 136157 w 625"/>
              <a:gd name="T29" fmla="*/ 600270 h 852"/>
              <a:gd name="T30" fmla="*/ 122631 w 625"/>
              <a:gd name="T31" fmla="*/ 613770 h 852"/>
              <a:gd name="T32" fmla="*/ 199276 w 625"/>
              <a:gd name="T33" fmla="*/ 619169 h 852"/>
              <a:gd name="T34" fmla="*/ 119025 w 625"/>
              <a:gd name="T35" fmla="*/ 658767 h 852"/>
              <a:gd name="T36" fmla="*/ 218212 w 625"/>
              <a:gd name="T37" fmla="*/ 610170 h 852"/>
              <a:gd name="T38" fmla="*/ 218212 w 625"/>
              <a:gd name="T39" fmla="*/ 578671 h 852"/>
              <a:gd name="T40" fmla="*/ 99187 w 625"/>
              <a:gd name="T41" fmla="*/ 584971 h 852"/>
              <a:gd name="T42" fmla="*/ 192964 w 625"/>
              <a:gd name="T43" fmla="*/ 683966 h 852"/>
              <a:gd name="T44" fmla="*/ 192964 w 625"/>
              <a:gd name="T45" fmla="*/ 301485 h 852"/>
              <a:gd name="T46" fmla="*/ 136157 w 625"/>
              <a:gd name="T47" fmla="*/ 318584 h 852"/>
              <a:gd name="T48" fmla="*/ 155994 w 625"/>
              <a:gd name="T49" fmla="*/ 368982 h 852"/>
              <a:gd name="T50" fmla="*/ 119025 w 625"/>
              <a:gd name="T51" fmla="*/ 382481 h 852"/>
              <a:gd name="T52" fmla="*/ 192964 w 625"/>
              <a:gd name="T53" fmla="*/ 281686 h 852"/>
              <a:gd name="T54" fmla="*/ 99187 w 625"/>
              <a:gd name="T55" fmla="*/ 380681 h 852"/>
              <a:gd name="T56" fmla="*/ 217310 w 625"/>
              <a:gd name="T57" fmla="*/ 323084 h 852"/>
              <a:gd name="T58" fmla="*/ 216408 w 625"/>
              <a:gd name="T59" fmla="*/ 296985 h 852"/>
              <a:gd name="T60" fmla="*/ 199276 w 625"/>
              <a:gd name="T61" fmla="*/ 452678 h 852"/>
              <a:gd name="T62" fmla="*/ 122631 w 625"/>
              <a:gd name="T63" fmla="*/ 471577 h 852"/>
              <a:gd name="T64" fmla="*/ 199276 w 625"/>
              <a:gd name="T65" fmla="*/ 522874 h 852"/>
              <a:gd name="T66" fmla="*/ 218212 w 625"/>
              <a:gd name="T67" fmla="*/ 438278 h 852"/>
              <a:gd name="T68" fmla="*/ 99187 w 625"/>
              <a:gd name="T69" fmla="*/ 442778 h 852"/>
              <a:gd name="T70" fmla="*/ 199276 w 625"/>
              <a:gd name="T71" fmla="*/ 541773 h 852"/>
              <a:gd name="T72" fmla="*/ 260592 w 625"/>
              <a:gd name="T73" fmla="*/ 418479 h 852"/>
              <a:gd name="T74" fmla="*/ 294856 w 625"/>
              <a:gd name="T75" fmla="*/ 650668 h 852"/>
              <a:gd name="T76" fmla="*/ 452654 w 625"/>
              <a:gd name="T77" fmla="*/ 602070 h 852"/>
              <a:gd name="T78" fmla="*/ 288544 w 625"/>
              <a:gd name="T79" fmla="*/ 644368 h 852"/>
              <a:gd name="T80" fmla="*/ 452654 w 625"/>
              <a:gd name="T81" fmla="*/ 456277 h 852"/>
              <a:gd name="T82" fmla="*/ 288544 w 625"/>
              <a:gd name="T83" fmla="*/ 368982 h 852"/>
              <a:gd name="T84" fmla="*/ 288544 w 625"/>
              <a:gd name="T85" fmla="*/ 316784 h 8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25" h="852">
                <a:moveTo>
                  <a:pt x="48" y="224"/>
                </a:moveTo>
                <a:cubicBezTo>
                  <a:pt x="48" y="200"/>
                  <a:pt x="59" y="188"/>
                  <a:pt x="82" y="188"/>
                </a:cubicBezTo>
                <a:lnTo>
                  <a:pt x="82" y="138"/>
                </a:lnTo>
                <a:cubicBezTo>
                  <a:pt x="39" y="139"/>
                  <a:pt x="0" y="167"/>
                  <a:pt x="0" y="209"/>
                </a:cubicBezTo>
                <a:lnTo>
                  <a:pt x="0" y="783"/>
                </a:lnTo>
                <a:cubicBezTo>
                  <a:pt x="0" y="818"/>
                  <a:pt x="34" y="852"/>
                  <a:pt x="69" y="852"/>
                </a:cubicBezTo>
                <a:lnTo>
                  <a:pt x="556" y="852"/>
                </a:lnTo>
                <a:cubicBezTo>
                  <a:pt x="591" y="852"/>
                  <a:pt x="625" y="818"/>
                  <a:pt x="625" y="783"/>
                </a:cubicBezTo>
                <a:lnTo>
                  <a:pt x="625" y="209"/>
                </a:lnTo>
                <a:cubicBezTo>
                  <a:pt x="625" y="167"/>
                  <a:pt x="586" y="139"/>
                  <a:pt x="543" y="138"/>
                </a:cubicBezTo>
                <a:lnTo>
                  <a:pt x="543" y="188"/>
                </a:lnTo>
                <a:cubicBezTo>
                  <a:pt x="566" y="188"/>
                  <a:pt x="577" y="200"/>
                  <a:pt x="577" y="224"/>
                </a:cubicBezTo>
                <a:lnTo>
                  <a:pt x="577" y="768"/>
                </a:lnTo>
                <a:cubicBezTo>
                  <a:pt x="577" y="785"/>
                  <a:pt x="570" y="803"/>
                  <a:pt x="554" y="803"/>
                </a:cubicBezTo>
                <a:lnTo>
                  <a:pt x="71" y="803"/>
                </a:lnTo>
                <a:cubicBezTo>
                  <a:pt x="53" y="803"/>
                  <a:pt x="48" y="783"/>
                  <a:pt x="48" y="764"/>
                </a:cubicBezTo>
                <a:lnTo>
                  <a:pt x="48" y="224"/>
                </a:lnTo>
                <a:close/>
                <a:moveTo>
                  <a:pt x="270" y="91"/>
                </a:moveTo>
                <a:cubicBezTo>
                  <a:pt x="270" y="71"/>
                  <a:pt x="289" y="52"/>
                  <a:pt x="309" y="52"/>
                </a:cubicBezTo>
                <a:lnTo>
                  <a:pt x="316" y="52"/>
                </a:lnTo>
                <a:cubicBezTo>
                  <a:pt x="336" y="52"/>
                  <a:pt x="355" y="71"/>
                  <a:pt x="355" y="91"/>
                </a:cubicBezTo>
                <a:lnTo>
                  <a:pt x="355" y="95"/>
                </a:lnTo>
                <a:cubicBezTo>
                  <a:pt x="355" y="117"/>
                  <a:pt x="336" y="136"/>
                  <a:pt x="314" y="136"/>
                </a:cubicBezTo>
                <a:lnTo>
                  <a:pt x="311" y="136"/>
                </a:lnTo>
                <a:cubicBezTo>
                  <a:pt x="289" y="136"/>
                  <a:pt x="270" y="117"/>
                  <a:pt x="270" y="95"/>
                </a:cubicBezTo>
                <a:lnTo>
                  <a:pt x="270" y="91"/>
                </a:lnTo>
                <a:close/>
                <a:moveTo>
                  <a:pt x="218" y="93"/>
                </a:moveTo>
                <a:lnTo>
                  <a:pt x="149" y="93"/>
                </a:lnTo>
                <a:cubicBezTo>
                  <a:pt x="126" y="93"/>
                  <a:pt x="115" y="104"/>
                  <a:pt x="115" y="127"/>
                </a:cubicBezTo>
                <a:lnTo>
                  <a:pt x="115" y="216"/>
                </a:lnTo>
                <a:cubicBezTo>
                  <a:pt x="115" y="231"/>
                  <a:pt x="124" y="246"/>
                  <a:pt x="138" y="246"/>
                </a:cubicBezTo>
                <a:lnTo>
                  <a:pt x="487" y="246"/>
                </a:lnTo>
                <a:cubicBezTo>
                  <a:pt x="501" y="246"/>
                  <a:pt x="510" y="231"/>
                  <a:pt x="510" y="216"/>
                </a:cubicBezTo>
                <a:lnTo>
                  <a:pt x="510" y="127"/>
                </a:lnTo>
                <a:cubicBezTo>
                  <a:pt x="510" y="104"/>
                  <a:pt x="499" y="93"/>
                  <a:pt x="476" y="93"/>
                </a:cubicBezTo>
                <a:lnTo>
                  <a:pt x="407" y="93"/>
                </a:lnTo>
                <a:cubicBezTo>
                  <a:pt x="407" y="45"/>
                  <a:pt x="366" y="0"/>
                  <a:pt x="320" y="0"/>
                </a:cubicBezTo>
                <a:lnTo>
                  <a:pt x="305" y="0"/>
                </a:lnTo>
                <a:cubicBezTo>
                  <a:pt x="259" y="0"/>
                  <a:pt x="218" y="45"/>
                  <a:pt x="218" y="93"/>
                </a:cubicBezTo>
                <a:close/>
                <a:moveTo>
                  <a:pt x="132" y="654"/>
                </a:moveTo>
                <a:cubicBezTo>
                  <a:pt x="132" y="649"/>
                  <a:pt x="133" y="647"/>
                  <a:pt x="138" y="647"/>
                </a:cubicBezTo>
                <a:lnTo>
                  <a:pt x="221" y="647"/>
                </a:lnTo>
                <a:lnTo>
                  <a:pt x="221" y="654"/>
                </a:lnTo>
                <a:cubicBezTo>
                  <a:pt x="221" y="661"/>
                  <a:pt x="186" y="680"/>
                  <a:pt x="180" y="684"/>
                </a:cubicBezTo>
                <a:cubicBezTo>
                  <a:pt x="174" y="679"/>
                  <a:pt x="161" y="667"/>
                  <a:pt x="151" y="667"/>
                </a:cubicBezTo>
                <a:lnTo>
                  <a:pt x="149" y="667"/>
                </a:lnTo>
                <a:cubicBezTo>
                  <a:pt x="144" y="667"/>
                  <a:pt x="136" y="675"/>
                  <a:pt x="136" y="680"/>
                </a:cubicBezTo>
                <a:lnTo>
                  <a:pt x="136" y="682"/>
                </a:lnTo>
                <a:cubicBezTo>
                  <a:pt x="136" y="688"/>
                  <a:pt x="167" y="721"/>
                  <a:pt x="173" y="721"/>
                </a:cubicBezTo>
                <a:lnTo>
                  <a:pt x="175" y="721"/>
                </a:lnTo>
                <a:cubicBezTo>
                  <a:pt x="180" y="721"/>
                  <a:pt x="214" y="693"/>
                  <a:pt x="221" y="688"/>
                </a:cubicBezTo>
                <a:cubicBezTo>
                  <a:pt x="221" y="700"/>
                  <a:pt x="225" y="738"/>
                  <a:pt x="214" y="738"/>
                </a:cubicBezTo>
                <a:lnTo>
                  <a:pt x="138" y="738"/>
                </a:lnTo>
                <a:cubicBezTo>
                  <a:pt x="133" y="738"/>
                  <a:pt x="132" y="737"/>
                  <a:pt x="132" y="732"/>
                </a:cubicBezTo>
                <a:lnTo>
                  <a:pt x="132" y="654"/>
                </a:lnTo>
                <a:close/>
                <a:moveTo>
                  <a:pt x="214" y="760"/>
                </a:moveTo>
                <a:cubicBezTo>
                  <a:pt x="255" y="760"/>
                  <a:pt x="240" y="715"/>
                  <a:pt x="242" y="678"/>
                </a:cubicBezTo>
                <a:cubicBezTo>
                  <a:pt x="243" y="658"/>
                  <a:pt x="292" y="642"/>
                  <a:pt x="296" y="624"/>
                </a:cubicBezTo>
                <a:lnTo>
                  <a:pt x="290" y="624"/>
                </a:lnTo>
                <a:cubicBezTo>
                  <a:pt x="275" y="624"/>
                  <a:pt x="253" y="637"/>
                  <a:pt x="242" y="643"/>
                </a:cubicBezTo>
                <a:cubicBezTo>
                  <a:pt x="237" y="635"/>
                  <a:pt x="232" y="626"/>
                  <a:pt x="218" y="626"/>
                </a:cubicBezTo>
                <a:lnTo>
                  <a:pt x="134" y="626"/>
                </a:lnTo>
                <a:cubicBezTo>
                  <a:pt x="122" y="626"/>
                  <a:pt x="110" y="637"/>
                  <a:pt x="110" y="650"/>
                </a:cubicBezTo>
                <a:lnTo>
                  <a:pt x="110" y="736"/>
                </a:lnTo>
                <a:cubicBezTo>
                  <a:pt x="110" y="750"/>
                  <a:pt x="123" y="760"/>
                  <a:pt x="138" y="760"/>
                </a:cubicBezTo>
                <a:lnTo>
                  <a:pt x="214" y="760"/>
                </a:lnTo>
                <a:close/>
                <a:moveTo>
                  <a:pt x="132" y="341"/>
                </a:moveTo>
                <a:cubicBezTo>
                  <a:pt x="132" y="336"/>
                  <a:pt x="133" y="335"/>
                  <a:pt x="138" y="335"/>
                </a:cubicBezTo>
                <a:lnTo>
                  <a:pt x="214" y="335"/>
                </a:lnTo>
                <a:cubicBezTo>
                  <a:pt x="219" y="335"/>
                  <a:pt x="221" y="336"/>
                  <a:pt x="221" y="341"/>
                </a:cubicBezTo>
                <a:cubicBezTo>
                  <a:pt x="221" y="346"/>
                  <a:pt x="184" y="371"/>
                  <a:pt x="180" y="371"/>
                </a:cubicBezTo>
                <a:cubicBezTo>
                  <a:pt x="175" y="371"/>
                  <a:pt x="164" y="354"/>
                  <a:pt x="151" y="354"/>
                </a:cubicBezTo>
                <a:cubicBezTo>
                  <a:pt x="145" y="354"/>
                  <a:pt x="136" y="361"/>
                  <a:pt x="136" y="367"/>
                </a:cubicBezTo>
                <a:lnTo>
                  <a:pt x="136" y="369"/>
                </a:lnTo>
                <a:cubicBezTo>
                  <a:pt x="136" y="378"/>
                  <a:pt x="166" y="406"/>
                  <a:pt x="173" y="410"/>
                </a:cubicBezTo>
                <a:lnTo>
                  <a:pt x="221" y="376"/>
                </a:lnTo>
                <a:lnTo>
                  <a:pt x="221" y="425"/>
                </a:lnTo>
                <a:lnTo>
                  <a:pt x="132" y="425"/>
                </a:lnTo>
                <a:lnTo>
                  <a:pt x="132" y="341"/>
                </a:lnTo>
                <a:close/>
                <a:moveTo>
                  <a:pt x="240" y="330"/>
                </a:moveTo>
                <a:cubicBezTo>
                  <a:pt x="237" y="319"/>
                  <a:pt x="228" y="313"/>
                  <a:pt x="214" y="313"/>
                </a:cubicBezTo>
                <a:lnTo>
                  <a:pt x="138" y="313"/>
                </a:lnTo>
                <a:cubicBezTo>
                  <a:pt x="123" y="313"/>
                  <a:pt x="110" y="322"/>
                  <a:pt x="110" y="337"/>
                </a:cubicBezTo>
                <a:lnTo>
                  <a:pt x="110" y="423"/>
                </a:lnTo>
                <a:cubicBezTo>
                  <a:pt x="110" y="436"/>
                  <a:pt x="122" y="447"/>
                  <a:pt x="134" y="447"/>
                </a:cubicBezTo>
                <a:lnTo>
                  <a:pt x="218" y="447"/>
                </a:lnTo>
                <a:cubicBezTo>
                  <a:pt x="252" y="447"/>
                  <a:pt x="242" y="393"/>
                  <a:pt x="241" y="359"/>
                </a:cubicBezTo>
                <a:lnTo>
                  <a:pt x="296" y="313"/>
                </a:lnTo>
                <a:cubicBezTo>
                  <a:pt x="296" y="313"/>
                  <a:pt x="292" y="311"/>
                  <a:pt x="292" y="311"/>
                </a:cubicBezTo>
                <a:cubicBezTo>
                  <a:pt x="271" y="311"/>
                  <a:pt x="253" y="329"/>
                  <a:pt x="240" y="330"/>
                </a:cubicBezTo>
                <a:close/>
                <a:moveTo>
                  <a:pt x="132" y="492"/>
                </a:moveTo>
                <a:lnTo>
                  <a:pt x="221" y="492"/>
                </a:lnTo>
                <a:lnTo>
                  <a:pt x="221" y="503"/>
                </a:lnTo>
                <a:lnTo>
                  <a:pt x="180" y="529"/>
                </a:lnTo>
                <a:lnTo>
                  <a:pt x="152" y="508"/>
                </a:lnTo>
                <a:cubicBezTo>
                  <a:pt x="145" y="513"/>
                  <a:pt x="136" y="515"/>
                  <a:pt x="136" y="524"/>
                </a:cubicBezTo>
                <a:cubicBezTo>
                  <a:pt x="136" y="531"/>
                  <a:pt x="167" y="565"/>
                  <a:pt x="173" y="565"/>
                </a:cubicBezTo>
                <a:cubicBezTo>
                  <a:pt x="183" y="565"/>
                  <a:pt x="209" y="536"/>
                  <a:pt x="221" y="533"/>
                </a:cubicBezTo>
                <a:lnTo>
                  <a:pt x="221" y="581"/>
                </a:lnTo>
                <a:lnTo>
                  <a:pt x="132" y="581"/>
                </a:lnTo>
                <a:lnTo>
                  <a:pt x="132" y="492"/>
                </a:lnTo>
                <a:close/>
                <a:moveTo>
                  <a:pt x="242" y="487"/>
                </a:moveTo>
                <a:cubicBezTo>
                  <a:pt x="238" y="480"/>
                  <a:pt x="233" y="470"/>
                  <a:pt x="221" y="470"/>
                </a:cubicBezTo>
                <a:lnTo>
                  <a:pt x="132" y="470"/>
                </a:lnTo>
                <a:cubicBezTo>
                  <a:pt x="121" y="470"/>
                  <a:pt x="110" y="481"/>
                  <a:pt x="110" y="492"/>
                </a:cubicBezTo>
                <a:lnTo>
                  <a:pt x="110" y="581"/>
                </a:lnTo>
                <a:cubicBezTo>
                  <a:pt x="110" y="591"/>
                  <a:pt x="121" y="602"/>
                  <a:pt x="132" y="602"/>
                </a:cubicBezTo>
                <a:lnTo>
                  <a:pt x="221" y="602"/>
                </a:lnTo>
                <a:cubicBezTo>
                  <a:pt x="252" y="602"/>
                  <a:pt x="242" y="547"/>
                  <a:pt x="242" y="515"/>
                </a:cubicBezTo>
                <a:lnTo>
                  <a:pt x="296" y="469"/>
                </a:lnTo>
                <a:lnTo>
                  <a:pt x="289" y="465"/>
                </a:lnTo>
                <a:lnTo>
                  <a:pt x="242" y="487"/>
                </a:lnTo>
                <a:close/>
                <a:moveTo>
                  <a:pt x="320" y="716"/>
                </a:moveTo>
                <a:cubicBezTo>
                  <a:pt x="320" y="721"/>
                  <a:pt x="322" y="723"/>
                  <a:pt x="327" y="723"/>
                </a:cubicBezTo>
                <a:lnTo>
                  <a:pt x="495" y="723"/>
                </a:lnTo>
                <a:cubicBezTo>
                  <a:pt x="500" y="723"/>
                  <a:pt x="502" y="721"/>
                  <a:pt x="502" y="716"/>
                </a:cubicBezTo>
                <a:lnTo>
                  <a:pt x="502" y="669"/>
                </a:lnTo>
                <a:cubicBezTo>
                  <a:pt x="502" y="664"/>
                  <a:pt x="500" y="663"/>
                  <a:pt x="495" y="663"/>
                </a:cubicBezTo>
                <a:lnTo>
                  <a:pt x="320" y="663"/>
                </a:lnTo>
                <a:lnTo>
                  <a:pt x="320" y="716"/>
                </a:lnTo>
                <a:close/>
                <a:moveTo>
                  <a:pt x="320" y="565"/>
                </a:moveTo>
                <a:lnTo>
                  <a:pt x="502" y="565"/>
                </a:lnTo>
                <a:lnTo>
                  <a:pt x="502" y="507"/>
                </a:lnTo>
                <a:lnTo>
                  <a:pt x="320" y="507"/>
                </a:lnTo>
                <a:lnTo>
                  <a:pt x="320" y="565"/>
                </a:lnTo>
                <a:close/>
                <a:moveTo>
                  <a:pt x="320" y="410"/>
                </a:moveTo>
                <a:lnTo>
                  <a:pt x="452" y="410"/>
                </a:lnTo>
                <a:lnTo>
                  <a:pt x="452" y="352"/>
                </a:lnTo>
                <a:lnTo>
                  <a:pt x="320" y="352"/>
                </a:lnTo>
                <a:lnTo>
                  <a:pt x="320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3830192" y="3157117"/>
            <a:ext cx="534405" cy="526298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4" name="Freeform 37"/>
          <p:cNvSpPr>
            <a:spLocks noEditPoints="1"/>
          </p:cNvSpPr>
          <p:nvPr/>
        </p:nvSpPr>
        <p:spPr bwMode="auto">
          <a:xfrm>
            <a:off x="4740608" y="4067324"/>
            <a:ext cx="493938" cy="489385"/>
          </a:xfrm>
          <a:custGeom>
            <a:avLst/>
            <a:gdLst>
              <a:gd name="T0" fmla="*/ 594912 w 732"/>
              <a:gd name="T1" fmla="*/ 562343 h 724"/>
              <a:gd name="T2" fmla="*/ 526510 w 732"/>
              <a:gd name="T3" fmla="*/ 562343 h 724"/>
              <a:gd name="T4" fmla="*/ 431109 w 732"/>
              <a:gd name="T5" fmla="*/ 379401 h 724"/>
              <a:gd name="T6" fmla="*/ 421208 w 732"/>
              <a:gd name="T7" fmla="*/ 415449 h 724"/>
              <a:gd name="T8" fmla="*/ 369007 w 732"/>
              <a:gd name="T9" fmla="*/ 455101 h 724"/>
              <a:gd name="T10" fmla="*/ 540011 w 732"/>
              <a:gd name="T11" fmla="*/ 644351 h 724"/>
              <a:gd name="T12" fmla="*/ 649813 w 732"/>
              <a:gd name="T13" fmla="*/ 570454 h 724"/>
              <a:gd name="T14" fmla="*/ 568811 w 732"/>
              <a:gd name="T15" fmla="*/ 486643 h 724"/>
              <a:gd name="T16" fmla="*/ 449109 w 732"/>
              <a:gd name="T17" fmla="*/ 388413 h 724"/>
              <a:gd name="T18" fmla="*/ 237605 w 732"/>
              <a:gd name="T19" fmla="*/ 231606 h 724"/>
              <a:gd name="T20" fmla="*/ 273605 w 732"/>
              <a:gd name="T21" fmla="*/ 221693 h 724"/>
              <a:gd name="T22" fmla="*/ 283506 w 732"/>
              <a:gd name="T23" fmla="*/ 186546 h 724"/>
              <a:gd name="T24" fmla="*/ 292506 w 732"/>
              <a:gd name="T25" fmla="*/ 153202 h 724"/>
              <a:gd name="T26" fmla="*/ 126903 w 732"/>
              <a:gd name="T27" fmla="*/ 14419 h 724"/>
              <a:gd name="T28" fmla="*/ 104402 w 732"/>
              <a:gd name="T29" fmla="*/ 184744 h 724"/>
              <a:gd name="T30" fmla="*/ 900 w 732"/>
              <a:gd name="T31" fmla="*/ 141487 h 724"/>
              <a:gd name="T32" fmla="*/ 196204 w 732"/>
              <a:gd name="T33" fmla="*/ 281171 h 724"/>
              <a:gd name="T34" fmla="*/ 221404 w 732"/>
              <a:gd name="T35" fmla="*/ 248729 h 724"/>
              <a:gd name="T36" fmla="*/ 634513 w 732"/>
              <a:gd name="T37" fmla="*/ 63985 h 724"/>
              <a:gd name="T38" fmla="*/ 546311 w 732"/>
              <a:gd name="T39" fmla="*/ 0 h 724"/>
              <a:gd name="T40" fmla="*/ 309606 w 732"/>
              <a:gd name="T41" fmla="*/ 211780 h 724"/>
              <a:gd name="T42" fmla="*/ 275405 w 732"/>
              <a:gd name="T43" fmla="*/ 260444 h 724"/>
              <a:gd name="T44" fmla="*/ 246605 w 732"/>
              <a:gd name="T45" fmla="*/ 274863 h 724"/>
              <a:gd name="T46" fmla="*/ 250205 w 732"/>
              <a:gd name="T47" fmla="*/ 364982 h 724"/>
              <a:gd name="T48" fmla="*/ 58501 w 732"/>
              <a:gd name="T49" fmla="*/ 530801 h 724"/>
              <a:gd name="T50" fmla="*/ 37801 w 732"/>
              <a:gd name="T51" fmla="*/ 652462 h 724"/>
              <a:gd name="T52" fmla="*/ 136803 w 732"/>
              <a:gd name="T53" fmla="*/ 553331 h 724"/>
              <a:gd name="T54" fmla="*/ 291606 w 732"/>
              <a:gd name="T55" fmla="*/ 406437 h 724"/>
              <a:gd name="T56" fmla="*/ 378907 w 732"/>
              <a:gd name="T57" fmla="*/ 406437 h 724"/>
              <a:gd name="T58" fmla="*/ 404108 w 732"/>
              <a:gd name="T59" fmla="*/ 352366 h 724"/>
              <a:gd name="T60" fmla="*/ 441009 w 732"/>
              <a:gd name="T61" fmla="*/ 344255 h 724"/>
              <a:gd name="T62" fmla="*/ 634513 w 732"/>
              <a:gd name="T63" fmla="*/ 63985 h 72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2" h="724">
                <a:moveTo>
                  <a:pt x="623" y="586"/>
                </a:moveTo>
                <a:cubicBezTo>
                  <a:pt x="644" y="586"/>
                  <a:pt x="661" y="603"/>
                  <a:pt x="661" y="624"/>
                </a:cubicBezTo>
                <a:cubicBezTo>
                  <a:pt x="661" y="645"/>
                  <a:pt x="644" y="662"/>
                  <a:pt x="623" y="662"/>
                </a:cubicBezTo>
                <a:cubicBezTo>
                  <a:pt x="602" y="662"/>
                  <a:pt x="585" y="645"/>
                  <a:pt x="585" y="624"/>
                </a:cubicBezTo>
                <a:cubicBezTo>
                  <a:pt x="585" y="603"/>
                  <a:pt x="602" y="586"/>
                  <a:pt x="623" y="586"/>
                </a:cubicBezTo>
                <a:close/>
                <a:moveTo>
                  <a:pt x="479" y="421"/>
                </a:moveTo>
                <a:lnTo>
                  <a:pt x="489" y="441"/>
                </a:lnTo>
                <a:lnTo>
                  <a:pt x="468" y="461"/>
                </a:lnTo>
                <a:lnTo>
                  <a:pt x="449" y="480"/>
                </a:lnTo>
                <a:cubicBezTo>
                  <a:pt x="438" y="491"/>
                  <a:pt x="425" y="500"/>
                  <a:pt x="410" y="505"/>
                </a:cubicBezTo>
                <a:lnTo>
                  <a:pt x="539" y="633"/>
                </a:lnTo>
                <a:lnTo>
                  <a:pt x="600" y="715"/>
                </a:lnTo>
                <a:lnTo>
                  <a:pt x="632" y="724"/>
                </a:lnTo>
                <a:lnTo>
                  <a:pt x="722" y="633"/>
                </a:lnTo>
                <a:lnTo>
                  <a:pt x="713" y="600"/>
                </a:lnTo>
                <a:lnTo>
                  <a:pt x="632" y="540"/>
                </a:lnTo>
                <a:lnTo>
                  <a:pt x="511" y="419"/>
                </a:lnTo>
                <a:lnTo>
                  <a:pt x="499" y="431"/>
                </a:lnTo>
                <a:lnTo>
                  <a:pt x="479" y="421"/>
                </a:lnTo>
                <a:close/>
                <a:moveTo>
                  <a:pt x="264" y="257"/>
                </a:moveTo>
                <a:lnTo>
                  <a:pt x="285" y="237"/>
                </a:lnTo>
                <a:lnTo>
                  <a:pt x="304" y="246"/>
                </a:lnTo>
                <a:lnTo>
                  <a:pt x="294" y="227"/>
                </a:lnTo>
                <a:lnTo>
                  <a:pt x="315" y="207"/>
                </a:lnTo>
                <a:lnTo>
                  <a:pt x="317" y="205"/>
                </a:lnTo>
                <a:cubicBezTo>
                  <a:pt x="322" y="193"/>
                  <a:pt x="325" y="181"/>
                  <a:pt x="325" y="170"/>
                </a:cubicBezTo>
                <a:cubicBezTo>
                  <a:pt x="325" y="84"/>
                  <a:pt x="242" y="0"/>
                  <a:pt x="156" y="1"/>
                </a:cubicBezTo>
                <a:cubicBezTo>
                  <a:pt x="156" y="1"/>
                  <a:pt x="146" y="11"/>
                  <a:pt x="141" y="16"/>
                </a:cubicBezTo>
                <a:cubicBezTo>
                  <a:pt x="210" y="85"/>
                  <a:pt x="204" y="74"/>
                  <a:pt x="204" y="116"/>
                </a:cubicBezTo>
                <a:cubicBezTo>
                  <a:pt x="204" y="151"/>
                  <a:pt x="149" y="205"/>
                  <a:pt x="116" y="205"/>
                </a:cubicBezTo>
                <a:cubicBezTo>
                  <a:pt x="72" y="205"/>
                  <a:pt x="86" y="212"/>
                  <a:pt x="16" y="142"/>
                </a:cubicBezTo>
                <a:cubicBezTo>
                  <a:pt x="10" y="147"/>
                  <a:pt x="1" y="157"/>
                  <a:pt x="1" y="157"/>
                </a:cubicBezTo>
                <a:cubicBezTo>
                  <a:pt x="2" y="243"/>
                  <a:pt x="83" y="325"/>
                  <a:pt x="169" y="325"/>
                </a:cubicBezTo>
                <a:cubicBezTo>
                  <a:pt x="185" y="325"/>
                  <a:pt x="201" y="320"/>
                  <a:pt x="218" y="312"/>
                </a:cubicBezTo>
                <a:lnTo>
                  <a:pt x="221" y="315"/>
                </a:lnTo>
                <a:cubicBezTo>
                  <a:pt x="226" y="301"/>
                  <a:pt x="234" y="288"/>
                  <a:pt x="246" y="276"/>
                </a:cubicBezTo>
                <a:lnTo>
                  <a:pt x="264" y="257"/>
                </a:lnTo>
                <a:close/>
                <a:moveTo>
                  <a:pt x="705" y="71"/>
                </a:moveTo>
                <a:lnTo>
                  <a:pt x="655" y="20"/>
                </a:lnTo>
                <a:cubicBezTo>
                  <a:pt x="642" y="7"/>
                  <a:pt x="624" y="0"/>
                  <a:pt x="607" y="0"/>
                </a:cubicBezTo>
                <a:cubicBezTo>
                  <a:pt x="589" y="0"/>
                  <a:pt x="572" y="7"/>
                  <a:pt x="558" y="20"/>
                </a:cubicBezTo>
                <a:lnTo>
                  <a:pt x="344" y="235"/>
                </a:lnTo>
                <a:cubicBezTo>
                  <a:pt x="350" y="248"/>
                  <a:pt x="345" y="267"/>
                  <a:pt x="335" y="277"/>
                </a:cubicBezTo>
                <a:cubicBezTo>
                  <a:pt x="328" y="284"/>
                  <a:pt x="317" y="289"/>
                  <a:pt x="306" y="289"/>
                </a:cubicBezTo>
                <a:cubicBezTo>
                  <a:pt x="302" y="289"/>
                  <a:pt x="297" y="288"/>
                  <a:pt x="293" y="286"/>
                </a:cubicBezTo>
                <a:lnTo>
                  <a:pt x="274" y="305"/>
                </a:lnTo>
                <a:cubicBezTo>
                  <a:pt x="247" y="331"/>
                  <a:pt x="247" y="375"/>
                  <a:pt x="274" y="401"/>
                </a:cubicBezTo>
                <a:lnTo>
                  <a:pt x="278" y="405"/>
                </a:lnTo>
                <a:lnTo>
                  <a:pt x="110" y="572"/>
                </a:lnTo>
                <a:lnTo>
                  <a:pt x="65" y="589"/>
                </a:lnTo>
                <a:lnTo>
                  <a:pt x="0" y="682"/>
                </a:lnTo>
                <a:lnTo>
                  <a:pt x="42" y="724"/>
                </a:lnTo>
                <a:lnTo>
                  <a:pt x="135" y="659"/>
                </a:lnTo>
                <a:lnTo>
                  <a:pt x="152" y="614"/>
                </a:lnTo>
                <a:lnTo>
                  <a:pt x="319" y="447"/>
                </a:lnTo>
                <a:lnTo>
                  <a:pt x="324" y="451"/>
                </a:lnTo>
                <a:cubicBezTo>
                  <a:pt x="338" y="465"/>
                  <a:pt x="355" y="471"/>
                  <a:pt x="373" y="471"/>
                </a:cubicBezTo>
                <a:cubicBezTo>
                  <a:pt x="390" y="471"/>
                  <a:pt x="408" y="465"/>
                  <a:pt x="421" y="451"/>
                </a:cubicBezTo>
                <a:lnTo>
                  <a:pt x="440" y="433"/>
                </a:lnTo>
                <a:cubicBezTo>
                  <a:pt x="434" y="420"/>
                  <a:pt x="438" y="401"/>
                  <a:pt x="449" y="391"/>
                </a:cubicBezTo>
                <a:cubicBezTo>
                  <a:pt x="456" y="384"/>
                  <a:pt x="467" y="379"/>
                  <a:pt x="477" y="379"/>
                </a:cubicBezTo>
                <a:cubicBezTo>
                  <a:pt x="482" y="379"/>
                  <a:pt x="487" y="380"/>
                  <a:pt x="490" y="382"/>
                </a:cubicBezTo>
                <a:lnTo>
                  <a:pt x="705" y="167"/>
                </a:lnTo>
                <a:cubicBezTo>
                  <a:pt x="732" y="140"/>
                  <a:pt x="732" y="97"/>
                  <a:pt x="705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85567" y="343496"/>
            <a:ext cx="2847975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PAGE DIRECTORY</a:t>
            </a:r>
            <a:r>
              <a:rPr lang="en-US" altLang="zh-CN" b="1" dirty="0">
                <a:solidFill>
                  <a:schemeClr val="accent6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b="1" dirty="0">
                <a:solidFill>
                  <a:srgbClr val="0296D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b="1" dirty="0" smtClean="0">
                <a:solidFill>
                  <a:srgbClr val="0296D6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33" name="矩形 7"/>
          <p:cNvSpPr/>
          <p:nvPr/>
        </p:nvSpPr>
        <p:spPr>
          <a:xfrm>
            <a:off x="2914241" y="941229"/>
            <a:ext cx="2819400" cy="524108"/>
          </a:xfrm>
          <a:custGeom>
            <a:avLst/>
            <a:gdLst>
              <a:gd name="connsiteX0" fmla="*/ 0 w 4176464"/>
              <a:gd name="connsiteY0" fmla="*/ 0 h 620759"/>
              <a:gd name="connsiteX1" fmla="*/ 4176464 w 4176464"/>
              <a:gd name="connsiteY1" fmla="*/ 0 h 620759"/>
              <a:gd name="connsiteX2" fmla="*/ 4176464 w 4176464"/>
              <a:gd name="connsiteY2" fmla="*/ 620759 h 620759"/>
              <a:gd name="connsiteX3" fmla="*/ 0 w 4176464"/>
              <a:gd name="connsiteY3" fmla="*/ 620759 h 620759"/>
              <a:gd name="connsiteX4" fmla="*/ 0 w 4176464"/>
              <a:gd name="connsiteY4" fmla="*/ 0 h 620759"/>
              <a:gd name="connsiteX0-1" fmla="*/ 8404 w 4184868"/>
              <a:gd name="connsiteY0-2" fmla="*/ 0 h 620759"/>
              <a:gd name="connsiteX1-3" fmla="*/ 4184868 w 4184868"/>
              <a:gd name="connsiteY1-4" fmla="*/ 0 h 620759"/>
              <a:gd name="connsiteX2-5" fmla="*/ 4184868 w 4184868"/>
              <a:gd name="connsiteY2-6" fmla="*/ 620759 h 620759"/>
              <a:gd name="connsiteX3-7" fmla="*/ 8404 w 4184868"/>
              <a:gd name="connsiteY3-8" fmla="*/ 620759 h 620759"/>
              <a:gd name="connsiteX4-9" fmla="*/ 0 w 4184868"/>
              <a:gd name="connsiteY4-10" fmla="*/ 287258 h 620759"/>
              <a:gd name="connsiteX5" fmla="*/ 8404 w 4184868"/>
              <a:gd name="connsiteY5" fmla="*/ 0 h 620759"/>
              <a:gd name="connsiteX0-11" fmla="*/ 0 w 4176464"/>
              <a:gd name="connsiteY0-12" fmla="*/ 0 h 620759"/>
              <a:gd name="connsiteX1-13" fmla="*/ 4176464 w 4176464"/>
              <a:gd name="connsiteY1-14" fmla="*/ 0 h 620759"/>
              <a:gd name="connsiteX2-15" fmla="*/ 4176464 w 4176464"/>
              <a:gd name="connsiteY2-16" fmla="*/ 620759 h 620759"/>
              <a:gd name="connsiteX3-17" fmla="*/ 0 w 4176464"/>
              <a:gd name="connsiteY3-18" fmla="*/ 620759 h 620759"/>
              <a:gd name="connsiteX4-19" fmla="*/ 189716 w 4176464"/>
              <a:gd name="connsiteY4-20" fmla="*/ 287258 h 620759"/>
              <a:gd name="connsiteX5-21" fmla="*/ 0 w 4176464"/>
              <a:gd name="connsiteY5-22" fmla="*/ 0 h 620759"/>
              <a:gd name="connsiteX0-23" fmla="*/ 0 w 4176464"/>
              <a:gd name="connsiteY0-24" fmla="*/ 0 h 620759"/>
              <a:gd name="connsiteX1-25" fmla="*/ 4176464 w 4176464"/>
              <a:gd name="connsiteY1-26" fmla="*/ 0 h 620759"/>
              <a:gd name="connsiteX2-27" fmla="*/ 4176464 w 4176464"/>
              <a:gd name="connsiteY2-28" fmla="*/ 620759 h 620759"/>
              <a:gd name="connsiteX3-29" fmla="*/ 0 w 4176464"/>
              <a:gd name="connsiteY3-30" fmla="*/ 620759 h 620759"/>
              <a:gd name="connsiteX4-31" fmla="*/ 161141 w 4176464"/>
              <a:gd name="connsiteY4-32" fmla="*/ 306308 h 620759"/>
              <a:gd name="connsiteX5-33" fmla="*/ 0 w 4176464"/>
              <a:gd name="connsiteY5-34" fmla="*/ 0 h 620759"/>
              <a:gd name="connsiteX0-35" fmla="*/ 0 w 4176464"/>
              <a:gd name="connsiteY0-36" fmla="*/ 0 h 620759"/>
              <a:gd name="connsiteX1-37" fmla="*/ 4176464 w 4176464"/>
              <a:gd name="connsiteY1-38" fmla="*/ 0 h 620759"/>
              <a:gd name="connsiteX2-39" fmla="*/ 4176464 w 4176464"/>
              <a:gd name="connsiteY2-40" fmla="*/ 620759 h 620759"/>
              <a:gd name="connsiteX3-41" fmla="*/ 0 w 4176464"/>
              <a:gd name="connsiteY3-42" fmla="*/ 620759 h 620759"/>
              <a:gd name="connsiteX4-43" fmla="*/ 122392 w 4176464"/>
              <a:gd name="connsiteY4-44" fmla="*/ 306307 h 620759"/>
              <a:gd name="connsiteX5-45" fmla="*/ 0 w 4176464"/>
              <a:gd name="connsiteY5-46" fmla="*/ 0 h 6207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176464" h="620759">
                <a:moveTo>
                  <a:pt x="0" y="0"/>
                </a:moveTo>
                <a:lnTo>
                  <a:pt x="4176464" y="0"/>
                </a:lnTo>
                <a:lnTo>
                  <a:pt x="4176464" y="620759"/>
                </a:lnTo>
                <a:lnTo>
                  <a:pt x="0" y="620759"/>
                </a:lnTo>
                <a:lnTo>
                  <a:pt x="122392" y="30630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/>
        </p:spPr>
        <p:txBody>
          <a:bodyPr lIns="91449" tIns="45724" rIns="91449" bIns="45724"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单击此处添加标题</a:t>
            </a:r>
          </a:p>
        </p:txBody>
      </p:sp>
      <p:sp>
        <p:nvSpPr>
          <p:cNvPr id="37" name="矩形 7"/>
          <p:cNvSpPr/>
          <p:nvPr/>
        </p:nvSpPr>
        <p:spPr>
          <a:xfrm>
            <a:off x="3830546" y="1596549"/>
            <a:ext cx="2819400" cy="524108"/>
          </a:xfrm>
          <a:custGeom>
            <a:avLst/>
            <a:gdLst>
              <a:gd name="connsiteX0" fmla="*/ 0 w 4176464"/>
              <a:gd name="connsiteY0" fmla="*/ 0 h 620759"/>
              <a:gd name="connsiteX1" fmla="*/ 4176464 w 4176464"/>
              <a:gd name="connsiteY1" fmla="*/ 0 h 620759"/>
              <a:gd name="connsiteX2" fmla="*/ 4176464 w 4176464"/>
              <a:gd name="connsiteY2" fmla="*/ 620759 h 620759"/>
              <a:gd name="connsiteX3" fmla="*/ 0 w 4176464"/>
              <a:gd name="connsiteY3" fmla="*/ 620759 h 620759"/>
              <a:gd name="connsiteX4" fmla="*/ 0 w 4176464"/>
              <a:gd name="connsiteY4" fmla="*/ 0 h 620759"/>
              <a:gd name="connsiteX0-1" fmla="*/ 8404 w 4184868"/>
              <a:gd name="connsiteY0-2" fmla="*/ 0 h 620759"/>
              <a:gd name="connsiteX1-3" fmla="*/ 4184868 w 4184868"/>
              <a:gd name="connsiteY1-4" fmla="*/ 0 h 620759"/>
              <a:gd name="connsiteX2-5" fmla="*/ 4184868 w 4184868"/>
              <a:gd name="connsiteY2-6" fmla="*/ 620759 h 620759"/>
              <a:gd name="connsiteX3-7" fmla="*/ 8404 w 4184868"/>
              <a:gd name="connsiteY3-8" fmla="*/ 620759 h 620759"/>
              <a:gd name="connsiteX4-9" fmla="*/ 0 w 4184868"/>
              <a:gd name="connsiteY4-10" fmla="*/ 287258 h 620759"/>
              <a:gd name="connsiteX5" fmla="*/ 8404 w 4184868"/>
              <a:gd name="connsiteY5" fmla="*/ 0 h 620759"/>
              <a:gd name="connsiteX0-11" fmla="*/ 0 w 4176464"/>
              <a:gd name="connsiteY0-12" fmla="*/ 0 h 620759"/>
              <a:gd name="connsiteX1-13" fmla="*/ 4176464 w 4176464"/>
              <a:gd name="connsiteY1-14" fmla="*/ 0 h 620759"/>
              <a:gd name="connsiteX2-15" fmla="*/ 4176464 w 4176464"/>
              <a:gd name="connsiteY2-16" fmla="*/ 620759 h 620759"/>
              <a:gd name="connsiteX3-17" fmla="*/ 0 w 4176464"/>
              <a:gd name="connsiteY3-18" fmla="*/ 620759 h 620759"/>
              <a:gd name="connsiteX4-19" fmla="*/ 189716 w 4176464"/>
              <a:gd name="connsiteY4-20" fmla="*/ 287258 h 620759"/>
              <a:gd name="connsiteX5-21" fmla="*/ 0 w 4176464"/>
              <a:gd name="connsiteY5-22" fmla="*/ 0 h 620759"/>
              <a:gd name="connsiteX0-23" fmla="*/ 0 w 4176464"/>
              <a:gd name="connsiteY0-24" fmla="*/ 0 h 620759"/>
              <a:gd name="connsiteX1-25" fmla="*/ 4176464 w 4176464"/>
              <a:gd name="connsiteY1-26" fmla="*/ 0 h 620759"/>
              <a:gd name="connsiteX2-27" fmla="*/ 4176464 w 4176464"/>
              <a:gd name="connsiteY2-28" fmla="*/ 620759 h 620759"/>
              <a:gd name="connsiteX3-29" fmla="*/ 0 w 4176464"/>
              <a:gd name="connsiteY3-30" fmla="*/ 620759 h 620759"/>
              <a:gd name="connsiteX4-31" fmla="*/ 161141 w 4176464"/>
              <a:gd name="connsiteY4-32" fmla="*/ 306308 h 620759"/>
              <a:gd name="connsiteX5-33" fmla="*/ 0 w 4176464"/>
              <a:gd name="connsiteY5-34" fmla="*/ 0 h 620759"/>
              <a:gd name="connsiteX0-35" fmla="*/ 0 w 4176464"/>
              <a:gd name="connsiteY0-36" fmla="*/ 0 h 620759"/>
              <a:gd name="connsiteX1-37" fmla="*/ 4176464 w 4176464"/>
              <a:gd name="connsiteY1-38" fmla="*/ 0 h 620759"/>
              <a:gd name="connsiteX2-39" fmla="*/ 4176464 w 4176464"/>
              <a:gd name="connsiteY2-40" fmla="*/ 620759 h 620759"/>
              <a:gd name="connsiteX3-41" fmla="*/ 0 w 4176464"/>
              <a:gd name="connsiteY3-42" fmla="*/ 620759 h 620759"/>
              <a:gd name="connsiteX4-43" fmla="*/ 122392 w 4176464"/>
              <a:gd name="connsiteY4-44" fmla="*/ 306307 h 620759"/>
              <a:gd name="connsiteX5-45" fmla="*/ 0 w 4176464"/>
              <a:gd name="connsiteY5-46" fmla="*/ 0 h 6207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176464" h="620759">
                <a:moveTo>
                  <a:pt x="0" y="0"/>
                </a:moveTo>
                <a:lnTo>
                  <a:pt x="4176464" y="0"/>
                </a:lnTo>
                <a:lnTo>
                  <a:pt x="4176464" y="620759"/>
                </a:lnTo>
                <a:lnTo>
                  <a:pt x="0" y="620759"/>
                </a:lnTo>
                <a:lnTo>
                  <a:pt x="122392" y="30630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/>
        </p:spPr>
        <p:txBody>
          <a:bodyPr lIns="91449" tIns="45724" rIns="91449" bIns="45724"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单击此处添加标题</a:t>
            </a:r>
          </a:p>
        </p:txBody>
      </p:sp>
      <p:sp>
        <p:nvSpPr>
          <p:cNvPr id="41" name="矩形 7"/>
          <p:cNvSpPr/>
          <p:nvPr/>
        </p:nvSpPr>
        <p:spPr>
          <a:xfrm>
            <a:off x="4741136" y="2507774"/>
            <a:ext cx="2819400" cy="524108"/>
          </a:xfrm>
          <a:custGeom>
            <a:avLst/>
            <a:gdLst>
              <a:gd name="connsiteX0" fmla="*/ 0 w 4176464"/>
              <a:gd name="connsiteY0" fmla="*/ 0 h 620759"/>
              <a:gd name="connsiteX1" fmla="*/ 4176464 w 4176464"/>
              <a:gd name="connsiteY1" fmla="*/ 0 h 620759"/>
              <a:gd name="connsiteX2" fmla="*/ 4176464 w 4176464"/>
              <a:gd name="connsiteY2" fmla="*/ 620759 h 620759"/>
              <a:gd name="connsiteX3" fmla="*/ 0 w 4176464"/>
              <a:gd name="connsiteY3" fmla="*/ 620759 h 620759"/>
              <a:gd name="connsiteX4" fmla="*/ 0 w 4176464"/>
              <a:gd name="connsiteY4" fmla="*/ 0 h 620759"/>
              <a:gd name="connsiteX0-1" fmla="*/ 8404 w 4184868"/>
              <a:gd name="connsiteY0-2" fmla="*/ 0 h 620759"/>
              <a:gd name="connsiteX1-3" fmla="*/ 4184868 w 4184868"/>
              <a:gd name="connsiteY1-4" fmla="*/ 0 h 620759"/>
              <a:gd name="connsiteX2-5" fmla="*/ 4184868 w 4184868"/>
              <a:gd name="connsiteY2-6" fmla="*/ 620759 h 620759"/>
              <a:gd name="connsiteX3-7" fmla="*/ 8404 w 4184868"/>
              <a:gd name="connsiteY3-8" fmla="*/ 620759 h 620759"/>
              <a:gd name="connsiteX4-9" fmla="*/ 0 w 4184868"/>
              <a:gd name="connsiteY4-10" fmla="*/ 287258 h 620759"/>
              <a:gd name="connsiteX5" fmla="*/ 8404 w 4184868"/>
              <a:gd name="connsiteY5" fmla="*/ 0 h 620759"/>
              <a:gd name="connsiteX0-11" fmla="*/ 0 w 4176464"/>
              <a:gd name="connsiteY0-12" fmla="*/ 0 h 620759"/>
              <a:gd name="connsiteX1-13" fmla="*/ 4176464 w 4176464"/>
              <a:gd name="connsiteY1-14" fmla="*/ 0 h 620759"/>
              <a:gd name="connsiteX2-15" fmla="*/ 4176464 w 4176464"/>
              <a:gd name="connsiteY2-16" fmla="*/ 620759 h 620759"/>
              <a:gd name="connsiteX3-17" fmla="*/ 0 w 4176464"/>
              <a:gd name="connsiteY3-18" fmla="*/ 620759 h 620759"/>
              <a:gd name="connsiteX4-19" fmla="*/ 189716 w 4176464"/>
              <a:gd name="connsiteY4-20" fmla="*/ 287258 h 620759"/>
              <a:gd name="connsiteX5-21" fmla="*/ 0 w 4176464"/>
              <a:gd name="connsiteY5-22" fmla="*/ 0 h 620759"/>
              <a:gd name="connsiteX0-23" fmla="*/ 0 w 4176464"/>
              <a:gd name="connsiteY0-24" fmla="*/ 0 h 620759"/>
              <a:gd name="connsiteX1-25" fmla="*/ 4176464 w 4176464"/>
              <a:gd name="connsiteY1-26" fmla="*/ 0 h 620759"/>
              <a:gd name="connsiteX2-27" fmla="*/ 4176464 w 4176464"/>
              <a:gd name="connsiteY2-28" fmla="*/ 620759 h 620759"/>
              <a:gd name="connsiteX3-29" fmla="*/ 0 w 4176464"/>
              <a:gd name="connsiteY3-30" fmla="*/ 620759 h 620759"/>
              <a:gd name="connsiteX4-31" fmla="*/ 161141 w 4176464"/>
              <a:gd name="connsiteY4-32" fmla="*/ 306308 h 620759"/>
              <a:gd name="connsiteX5-33" fmla="*/ 0 w 4176464"/>
              <a:gd name="connsiteY5-34" fmla="*/ 0 h 620759"/>
              <a:gd name="connsiteX0-35" fmla="*/ 0 w 4176464"/>
              <a:gd name="connsiteY0-36" fmla="*/ 0 h 620759"/>
              <a:gd name="connsiteX1-37" fmla="*/ 4176464 w 4176464"/>
              <a:gd name="connsiteY1-38" fmla="*/ 0 h 620759"/>
              <a:gd name="connsiteX2-39" fmla="*/ 4176464 w 4176464"/>
              <a:gd name="connsiteY2-40" fmla="*/ 620759 h 620759"/>
              <a:gd name="connsiteX3-41" fmla="*/ 0 w 4176464"/>
              <a:gd name="connsiteY3-42" fmla="*/ 620759 h 620759"/>
              <a:gd name="connsiteX4-43" fmla="*/ 122392 w 4176464"/>
              <a:gd name="connsiteY4-44" fmla="*/ 306307 h 620759"/>
              <a:gd name="connsiteX5-45" fmla="*/ 0 w 4176464"/>
              <a:gd name="connsiteY5-46" fmla="*/ 0 h 6207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176464" h="620759">
                <a:moveTo>
                  <a:pt x="0" y="0"/>
                </a:moveTo>
                <a:lnTo>
                  <a:pt x="4176464" y="0"/>
                </a:lnTo>
                <a:lnTo>
                  <a:pt x="4176464" y="620759"/>
                </a:lnTo>
                <a:lnTo>
                  <a:pt x="0" y="620759"/>
                </a:lnTo>
                <a:lnTo>
                  <a:pt x="122392" y="30630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/>
        </p:spPr>
        <p:txBody>
          <a:bodyPr lIns="91449" tIns="45724" rIns="91449" bIns="45724"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单击此处添加标题</a:t>
            </a:r>
          </a:p>
        </p:txBody>
      </p:sp>
      <p:sp>
        <p:nvSpPr>
          <p:cNvPr id="59" name="矩形 7"/>
          <p:cNvSpPr/>
          <p:nvPr/>
        </p:nvSpPr>
        <p:spPr>
          <a:xfrm>
            <a:off x="5385661" y="3397771"/>
            <a:ext cx="2819400" cy="524108"/>
          </a:xfrm>
          <a:custGeom>
            <a:avLst/>
            <a:gdLst>
              <a:gd name="connsiteX0" fmla="*/ 0 w 4176464"/>
              <a:gd name="connsiteY0" fmla="*/ 0 h 620759"/>
              <a:gd name="connsiteX1" fmla="*/ 4176464 w 4176464"/>
              <a:gd name="connsiteY1" fmla="*/ 0 h 620759"/>
              <a:gd name="connsiteX2" fmla="*/ 4176464 w 4176464"/>
              <a:gd name="connsiteY2" fmla="*/ 620759 h 620759"/>
              <a:gd name="connsiteX3" fmla="*/ 0 w 4176464"/>
              <a:gd name="connsiteY3" fmla="*/ 620759 h 620759"/>
              <a:gd name="connsiteX4" fmla="*/ 0 w 4176464"/>
              <a:gd name="connsiteY4" fmla="*/ 0 h 620759"/>
              <a:gd name="connsiteX0-1" fmla="*/ 8404 w 4184868"/>
              <a:gd name="connsiteY0-2" fmla="*/ 0 h 620759"/>
              <a:gd name="connsiteX1-3" fmla="*/ 4184868 w 4184868"/>
              <a:gd name="connsiteY1-4" fmla="*/ 0 h 620759"/>
              <a:gd name="connsiteX2-5" fmla="*/ 4184868 w 4184868"/>
              <a:gd name="connsiteY2-6" fmla="*/ 620759 h 620759"/>
              <a:gd name="connsiteX3-7" fmla="*/ 8404 w 4184868"/>
              <a:gd name="connsiteY3-8" fmla="*/ 620759 h 620759"/>
              <a:gd name="connsiteX4-9" fmla="*/ 0 w 4184868"/>
              <a:gd name="connsiteY4-10" fmla="*/ 287258 h 620759"/>
              <a:gd name="connsiteX5" fmla="*/ 8404 w 4184868"/>
              <a:gd name="connsiteY5" fmla="*/ 0 h 620759"/>
              <a:gd name="connsiteX0-11" fmla="*/ 0 w 4176464"/>
              <a:gd name="connsiteY0-12" fmla="*/ 0 h 620759"/>
              <a:gd name="connsiteX1-13" fmla="*/ 4176464 w 4176464"/>
              <a:gd name="connsiteY1-14" fmla="*/ 0 h 620759"/>
              <a:gd name="connsiteX2-15" fmla="*/ 4176464 w 4176464"/>
              <a:gd name="connsiteY2-16" fmla="*/ 620759 h 620759"/>
              <a:gd name="connsiteX3-17" fmla="*/ 0 w 4176464"/>
              <a:gd name="connsiteY3-18" fmla="*/ 620759 h 620759"/>
              <a:gd name="connsiteX4-19" fmla="*/ 189716 w 4176464"/>
              <a:gd name="connsiteY4-20" fmla="*/ 287258 h 620759"/>
              <a:gd name="connsiteX5-21" fmla="*/ 0 w 4176464"/>
              <a:gd name="connsiteY5-22" fmla="*/ 0 h 620759"/>
              <a:gd name="connsiteX0-23" fmla="*/ 0 w 4176464"/>
              <a:gd name="connsiteY0-24" fmla="*/ 0 h 620759"/>
              <a:gd name="connsiteX1-25" fmla="*/ 4176464 w 4176464"/>
              <a:gd name="connsiteY1-26" fmla="*/ 0 h 620759"/>
              <a:gd name="connsiteX2-27" fmla="*/ 4176464 w 4176464"/>
              <a:gd name="connsiteY2-28" fmla="*/ 620759 h 620759"/>
              <a:gd name="connsiteX3-29" fmla="*/ 0 w 4176464"/>
              <a:gd name="connsiteY3-30" fmla="*/ 620759 h 620759"/>
              <a:gd name="connsiteX4-31" fmla="*/ 161141 w 4176464"/>
              <a:gd name="connsiteY4-32" fmla="*/ 306308 h 620759"/>
              <a:gd name="connsiteX5-33" fmla="*/ 0 w 4176464"/>
              <a:gd name="connsiteY5-34" fmla="*/ 0 h 620759"/>
              <a:gd name="connsiteX0-35" fmla="*/ 0 w 4176464"/>
              <a:gd name="connsiteY0-36" fmla="*/ 0 h 620759"/>
              <a:gd name="connsiteX1-37" fmla="*/ 4176464 w 4176464"/>
              <a:gd name="connsiteY1-38" fmla="*/ 0 h 620759"/>
              <a:gd name="connsiteX2-39" fmla="*/ 4176464 w 4176464"/>
              <a:gd name="connsiteY2-40" fmla="*/ 620759 h 620759"/>
              <a:gd name="connsiteX3-41" fmla="*/ 0 w 4176464"/>
              <a:gd name="connsiteY3-42" fmla="*/ 620759 h 620759"/>
              <a:gd name="connsiteX4-43" fmla="*/ 122392 w 4176464"/>
              <a:gd name="connsiteY4-44" fmla="*/ 306307 h 620759"/>
              <a:gd name="connsiteX5-45" fmla="*/ 0 w 4176464"/>
              <a:gd name="connsiteY5-46" fmla="*/ 0 h 6207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176464" h="620759">
                <a:moveTo>
                  <a:pt x="0" y="0"/>
                </a:moveTo>
                <a:lnTo>
                  <a:pt x="4176464" y="0"/>
                </a:lnTo>
                <a:lnTo>
                  <a:pt x="4176464" y="620759"/>
                </a:lnTo>
                <a:lnTo>
                  <a:pt x="0" y="620759"/>
                </a:lnTo>
                <a:lnTo>
                  <a:pt x="122392" y="30630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/>
        </p:spPr>
        <p:txBody>
          <a:bodyPr lIns="91449" tIns="45724" rIns="91449" bIns="45724"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 bldLvl="0" animBg="1"/>
      <p:bldP spid="37" grpId="0" bldLvl="0" animBg="1"/>
      <p:bldP spid="41" grpId="0" bldLvl="0" animBg="1"/>
      <p:bldP spid="5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933309" y="1124372"/>
            <a:ext cx="3495367" cy="3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25" dirty="0">
                <a:solidFill>
                  <a:schemeClr val="tx1">
                    <a:alpha val="3000"/>
                  </a:schemeClr>
                </a:solidFill>
                <a:latin typeface="Arial Black" panose="020B0A04020102020204" pitchFamily="34" charset="0"/>
              </a:rPr>
              <a:t>04</a:t>
            </a:r>
            <a:endParaRPr lang="zh-CN" altLang="en-US" sz="17925" dirty="0">
              <a:solidFill>
                <a:schemeClr val="tx1">
                  <a:alpha val="3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rot="16200000" flipV="1">
            <a:off x="-1867173" y="1806899"/>
            <a:ext cx="4695179" cy="1082282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4BB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1918278" y="2204116"/>
            <a:ext cx="4797389" cy="1082281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397125" y="479614"/>
            <a:ext cx="1814306" cy="827403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85546" y="2257361"/>
            <a:ext cx="759460" cy="777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04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6556" y="2055608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23843" y="2387571"/>
            <a:ext cx="30769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526599" y="2098524"/>
            <a:ext cx="0" cy="1069331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5315337" y="2930799"/>
            <a:ext cx="1297705" cy="203709"/>
          </a:xfrm>
          <a:prstGeom prst="roundRect">
            <a:avLst>
              <a:gd name="adj" fmla="val 50000"/>
            </a:avLst>
          </a:pr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2" name="任意多边形 11"/>
          <p:cNvSpPr/>
          <p:nvPr/>
        </p:nvSpPr>
        <p:spPr>
          <a:xfrm rot="2700000">
            <a:off x="8787512" y="2262662"/>
            <a:ext cx="712975" cy="712975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3350015" y="1915859"/>
            <a:ext cx="5793986" cy="1894232"/>
          </a:xfrm>
          <a:custGeom>
            <a:avLst/>
            <a:gdLst>
              <a:gd name="connsiteX0" fmla="*/ 2463210 w 7725314"/>
              <a:gd name="connsiteY0" fmla="*/ 0 h 2525643"/>
              <a:gd name="connsiteX1" fmla="*/ 7725314 w 7725314"/>
              <a:gd name="connsiteY1" fmla="*/ 0 h 2525643"/>
              <a:gd name="connsiteX2" fmla="*/ 7725314 w 7725314"/>
              <a:gd name="connsiteY2" fmla="*/ 2525643 h 2525643"/>
              <a:gd name="connsiteX3" fmla="*/ 0 w 7725314"/>
              <a:gd name="connsiteY3" fmla="*/ 2525643 h 2525643"/>
              <a:gd name="connsiteX4" fmla="*/ 2463210 w 7725314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5314" h="2525643">
                <a:moveTo>
                  <a:pt x="2463210" y="0"/>
                </a:moveTo>
                <a:lnTo>
                  <a:pt x="7725314" y="0"/>
                </a:lnTo>
                <a:lnTo>
                  <a:pt x="7725314" y="2525643"/>
                </a:lnTo>
                <a:lnTo>
                  <a:pt x="0" y="2525643"/>
                </a:lnTo>
                <a:lnTo>
                  <a:pt x="2463210" y="0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0" y="1685946"/>
            <a:ext cx="5197422" cy="1894232"/>
          </a:xfrm>
          <a:custGeom>
            <a:avLst/>
            <a:gdLst>
              <a:gd name="connsiteX0" fmla="*/ 0 w 6929896"/>
              <a:gd name="connsiteY0" fmla="*/ 0 h 2525643"/>
              <a:gd name="connsiteX1" fmla="*/ 6929896 w 6929896"/>
              <a:gd name="connsiteY1" fmla="*/ 0 h 2525643"/>
              <a:gd name="connsiteX2" fmla="*/ 4466686 w 6929896"/>
              <a:gd name="connsiteY2" fmla="*/ 2525643 h 2525643"/>
              <a:gd name="connsiteX3" fmla="*/ 0 w 6929896"/>
              <a:gd name="connsiteY3" fmla="*/ 2525643 h 2525643"/>
              <a:gd name="connsiteX4" fmla="*/ 0 w 6929896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896" h="2525643">
                <a:moveTo>
                  <a:pt x="0" y="0"/>
                </a:moveTo>
                <a:lnTo>
                  <a:pt x="6929896" y="0"/>
                </a:lnTo>
                <a:lnTo>
                  <a:pt x="4466686" y="2525643"/>
                </a:lnTo>
                <a:lnTo>
                  <a:pt x="0" y="2525643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文本框 7"/>
          <p:cNvSpPr txBox="1"/>
          <p:nvPr/>
        </p:nvSpPr>
        <p:spPr>
          <a:xfrm>
            <a:off x="299987" y="2671317"/>
            <a:ext cx="3522243" cy="6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75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34475" y="3137901"/>
            <a:ext cx="4383795" cy="478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75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350015" y="1143133"/>
            <a:ext cx="2440066" cy="2501912"/>
          </a:xfrm>
          <a:prstGeom prst="line">
            <a:avLst/>
          </a:prstGeom>
          <a:ln>
            <a:solidFill>
              <a:srgbClr val="4FBB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723315" y="2687988"/>
            <a:ext cx="1647387" cy="1689142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325755" y="1995378"/>
            <a:ext cx="1607286" cy="594360"/>
            <a:chOff x="327660" y="2450706"/>
            <a:chExt cx="2143048" cy="792480"/>
          </a:xfrm>
        </p:grpSpPr>
        <p:sp>
          <p:nvSpPr>
            <p:cNvPr id="24" name="文本框 23"/>
            <p:cNvSpPr txBox="1"/>
            <p:nvPr/>
          </p:nvSpPr>
          <p:spPr>
            <a:xfrm>
              <a:off x="550468" y="2450706"/>
              <a:ext cx="1920240" cy="792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300" dirty="0">
                  <a:solidFill>
                    <a:schemeClr val="bg1"/>
                  </a:solidFill>
                </a:rPr>
                <a:t>64,500</a:t>
              </a:r>
              <a:endParaRPr lang="zh-CN" altLang="en-US" sz="3300" dirty="0">
                <a:solidFill>
                  <a:schemeClr val="bg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660" y="2468904"/>
              <a:ext cx="421640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</a:rPr>
                <a:t>$</a:t>
              </a:r>
              <a:endParaRPr lang="zh-CN" alt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09397" y="2494025"/>
            <a:ext cx="1607286" cy="594360"/>
            <a:chOff x="327660" y="2450706"/>
            <a:chExt cx="2143048" cy="792480"/>
          </a:xfrm>
        </p:grpSpPr>
        <p:sp>
          <p:nvSpPr>
            <p:cNvPr id="28" name="文本框 27"/>
            <p:cNvSpPr txBox="1"/>
            <p:nvPr/>
          </p:nvSpPr>
          <p:spPr>
            <a:xfrm>
              <a:off x="550468" y="2450706"/>
              <a:ext cx="1920240" cy="792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300" dirty="0">
                  <a:solidFill>
                    <a:srgbClr val="3A3A3A"/>
                  </a:solidFill>
                </a:rPr>
                <a:t>93,440</a:t>
              </a:r>
              <a:endParaRPr lang="zh-CN" altLang="en-US" sz="3300" dirty="0">
                <a:solidFill>
                  <a:srgbClr val="3A3A3A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27660" y="2468904"/>
              <a:ext cx="421640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rgbClr val="3A3A3A"/>
                  </a:solidFill>
                </a:rPr>
                <a:t>$</a:t>
              </a:r>
              <a:endParaRPr lang="zh-CN" altLang="en-US" sz="2100" dirty="0">
                <a:solidFill>
                  <a:srgbClr val="3A3A3A"/>
                </a:solidFill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aphicFrame>
        <p:nvGraphicFramePr>
          <p:cNvPr id="7" name="图表 6"/>
          <p:cNvGraphicFramePr/>
          <p:nvPr/>
        </p:nvGraphicFramePr>
        <p:xfrm>
          <a:off x="774454" y="1427252"/>
          <a:ext cx="3829050" cy="2775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4843534" y="1427252"/>
            <a:ext cx="3511796" cy="2745263"/>
            <a:chOff x="6458045" y="1902403"/>
            <a:chExt cx="4682394" cy="3660350"/>
          </a:xfrm>
        </p:grpSpPr>
        <p:sp>
          <p:nvSpPr>
            <p:cNvPr id="17" name="KSO_Shape"/>
            <p:cNvSpPr>
              <a:spLocks noChangeArrowheads="1"/>
            </p:cNvSpPr>
            <p:nvPr/>
          </p:nvSpPr>
          <p:spPr bwMode="auto">
            <a:xfrm>
              <a:off x="6806432" y="1902403"/>
              <a:ext cx="584967" cy="487473"/>
            </a:xfrm>
            <a:custGeom>
              <a:avLst/>
              <a:gdLst/>
              <a:ahLst/>
              <a:cxnLst/>
              <a:rect l="0" t="0" r="r" b="b"/>
              <a:pathLst>
                <a:path w="1450975" h="1209675">
                  <a:moveTo>
                    <a:pt x="180975" y="182562"/>
                  </a:moveTo>
                  <a:lnTo>
                    <a:pt x="1270000" y="182562"/>
                  </a:lnTo>
                  <a:lnTo>
                    <a:pt x="1270000" y="725487"/>
                  </a:lnTo>
                  <a:lnTo>
                    <a:pt x="180975" y="725487"/>
                  </a:lnTo>
                  <a:lnTo>
                    <a:pt x="180975" y="182562"/>
                  </a:lnTo>
                  <a:close/>
                  <a:moveTo>
                    <a:pt x="120672" y="120703"/>
                  </a:moveTo>
                  <a:lnTo>
                    <a:pt x="120672" y="785892"/>
                  </a:lnTo>
                  <a:lnTo>
                    <a:pt x="1330039" y="785892"/>
                  </a:lnTo>
                  <a:lnTo>
                    <a:pt x="1330039" y="120703"/>
                  </a:lnTo>
                  <a:lnTo>
                    <a:pt x="120672" y="120703"/>
                  </a:lnTo>
                  <a:close/>
                  <a:moveTo>
                    <a:pt x="114585" y="0"/>
                  </a:moveTo>
                  <a:lnTo>
                    <a:pt x="120672" y="0"/>
                  </a:lnTo>
                  <a:lnTo>
                    <a:pt x="1330039" y="0"/>
                  </a:lnTo>
                  <a:lnTo>
                    <a:pt x="1336390" y="0"/>
                  </a:lnTo>
                  <a:lnTo>
                    <a:pt x="1342476" y="529"/>
                  </a:lnTo>
                  <a:lnTo>
                    <a:pt x="1348298" y="1059"/>
                  </a:lnTo>
                  <a:lnTo>
                    <a:pt x="1354385" y="2382"/>
                  </a:lnTo>
                  <a:lnTo>
                    <a:pt x="1360207" y="3441"/>
                  </a:lnTo>
                  <a:lnTo>
                    <a:pt x="1366028" y="5294"/>
                  </a:lnTo>
                  <a:lnTo>
                    <a:pt x="1371586" y="7147"/>
                  </a:lnTo>
                  <a:lnTo>
                    <a:pt x="1376878" y="9264"/>
                  </a:lnTo>
                  <a:lnTo>
                    <a:pt x="1382436" y="11911"/>
                  </a:lnTo>
                  <a:lnTo>
                    <a:pt x="1387728" y="14558"/>
                  </a:lnTo>
                  <a:lnTo>
                    <a:pt x="1392492" y="17205"/>
                  </a:lnTo>
                  <a:lnTo>
                    <a:pt x="1397784" y="20646"/>
                  </a:lnTo>
                  <a:lnTo>
                    <a:pt x="1402283" y="24087"/>
                  </a:lnTo>
                  <a:lnTo>
                    <a:pt x="1406782" y="27529"/>
                  </a:lnTo>
                  <a:lnTo>
                    <a:pt x="1411545" y="31234"/>
                  </a:lnTo>
                  <a:lnTo>
                    <a:pt x="1415515" y="35205"/>
                  </a:lnTo>
                  <a:lnTo>
                    <a:pt x="1419749" y="39440"/>
                  </a:lnTo>
                  <a:lnTo>
                    <a:pt x="1423454" y="44205"/>
                  </a:lnTo>
                  <a:lnTo>
                    <a:pt x="1426894" y="48705"/>
                  </a:lnTo>
                  <a:lnTo>
                    <a:pt x="1430334" y="53204"/>
                  </a:lnTo>
                  <a:lnTo>
                    <a:pt x="1433510" y="58234"/>
                  </a:lnTo>
                  <a:lnTo>
                    <a:pt x="1436420" y="63263"/>
                  </a:lnTo>
                  <a:lnTo>
                    <a:pt x="1439067" y="68557"/>
                  </a:lnTo>
                  <a:lnTo>
                    <a:pt x="1441713" y="73586"/>
                  </a:lnTo>
                  <a:lnTo>
                    <a:pt x="1443830" y="79145"/>
                  </a:lnTo>
                  <a:lnTo>
                    <a:pt x="1445683" y="84968"/>
                  </a:lnTo>
                  <a:lnTo>
                    <a:pt x="1447006" y="90792"/>
                  </a:lnTo>
                  <a:lnTo>
                    <a:pt x="1448594" y="96615"/>
                  </a:lnTo>
                  <a:lnTo>
                    <a:pt x="1449652" y="102438"/>
                  </a:lnTo>
                  <a:lnTo>
                    <a:pt x="1450446" y="108527"/>
                  </a:lnTo>
                  <a:lnTo>
                    <a:pt x="1450711" y="114615"/>
                  </a:lnTo>
                  <a:lnTo>
                    <a:pt x="1450975" y="120703"/>
                  </a:lnTo>
                  <a:lnTo>
                    <a:pt x="1450975" y="785892"/>
                  </a:lnTo>
                  <a:lnTo>
                    <a:pt x="1450711" y="792245"/>
                  </a:lnTo>
                  <a:lnTo>
                    <a:pt x="1450446" y="798333"/>
                  </a:lnTo>
                  <a:lnTo>
                    <a:pt x="1449652" y="804421"/>
                  </a:lnTo>
                  <a:lnTo>
                    <a:pt x="1448594" y="810244"/>
                  </a:lnTo>
                  <a:lnTo>
                    <a:pt x="1447006" y="816068"/>
                  </a:lnTo>
                  <a:lnTo>
                    <a:pt x="1445683" y="821891"/>
                  </a:lnTo>
                  <a:lnTo>
                    <a:pt x="1443830" y="827714"/>
                  </a:lnTo>
                  <a:lnTo>
                    <a:pt x="1441713" y="833008"/>
                  </a:lnTo>
                  <a:lnTo>
                    <a:pt x="1439067" y="838302"/>
                  </a:lnTo>
                  <a:lnTo>
                    <a:pt x="1436420" y="843596"/>
                  </a:lnTo>
                  <a:lnTo>
                    <a:pt x="1433510" y="848626"/>
                  </a:lnTo>
                  <a:lnTo>
                    <a:pt x="1430334" y="853655"/>
                  </a:lnTo>
                  <a:lnTo>
                    <a:pt x="1426894" y="858155"/>
                  </a:lnTo>
                  <a:lnTo>
                    <a:pt x="1423454" y="862655"/>
                  </a:lnTo>
                  <a:lnTo>
                    <a:pt x="1419749" y="867419"/>
                  </a:lnTo>
                  <a:lnTo>
                    <a:pt x="1415515" y="871654"/>
                  </a:lnTo>
                  <a:lnTo>
                    <a:pt x="1411545" y="875625"/>
                  </a:lnTo>
                  <a:lnTo>
                    <a:pt x="1406782" y="879331"/>
                  </a:lnTo>
                  <a:lnTo>
                    <a:pt x="1402283" y="883036"/>
                  </a:lnTo>
                  <a:lnTo>
                    <a:pt x="1397784" y="886213"/>
                  </a:lnTo>
                  <a:lnTo>
                    <a:pt x="1392492" y="889389"/>
                  </a:lnTo>
                  <a:lnTo>
                    <a:pt x="1387728" y="892301"/>
                  </a:lnTo>
                  <a:lnTo>
                    <a:pt x="1382436" y="895213"/>
                  </a:lnTo>
                  <a:lnTo>
                    <a:pt x="1376878" y="897595"/>
                  </a:lnTo>
                  <a:lnTo>
                    <a:pt x="1371586" y="899713"/>
                  </a:lnTo>
                  <a:lnTo>
                    <a:pt x="1366028" y="901565"/>
                  </a:lnTo>
                  <a:lnTo>
                    <a:pt x="1360207" y="903418"/>
                  </a:lnTo>
                  <a:lnTo>
                    <a:pt x="1354385" y="904477"/>
                  </a:lnTo>
                  <a:lnTo>
                    <a:pt x="1348298" y="905536"/>
                  </a:lnTo>
                  <a:lnTo>
                    <a:pt x="1342476" y="906330"/>
                  </a:lnTo>
                  <a:lnTo>
                    <a:pt x="1336390" y="907124"/>
                  </a:lnTo>
                  <a:lnTo>
                    <a:pt x="1330039" y="907124"/>
                  </a:lnTo>
                  <a:lnTo>
                    <a:pt x="846557" y="907124"/>
                  </a:lnTo>
                  <a:lnTo>
                    <a:pt x="846557" y="1149059"/>
                  </a:lnTo>
                  <a:lnTo>
                    <a:pt x="906893" y="1149059"/>
                  </a:lnTo>
                  <a:lnTo>
                    <a:pt x="909539" y="1149059"/>
                  </a:lnTo>
                  <a:lnTo>
                    <a:pt x="912715" y="1149588"/>
                  </a:lnTo>
                  <a:lnTo>
                    <a:pt x="916155" y="1150118"/>
                  </a:lnTo>
                  <a:lnTo>
                    <a:pt x="920918" y="1150912"/>
                  </a:lnTo>
                  <a:lnTo>
                    <a:pt x="925946" y="1152235"/>
                  </a:lnTo>
                  <a:lnTo>
                    <a:pt x="931503" y="1154088"/>
                  </a:lnTo>
                  <a:lnTo>
                    <a:pt x="937061" y="1156471"/>
                  </a:lnTo>
                  <a:lnTo>
                    <a:pt x="942883" y="1159912"/>
                  </a:lnTo>
                  <a:lnTo>
                    <a:pt x="945529" y="1161765"/>
                  </a:lnTo>
                  <a:lnTo>
                    <a:pt x="948175" y="1163882"/>
                  </a:lnTo>
                  <a:lnTo>
                    <a:pt x="950821" y="1166265"/>
                  </a:lnTo>
                  <a:lnTo>
                    <a:pt x="953468" y="1168647"/>
                  </a:lnTo>
                  <a:lnTo>
                    <a:pt x="955585" y="1171559"/>
                  </a:lnTo>
                  <a:lnTo>
                    <a:pt x="957967" y="1174470"/>
                  </a:lnTo>
                  <a:lnTo>
                    <a:pt x="959819" y="1177911"/>
                  </a:lnTo>
                  <a:lnTo>
                    <a:pt x="961671" y="1181617"/>
                  </a:lnTo>
                  <a:lnTo>
                    <a:pt x="963524" y="1185588"/>
                  </a:lnTo>
                  <a:lnTo>
                    <a:pt x="964847" y="1189558"/>
                  </a:lnTo>
                  <a:lnTo>
                    <a:pt x="965905" y="1194058"/>
                  </a:lnTo>
                  <a:lnTo>
                    <a:pt x="966699" y="1198823"/>
                  </a:lnTo>
                  <a:lnTo>
                    <a:pt x="967229" y="1204117"/>
                  </a:lnTo>
                  <a:lnTo>
                    <a:pt x="967493" y="1209675"/>
                  </a:lnTo>
                  <a:lnTo>
                    <a:pt x="483482" y="1209675"/>
                  </a:lnTo>
                  <a:lnTo>
                    <a:pt x="484011" y="1206763"/>
                  </a:lnTo>
                  <a:lnTo>
                    <a:pt x="484011" y="1204117"/>
                  </a:lnTo>
                  <a:lnTo>
                    <a:pt x="484541" y="1200146"/>
                  </a:lnTo>
                  <a:lnTo>
                    <a:pt x="485334" y="1195646"/>
                  </a:lnTo>
                  <a:lnTo>
                    <a:pt x="486922" y="1190352"/>
                  </a:lnTo>
                  <a:lnTo>
                    <a:pt x="488775" y="1184793"/>
                  </a:lnTo>
                  <a:lnTo>
                    <a:pt x="491156" y="1179499"/>
                  </a:lnTo>
                  <a:lnTo>
                    <a:pt x="494332" y="1173676"/>
                  </a:lnTo>
                  <a:lnTo>
                    <a:pt x="496449" y="1170764"/>
                  </a:lnTo>
                  <a:lnTo>
                    <a:pt x="498566" y="1168117"/>
                  </a:lnTo>
                  <a:lnTo>
                    <a:pt x="500683" y="1165735"/>
                  </a:lnTo>
                  <a:lnTo>
                    <a:pt x="503329" y="1163353"/>
                  </a:lnTo>
                  <a:lnTo>
                    <a:pt x="506240" y="1160706"/>
                  </a:lnTo>
                  <a:lnTo>
                    <a:pt x="509151" y="1158588"/>
                  </a:lnTo>
                  <a:lnTo>
                    <a:pt x="512592" y="1156471"/>
                  </a:lnTo>
                  <a:lnTo>
                    <a:pt x="516296" y="1154618"/>
                  </a:lnTo>
                  <a:lnTo>
                    <a:pt x="520001" y="1153030"/>
                  </a:lnTo>
                  <a:lnTo>
                    <a:pt x="524235" y="1151706"/>
                  </a:lnTo>
                  <a:lnTo>
                    <a:pt x="528734" y="1150383"/>
                  </a:lnTo>
                  <a:lnTo>
                    <a:pt x="533497" y="1149853"/>
                  </a:lnTo>
                  <a:lnTo>
                    <a:pt x="538525" y="1149059"/>
                  </a:lnTo>
                  <a:lnTo>
                    <a:pt x="544083" y="1149059"/>
                  </a:lnTo>
                  <a:lnTo>
                    <a:pt x="604683" y="1149059"/>
                  </a:lnTo>
                  <a:lnTo>
                    <a:pt x="604683" y="907124"/>
                  </a:lnTo>
                  <a:lnTo>
                    <a:pt x="120672" y="907124"/>
                  </a:lnTo>
                  <a:lnTo>
                    <a:pt x="114585" y="907124"/>
                  </a:lnTo>
                  <a:lnTo>
                    <a:pt x="108499" y="906330"/>
                  </a:lnTo>
                  <a:lnTo>
                    <a:pt x="102412" y="905536"/>
                  </a:lnTo>
                  <a:lnTo>
                    <a:pt x="96590" y="904477"/>
                  </a:lnTo>
                  <a:lnTo>
                    <a:pt x="90769" y="903418"/>
                  </a:lnTo>
                  <a:lnTo>
                    <a:pt x="84947" y="901565"/>
                  </a:lnTo>
                  <a:lnTo>
                    <a:pt x="79389" y="899713"/>
                  </a:lnTo>
                  <a:lnTo>
                    <a:pt x="73832" y="897595"/>
                  </a:lnTo>
                  <a:lnTo>
                    <a:pt x="68539" y="895213"/>
                  </a:lnTo>
                  <a:lnTo>
                    <a:pt x="63511" y="892301"/>
                  </a:lnTo>
                  <a:lnTo>
                    <a:pt x="58219" y="889389"/>
                  </a:lnTo>
                  <a:lnTo>
                    <a:pt x="53455" y="886213"/>
                  </a:lnTo>
                  <a:lnTo>
                    <a:pt x="48427" y="883036"/>
                  </a:lnTo>
                  <a:lnTo>
                    <a:pt x="43929" y="879331"/>
                  </a:lnTo>
                  <a:lnTo>
                    <a:pt x="39695" y="875625"/>
                  </a:lnTo>
                  <a:lnTo>
                    <a:pt x="35461" y="871654"/>
                  </a:lnTo>
                  <a:lnTo>
                    <a:pt x="31491" y="867419"/>
                  </a:lnTo>
                  <a:lnTo>
                    <a:pt x="27786" y="862655"/>
                  </a:lnTo>
                  <a:lnTo>
                    <a:pt x="24081" y="858155"/>
                  </a:lnTo>
                  <a:lnTo>
                    <a:pt x="20641" y="853655"/>
                  </a:lnTo>
                  <a:lnTo>
                    <a:pt x="17466" y="848626"/>
                  </a:lnTo>
                  <a:lnTo>
                    <a:pt x="14555" y="843596"/>
                  </a:lnTo>
                  <a:lnTo>
                    <a:pt x="11908" y="838302"/>
                  </a:lnTo>
                  <a:lnTo>
                    <a:pt x="9527" y="833008"/>
                  </a:lnTo>
                  <a:lnTo>
                    <a:pt x="7410" y="827714"/>
                  </a:lnTo>
                  <a:lnTo>
                    <a:pt x="5557" y="821891"/>
                  </a:lnTo>
                  <a:lnTo>
                    <a:pt x="3705" y="816068"/>
                  </a:lnTo>
                  <a:lnTo>
                    <a:pt x="2382" y="810244"/>
                  </a:lnTo>
                  <a:lnTo>
                    <a:pt x="1323" y="804421"/>
                  </a:lnTo>
                  <a:lnTo>
                    <a:pt x="529" y="798333"/>
                  </a:lnTo>
                  <a:lnTo>
                    <a:pt x="0" y="792245"/>
                  </a:lnTo>
                  <a:lnTo>
                    <a:pt x="0" y="785892"/>
                  </a:lnTo>
                  <a:lnTo>
                    <a:pt x="0" y="120703"/>
                  </a:lnTo>
                  <a:lnTo>
                    <a:pt x="0" y="114615"/>
                  </a:lnTo>
                  <a:lnTo>
                    <a:pt x="529" y="108527"/>
                  </a:lnTo>
                  <a:lnTo>
                    <a:pt x="1323" y="102438"/>
                  </a:lnTo>
                  <a:lnTo>
                    <a:pt x="2382" y="96615"/>
                  </a:lnTo>
                  <a:lnTo>
                    <a:pt x="3705" y="90792"/>
                  </a:lnTo>
                  <a:lnTo>
                    <a:pt x="5557" y="84968"/>
                  </a:lnTo>
                  <a:lnTo>
                    <a:pt x="7410" y="79145"/>
                  </a:lnTo>
                  <a:lnTo>
                    <a:pt x="9527" y="73586"/>
                  </a:lnTo>
                  <a:lnTo>
                    <a:pt x="11908" y="68557"/>
                  </a:lnTo>
                  <a:lnTo>
                    <a:pt x="14555" y="63263"/>
                  </a:lnTo>
                  <a:lnTo>
                    <a:pt x="17466" y="58234"/>
                  </a:lnTo>
                  <a:lnTo>
                    <a:pt x="20641" y="53204"/>
                  </a:lnTo>
                  <a:lnTo>
                    <a:pt x="24081" y="48705"/>
                  </a:lnTo>
                  <a:lnTo>
                    <a:pt x="27786" y="44205"/>
                  </a:lnTo>
                  <a:lnTo>
                    <a:pt x="31491" y="39440"/>
                  </a:lnTo>
                  <a:lnTo>
                    <a:pt x="35461" y="35205"/>
                  </a:lnTo>
                  <a:lnTo>
                    <a:pt x="39695" y="31234"/>
                  </a:lnTo>
                  <a:lnTo>
                    <a:pt x="43929" y="27529"/>
                  </a:lnTo>
                  <a:lnTo>
                    <a:pt x="48427" y="24087"/>
                  </a:lnTo>
                  <a:lnTo>
                    <a:pt x="53455" y="20646"/>
                  </a:lnTo>
                  <a:lnTo>
                    <a:pt x="58219" y="17205"/>
                  </a:lnTo>
                  <a:lnTo>
                    <a:pt x="63511" y="14558"/>
                  </a:lnTo>
                  <a:lnTo>
                    <a:pt x="68539" y="11911"/>
                  </a:lnTo>
                  <a:lnTo>
                    <a:pt x="73832" y="9264"/>
                  </a:lnTo>
                  <a:lnTo>
                    <a:pt x="79389" y="7147"/>
                  </a:lnTo>
                  <a:lnTo>
                    <a:pt x="84947" y="5294"/>
                  </a:lnTo>
                  <a:lnTo>
                    <a:pt x="90769" y="3441"/>
                  </a:lnTo>
                  <a:lnTo>
                    <a:pt x="96590" y="2382"/>
                  </a:lnTo>
                  <a:lnTo>
                    <a:pt x="102412" y="1059"/>
                  </a:lnTo>
                  <a:lnTo>
                    <a:pt x="108499" y="529"/>
                  </a:lnTo>
                  <a:lnTo>
                    <a:pt x="114585" y="0"/>
                  </a:lnTo>
                  <a:close/>
                </a:path>
              </a:pathLst>
            </a:custGeom>
            <a:solidFill>
              <a:srgbClr val="4FBB8A"/>
            </a:solidFill>
            <a:ln>
              <a:noFill/>
            </a:ln>
          </p:spPr>
          <p:txBody>
            <a:bodyPr bIns="324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Calibri Light" panose="020F030202020403020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45472" y="2982534"/>
              <a:ext cx="4394967" cy="754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800" dirty="0">
                  <a:solidFill>
                    <a:srgbClr val="3A3A3A"/>
                  </a:soli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1" name="KSO_Shape"/>
            <p:cNvSpPr/>
            <p:nvPr/>
          </p:nvSpPr>
          <p:spPr bwMode="auto">
            <a:xfrm>
              <a:off x="6835149" y="3796025"/>
              <a:ext cx="541010" cy="405758"/>
            </a:xfrm>
            <a:custGeom>
              <a:avLst/>
              <a:gdLst/>
              <a:ahLst/>
              <a:cxnLst/>
              <a:rect l="0" t="0" r="r" b="b"/>
              <a:pathLst>
                <a:path w="1166813" h="874713">
                  <a:moveTo>
                    <a:pt x="631825" y="339725"/>
                  </a:moveTo>
                  <a:lnTo>
                    <a:pt x="639247" y="339990"/>
                  </a:lnTo>
                  <a:lnTo>
                    <a:pt x="646669" y="340520"/>
                  </a:lnTo>
                  <a:lnTo>
                    <a:pt x="654090" y="341314"/>
                  </a:lnTo>
                  <a:lnTo>
                    <a:pt x="661247" y="342638"/>
                  </a:lnTo>
                  <a:lnTo>
                    <a:pt x="668404" y="344227"/>
                  </a:lnTo>
                  <a:lnTo>
                    <a:pt x="675296" y="346081"/>
                  </a:lnTo>
                  <a:lnTo>
                    <a:pt x="681922" y="348729"/>
                  </a:lnTo>
                  <a:lnTo>
                    <a:pt x="688814" y="351377"/>
                  </a:lnTo>
                  <a:lnTo>
                    <a:pt x="695175" y="354026"/>
                  </a:lnTo>
                  <a:lnTo>
                    <a:pt x="701537" y="357204"/>
                  </a:lnTo>
                  <a:lnTo>
                    <a:pt x="707633" y="360646"/>
                  </a:lnTo>
                  <a:lnTo>
                    <a:pt x="713465" y="364619"/>
                  </a:lnTo>
                  <a:lnTo>
                    <a:pt x="719296" y="368856"/>
                  </a:lnTo>
                  <a:lnTo>
                    <a:pt x="724862" y="373093"/>
                  </a:lnTo>
                  <a:lnTo>
                    <a:pt x="730164" y="377595"/>
                  </a:lnTo>
                  <a:lnTo>
                    <a:pt x="735200" y="382362"/>
                  </a:lnTo>
                  <a:lnTo>
                    <a:pt x="739971" y="387658"/>
                  </a:lnTo>
                  <a:lnTo>
                    <a:pt x="744742" y="392955"/>
                  </a:lnTo>
                  <a:lnTo>
                    <a:pt x="748983" y="398251"/>
                  </a:lnTo>
                  <a:lnTo>
                    <a:pt x="752959" y="404077"/>
                  </a:lnTo>
                  <a:lnTo>
                    <a:pt x="756670" y="409903"/>
                  </a:lnTo>
                  <a:lnTo>
                    <a:pt x="760116" y="415994"/>
                  </a:lnTo>
                  <a:lnTo>
                    <a:pt x="763562" y="422615"/>
                  </a:lnTo>
                  <a:lnTo>
                    <a:pt x="766477" y="428971"/>
                  </a:lnTo>
                  <a:lnTo>
                    <a:pt x="769128" y="435326"/>
                  </a:lnTo>
                  <a:lnTo>
                    <a:pt x="771514" y="442477"/>
                  </a:lnTo>
                  <a:lnTo>
                    <a:pt x="773369" y="449097"/>
                  </a:lnTo>
                  <a:lnTo>
                    <a:pt x="774959" y="456247"/>
                  </a:lnTo>
                  <a:lnTo>
                    <a:pt x="776285" y="463663"/>
                  </a:lnTo>
                  <a:lnTo>
                    <a:pt x="777080" y="470813"/>
                  </a:lnTo>
                  <a:lnTo>
                    <a:pt x="777610" y="478228"/>
                  </a:lnTo>
                  <a:lnTo>
                    <a:pt x="777875" y="485643"/>
                  </a:lnTo>
                  <a:lnTo>
                    <a:pt x="777610" y="493058"/>
                  </a:lnTo>
                  <a:lnTo>
                    <a:pt x="777080" y="500738"/>
                  </a:lnTo>
                  <a:lnTo>
                    <a:pt x="776285" y="507888"/>
                  </a:lnTo>
                  <a:lnTo>
                    <a:pt x="774959" y="515303"/>
                  </a:lnTo>
                  <a:lnTo>
                    <a:pt x="773369" y="522188"/>
                  </a:lnTo>
                  <a:lnTo>
                    <a:pt x="771514" y="529074"/>
                  </a:lnTo>
                  <a:lnTo>
                    <a:pt x="769128" y="535959"/>
                  </a:lnTo>
                  <a:lnTo>
                    <a:pt x="766477" y="542580"/>
                  </a:lnTo>
                  <a:lnTo>
                    <a:pt x="763562" y="548936"/>
                  </a:lnTo>
                  <a:lnTo>
                    <a:pt x="760116" y="555291"/>
                  </a:lnTo>
                  <a:lnTo>
                    <a:pt x="756670" y="561382"/>
                  </a:lnTo>
                  <a:lnTo>
                    <a:pt x="752959" y="567208"/>
                  </a:lnTo>
                  <a:lnTo>
                    <a:pt x="748983" y="573034"/>
                  </a:lnTo>
                  <a:lnTo>
                    <a:pt x="744742" y="578596"/>
                  </a:lnTo>
                  <a:lnTo>
                    <a:pt x="739971" y="583892"/>
                  </a:lnTo>
                  <a:lnTo>
                    <a:pt x="735200" y="588659"/>
                  </a:lnTo>
                  <a:lnTo>
                    <a:pt x="730164" y="593691"/>
                  </a:lnTo>
                  <a:lnTo>
                    <a:pt x="724862" y="598458"/>
                  </a:lnTo>
                  <a:lnTo>
                    <a:pt x="719296" y="602695"/>
                  </a:lnTo>
                  <a:lnTo>
                    <a:pt x="713465" y="606667"/>
                  </a:lnTo>
                  <a:lnTo>
                    <a:pt x="707633" y="610639"/>
                  </a:lnTo>
                  <a:lnTo>
                    <a:pt x="701537" y="614082"/>
                  </a:lnTo>
                  <a:lnTo>
                    <a:pt x="695175" y="617260"/>
                  </a:lnTo>
                  <a:lnTo>
                    <a:pt x="688814" y="620173"/>
                  </a:lnTo>
                  <a:lnTo>
                    <a:pt x="681922" y="622821"/>
                  </a:lnTo>
                  <a:lnTo>
                    <a:pt x="675296" y="624940"/>
                  </a:lnTo>
                  <a:lnTo>
                    <a:pt x="668404" y="626794"/>
                  </a:lnTo>
                  <a:lnTo>
                    <a:pt x="661247" y="628912"/>
                  </a:lnTo>
                  <a:lnTo>
                    <a:pt x="654090" y="629971"/>
                  </a:lnTo>
                  <a:lnTo>
                    <a:pt x="646669" y="631031"/>
                  </a:lnTo>
                  <a:lnTo>
                    <a:pt x="639247" y="631560"/>
                  </a:lnTo>
                  <a:lnTo>
                    <a:pt x="631825" y="631825"/>
                  </a:lnTo>
                  <a:lnTo>
                    <a:pt x="624403" y="631560"/>
                  </a:lnTo>
                  <a:lnTo>
                    <a:pt x="616982" y="631031"/>
                  </a:lnTo>
                  <a:lnTo>
                    <a:pt x="609560" y="629971"/>
                  </a:lnTo>
                  <a:lnTo>
                    <a:pt x="602403" y="628912"/>
                  </a:lnTo>
                  <a:lnTo>
                    <a:pt x="595511" y="626794"/>
                  </a:lnTo>
                  <a:lnTo>
                    <a:pt x="588355" y="624940"/>
                  </a:lnTo>
                  <a:lnTo>
                    <a:pt x="581728" y="622821"/>
                  </a:lnTo>
                  <a:lnTo>
                    <a:pt x="575102" y="620173"/>
                  </a:lnTo>
                  <a:lnTo>
                    <a:pt x="568475" y="617260"/>
                  </a:lnTo>
                  <a:lnTo>
                    <a:pt x="562378" y="614082"/>
                  </a:lnTo>
                  <a:lnTo>
                    <a:pt x="556282" y="610639"/>
                  </a:lnTo>
                  <a:lnTo>
                    <a:pt x="550186" y="606667"/>
                  </a:lnTo>
                  <a:lnTo>
                    <a:pt x="544619" y="602695"/>
                  </a:lnTo>
                  <a:lnTo>
                    <a:pt x="539053" y="598458"/>
                  </a:lnTo>
                  <a:lnTo>
                    <a:pt x="533487" y="593691"/>
                  </a:lnTo>
                  <a:lnTo>
                    <a:pt x="528450" y="588659"/>
                  </a:lnTo>
                  <a:lnTo>
                    <a:pt x="523679" y="583892"/>
                  </a:lnTo>
                  <a:lnTo>
                    <a:pt x="519173" y="578596"/>
                  </a:lnTo>
                  <a:lnTo>
                    <a:pt x="514667" y="573034"/>
                  </a:lnTo>
                  <a:lnTo>
                    <a:pt x="510691" y="567208"/>
                  </a:lnTo>
                  <a:lnTo>
                    <a:pt x="506980" y="561382"/>
                  </a:lnTo>
                  <a:lnTo>
                    <a:pt x="503534" y="555291"/>
                  </a:lnTo>
                  <a:lnTo>
                    <a:pt x="500354" y="548936"/>
                  </a:lnTo>
                  <a:lnTo>
                    <a:pt x="497438" y="542580"/>
                  </a:lnTo>
                  <a:lnTo>
                    <a:pt x="494522" y="535959"/>
                  </a:lnTo>
                  <a:lnTo>
                    <a:pt x="492402" y="529074"/>
                  </a:lnTo>
                  <a:lnTo>
                    <a:pt x="490281" y="522188"/>
                  </a:lnTo>
                  <a:lnTo>
                    <a:pt x="488691" y="515303"/>
                  </a:lnTo>
                  <a:lnTo>
                    <a:pt x="487366" y="507888"/>
                  </a:lnTo>
                  <a:lnTo>
                    <a:pt x="486570" y="500738"/>
                  </a:lnTo>
                  <a:lnTo>
                    <a:pt x="486040" y="493058"/>
                  </a:lnTo>
                  <a:lnTo>
                    <a:pt x="485775" y="485643"/>
                  </a:lnTo>
                  <a:lnTo>
                    <a:pt x="486040" y="478228"/>
                  </a:lnTo>
                  <a:lnTo>
                    <a:pt x="486570" y="470813"/>
                  </a:lnTo>
                  <a:lnTo>
                    <a:pt x="487366" y="463663"/>
                  </a:lnTo>
                  <a:lnTo>
                    <a:pt x="488691" y="456247"/>
                  </a:lnTo>
                  <a:lnTo>
                    <a:pt x="490281" y="449097"/>
                  </a:lnTo>
                  <a:lnTo>
                    <a:pt x="492402" y="442477"/>
                  </a:lnTo>
                  <a:lnTo>
                    <a:pt x="494522" y="435326"/>
                  </a:lnTo>
                  <a:lnTo>
                    <a:pt x="497438" y="428971"/>
                  </a:lnTo>
                  <a:lnTo>
                    <a:pt x="500354" y="422615"/>
                  </a:lnTo>
                  <a:lnTo>
                    <a:pt x="503534" y="415994"/>
                  </a:lnTo>
                  <a:lnTo>
                    <a:pt x="506980" y="409903"/>
                  </a:lnTo>
                  <a:lnTo>
                    <a:pt x="510691" y="404077"/>
                  </a:lnTo>
                  <a:lnTo>
                    <a:pt x="514667" y="398251"/>
                  </a:lnTo>
                  <a:lnTo>
                    <a:pt x="519173" y="392955"/>
                  </a:lnTo>
                  <a:lnTo>
                    <a:pt x="523679" y="387658"/>
                  </a:lnTo>
                  <a:lnTo>
                    <a:pt x="528450" y="382362"/>
                  </a:lnTo>
                  <a:lnTo>
                    <a:pt x="533487" y="377595"/>
                  </a:lnTo>
                  <a:lnTo>
                    <a:pt x="539053" y="373093"/>
                  </a:lnTo>
                  <a:lnTo>
                    <a:pt x="544619" y="368856"/>
                  </a:lnTo>
                  <a:lnTo>
                    <a:pt x="550186" y="364619"/>
                  </a:lnTo>
                  <a:lnTo>
                    <a:pt x="556282" y="360646"/>
                  </a:lnTo>
                  <a:lnTo>
                    <a:pt x="562378" y="357204"/>
                  </a:lnTo>
                  <a:lnTo>
                    <a:pt x="568475" y="354026"/>
                  </a:lnTo>
                  <a:lnTo>
                    <a:pt x="575102" y="351377"/>
                  </a:lnTo>
                  <a:lnTo>
                    <a:pt x="581728" y="348729"/>
                  </a:lnTo>
                  <a:lnTo>
                    <a:pt x="588355" y="346081"/>
                  </a:lnTo>
                  <a:lnTo>
                    <a:pt x="595511" y="344227"/>
                  </a:lnTo>
                  <a:lnTo>
                    <a:pt x="602403" y="342638"/>
                  </a:lnTo>
                  <a:lnTo>
                    <a:pt x="609560" y="341314"/>
                  </a:lnTo>
                  <a:lnTo>
                    <a:pt x="616982" y="340520"/>
                  </a:lnTo>
                  <a:lnTo>
                    <a:pt x="624403" y="339990"/>
                  </a:lnTo>
                  <a:lnTo>
                    <a:pt x="631825" y="339725"/>
                  </a:lnTo>
                  <a:close/>
                  <a:moveTo>
                    <a:pt x="992942" y="242814"/>
                  </a:moveTo>
                  <a:lnTo>
                    <a:pt x="989237" y="243079"/>
                  </a:lnTo>
                  <a:lnTo>
                    <a:pt x="985797" y="243608"/>
                  </a:lnTo>
                  <a:lnTo>
                    <a:pt x="981827" y="244137"/>
                  </a:lnTo>
                  <a:lnTo>
                    <a:pt x="978387" y="244930"/>
                  </a:lnTo>
                  <a:lnTo>
                    <a:pt x="974947" y="245988"/>
                  </a:lnTo>
                  <a:lnTo>
                    <a:pt x="971506" y="247046"/>
                  </a:lnTo>
                  <a:lnTo>
                    <a:pt x="968331" y="248369"/>
                  </a:lnTo>
                  <a:lnTo>
                    <a:pt x="964890" y="249956"/>
                  </a:lnTo>
                  <a:lnTo>
                    <a:pt x="961714" y="251543"/>
                  </a:lnTo>
                  <a:lnTo>
                    <a:pt x="958803" y="253395"/>
                  </a:lnTo>
                  <a:lnTo>
                    <a:pt x="955892" y="255246"/>
                  </a:lnTo>
                  <a:lnTo>
                    <a:pt x="952981" y="257362"/>
                  </a:lnTo>
                  <a:lnTo>
                    <a:pt x="950335" y="259478"/>
                  </a:lnTo>
                  <a:lnTo>
                    <a:pt x="947424" y="261594"/>
                  </a:lnTo>
                  <a:lnTo>
                    <a:pt x="945042" y="264239"/>
                  </a:lnTo>
                  <a:lnTo>
                    <a:pt x="942660" y="266620"/>
                  </a:lnTo>
                  <a:lnTo>
                    <a:pt x="940278" y="269265"/>
                  </a:lnTo>
                  <a:lnTo>
                    <a:pt x="938161" y="272174"/>
                  </a:lnTo>
                  <a:lnTo>
                    <a:pt x="936044" y="275084"/>
                  </a:lnTo>
                  <a:lnTo>
                    <a:pt x="934192" y="277993"/>
                  </a:lnTo>
                  <a:lnTo>
                    <a:pt x="932604" y="280903"/>
                  </a:lnTo>
                  <a:lnTo>
                    <a:pt x="931016" y="284077"/>
                  </a:lnTo>
                  <a:lnTo>
                    <a:pt x="929428" y="287251"/>
                  </a:lnTo>
                  <a:lnTo>
                    <a:pt x="927840" y="290425"/>
                  </a:lnTo>
                  <a:lnTo>
                    <a:pt x="926782" y="294128"/>
                  </a:lnTo>
                  <a:lnTo>
                    <a:pt x="925723" y="297567"/>
                  </a:lnTo>
                  <a:lnTo>
                    <a:pt x="924929" y="301005"/>
                  </a:lnTo>
                  <a:lnTo>
                    <a:pt x="924400" y="304444"/>
                  </a:lnTo>
                  <a:lnTo>
                    <a:pt x="923870" y="308147"/>
                  </a:lnTo>
                  <a:lnTo>
                    <a:pt x="923606" y="312114"/>
                  </a:lnTo>
                  <a:lnTo>
                    <a:pt x="923606" y="315817"/>
                  </a:lnTo>
                  <a:lnTo>
                    <a:pt x="923606" y="319520"/>
                  </a:lnTo>
                  <a:lnTo>
                    <a:pt x="923870" y="323223"/>
                  </a:lnTo>
                  <a:lnTo>
                    <a:pt x="924400" y="326662"/>
                  </a:lnTo>
                  <a:lnTo>
                    <a:pt x="924929" y="330630"/>
                  </a:lnTo>
                  <a:lnTo>
                    <a:pt x="925723" y="334068"/>
                  </a:lnTo>
                  <a:lnTo>
                    <a:pt x="926782" y="337242"/>
                  </a:lnTo>
                  <a:lnTo>
                    <a:pt x="927840" y="340681"/>
                  </a:lnTo>
                  <a:lnTo>
                    <a:pt x="929428" y="343855"/>
                  </a:lnTo>
                  <a:lnTo>
                    <a:pt x="931016" y="347293"/>
                  </a:lnTo>
                  <a:lnTo>
                    <a:pt x="932604" y="350467"/>
                  </a:lnTo>
                  <a:lnTo>
                    <a:pt x="934192" y="353377"/>
                  </a:lnTo>
                  <a:lnTo>
                    <a:pt x="936044" y="356286"/>
                  </a:lnTo>
                  <a:lnTo>
                    <a:pt x="938161" y="359196"/>
                  </a:lnTo>
                  <a:lnTo>
                    <a:pt x="940278" y="361841"/>
                  </a:lnTo>
                  <a:lnTo>
                    <a:pt x="942660" y="364486"/>
                  </a:lnTo>
                  <a:lnTo>
                    <a:pt x="945042" y="367131"/>
                  </a:lnTo>
                  <a:lnTo>
                    <a:pt x="947424" y="369512"/>
                  </a:lnTo>
                  <a:lnTo>
                    <a:pt x="950335" y="371892"/>
                  </a:lnTo>
                  <a:lnTo>
                    <a:pt x="952981" y="374008"/>
                  </a:lnTo>
                  <a:lnTo>
                    <a:pt x="955892" y="375860"/>
                  </a:lnTo>
                  <a:lnTo>
                    <a:pt x="958803" y="377711"/>
                  </a:lnTo>
                  <a:lnTo>
                    <a:pt x="961714" y="379563"/>
                  </a:lnTo>
                  <a:lnTo>
                    <a:pt x="964890" y="381150"/>
                  </a:lnTo>
                  <a:lnTo>
                    <a:pt x="968331" y="382472"/>
                  </a:lnTo>
                  <a:lnTo>
                    <a:pt x="971506" y="383795"/>
                  </a:lnTo>
                  <a:lnTo>
                    <a:pt x="974947" y="385117"/>
                  </a:lnTo>
                  <a:lnTo>
                    <a:pt x="978387" y="386175"/>
                  </a:lnTo>
                  <a:lnTo>
                    <a:pt x="981827" y="386969"/>
                  </a:lnTo>
                  <a:lnTo>
                    <a:pt x="985797" y="387498"/>
                  </a:lnTo>
                  <a:lnTo>
                    <a:pt x="989237" y="388027"/>
                  </a:lnTo>
                  <a:lnTo>
                    <a:pt x="992942" y="388291"/>
                  </a:lnTo>
                  <a:lnTo>
                    <a:pt x="996647" y="388291"/>
                  </a:lnTo>
                  <a:lnTo>
                    <a:pt x="1000352" y="388291"/>
                  </a:lnTo>
                  <a:lnTo>
                    <a:pt x="1004057" y="388027"/>
                  </a:lnTo>
                  <a:lnTo>
                    <a:pt x="1007762" y="387498"/>
                  </a:lnTo>
                  <a:lnTo>
                    <a:pt x="1011467" y="386969"/>
                  </a:lnTo>
                  <a:lnTo>
                    <a:pt x="1014908" y="386175"/>
                  </a:lnTo>
                  <a:lnTo>
                    <a:pt x="1018348" y="385117"/>
                  </a:lnTo>
                  <a:lnTo>
                    <a:pt x="1021524" y="383795"/>
                  </a:lnTo>
                  <a:lnTo>
                    <a:pt x="1025229" y="382472"/>
                  </a:lnTo>
                  <a:lnTo>
                    <a:pt x="1028405" y="381150"/>
                  </a:lnTo>
                  <a:lnTo>
                    <a:pt x="1031580" y="379563"/>
                  </a:lnTo>
                  <a:lnTo>
                    <a:pt x="1034491" y="377711"/>
                  </a:lnTo>
                  <a:lnTo>
                    <a:pt x="1037403" y="375860"/>
                  </a:lnTo>
                  <a:lnTo>
                    <a:pt x="1040314" y="374008"/>
                  </a:lnTo>
                  <a:lnTo>
                    <a:pt x="1043225" y="371892"/>
                  </a:lnTo>
                  <a:lnTo>
                    <a:pt x="1045871" y="369512"/>
                  </a:lnTo>
                  <a:lnTo>
                    <a:pt x="1048253" y="367131"/>
                  </a:lnTo>
                  <a:lnTo>
                    <a:pt x="1050635" y="364486"/>
                  </a:lnTo>
                  <a:lnTo>
                    <a:pt x="1053017" y="361841"/>
                  </a:lnTo>
                  <a:lnTo>
                    <a:pt x="1055134" y="359196"/>
                  </a:lnTo>
                  <a:lnTo>
                    <a:pt x="1057251" y="356286"/>
                  </a:lnTo>
                  <a:lnTo>
                    <a:pt x="1059103" y="353377"/>
                  </a:lnTo>
                  <a:lnTo>
                    <a:pt x="1060956" y="350467"/>
                  </a:lnTo>
                  <a:lnTo>
                    <a:pt x="1062544" y="347293"/>
                  </a:lnTo>
                  <a:lnTo>
                    <a:pt x="1064132" y="343855"/>
                  </a:lnTo>
                  <a:lnTo>
                    <a:pt x="1065455" y="340681"/>
                  </a:lnTo>
                  <a:lnTo>
                    <a:pt x="1066513" y="337242"/>
                  </a:lnTo>
                  <a:lnTo>
                    <a:pt x="1067572" y="334068"/>
                  </a:lnTo>
                  <a:lnTo>
                    <a:pt x="1068366" y="330630"/>
                  </a:lnTo>
                  <a:lnTo>
                    <a:pt x="1068895" y="326662"/>
                  </a:lnTo>
                  <a:lnTo>
                    <a:pt x="1069424" y="323223"/>
                  </a:lnTo>
                  <a:lnTo>
                    <a:pt x="1069689" y="319520"/>
                  </a:lnTo>
                  <a:lnTo>
                    <a:pt x="1069689" y="315817"/>
                  </a:lnTo>
                  <a:lnTo>
                    <a:pt x="1069689" y="312114"/>
                  </a:lnTo>
                  <a:lnTo>
                    <a:pt x="1069424" y="308147"/>
                  </a:lnTo>
                  <a:lnTo>
                    <a:pt x="1068895" y="304444"/>
                  </a:lnTo>
                  <a:lnTo>
                    <a:pt x="1068366" y="301005"/>
                  </a:lnTo>
                  <a:lnTo>
                    <a:pt x="1067572" y="297567"/>
                  </a:lnTo>
                  <a:lnTo>
                    <a:pt x="1066513" y="294128"/>
                  </a:lnTo>
                  <a:lnTo>
                    <a:pt x="1065455" y="290425"/>
                  </a:lnTo>
                  <a:lnTo>
                    <a:pt x="1064132" y="287251"/>
                  </a:lnTo>
                  <a:lnTo>
                    <a:pt x="1062544" y="284077"/>
                  </a:lnTo>
                  <a:lnTo>
                    <a:pt x="1060956" y="280903"/>
                  </a:lnTo>
                  <a:lnTo>
                    <a:pt x="1059103" y="277993"/>
                  </a:lnTo>
                  <a:lnTo>
                    <a:pt x="1057251" y="275084"/>
                  </a:lnTo>
                  <a:lnTo>
                    <a:pt x="1055134" y="272174"/>
                  </a:lnTo>
                  <a:lnTo>
                    <a:pt x="1053017" y="269265"/>
                  </a:lnTo>
                  <a:lnTo>
                    <a:pt x="1050635" y="266620"/>
                  </a:lnTo>
                  <a:lnTo>
                    <a:pt x="1048253" y="264239"/>
                  </a:lnTo>
                  <a:lnTo>
                    <a:pt x="1045871" y="261594"/>
                  </a:lnTo>
                  <a:lnTo>
                    <a:pt x="1043225" y="259478"/>
                  </a:lnTo>
                  <a:lnTo>
                    <a:pt x="1040314" y="257362"/>
                  </a:lnTo>
                  <a:lnTo>
                    <a:pt x="1037403" y="255246"/>
                  </a:lnTo>
                  <a:lnTo>
                    <a:pt x="1034491" y="253395"/>
                  </a:lnTo>
                  <a:lnTo>
                    <a:pt x="1031580" y="251543"/>
                  </a:lnTo>
                  <a:lnTo>
                    <a:pt x="1028405" y="249956"/>
                  </a:lnTo>
                  <a:lnTo>
                    <a:pt x="1025229" y="248369"/>
                  </a:lnTo>
                  <a:lnTo>
                    <a:pt x="1021524" y="247046"/>
                  </a:lnTo>
                  <a:lnTo>
                    <a:pt x="1018348" y="245988"/>
                  </a:lnTo>
                  <a:lnTo>
                    <a:pt x="1014908" y="244930"/>
                  </a:lnTo>
                  <a:lnTo>
                    <a:pt x="1011467" y="244137"/>
                  </a:lnTo>
                  <a:lnTo>
                    <a:pt x="1007762" y="243608"/>
                  </a:lnTo>
                  <a:lnTo>
                    <a:pt x="1004057" y="243079"/>
                  </a:lnTo>
                  <a:lnTo>
                    <a:pt x="1000352" y="242814"/>
                  </a:lnTo>
                  <a:lnTo>
                    <a:pt x="996647" y="242814"/>
                  </a:lnTo>
                  <a:lnTo>
                    <a:pt x="992942" y="242814"/>
                  </a:lnTo>
                  <a:close/>
                  <a:moveTo>
                    <a:pt x="632233" y="242814"/>
                  </a:moveTo>
                  <a:lnTo>
                    <a:pt x="619795" y="243079"/>
                  </a:lnTo>
                  <a:lnTo>
                    <a:pt x="607357" y="243872"/>
                  </a:lnTo>
                  <a:lnTo>
                    <a:pt x="595183" y="245459"/>
                  </a:lnTo>
                  <a:lnTo>
                    <a:pt x="583274" y="247575"/>
                  </a:lnTo>
                  <a:lnTo>
                    <a:pt x="571365" y="250221"/>
                  </a:lnTo>
                  <a:lnTo>
                    <a:pt x="559986" y="253659"/>
                  </a:lnTo>
                  <a:lnTo>
                    <a:pt x="548606" y="257627"/>
                  </a:lnTo>
                  <a:lnTo>
                    <a:pt x="537756" y="261859"/>
                  </a:lnTo>
                  <a:lnTo>
                    <a:pt x="526905" y="266620"/>
                  </a:lnTo>
                  <a:lnTo>
                    <a:pt x="516055" y="272174"/>
                  </a:lnTo>
                  <a:lnTo>
                    <a:pt x="505998" y="277993"/>
                  </a:lnTo>
                  <a:lnTo>
                    <a:pt x="496207" y="284077"/>
                  </a:lnTo>
                  <a:lnTo>
                    <a:pt x="486679" y="291219"/>
                  </a:lnTo>
                  <a:lnTo>
                    <a:pt x="477417" y="298360"/>
                  </a:lnTo>
                  <a:lnTo>
                    <a:pt x="468684" y="305766"/>
                  </a:lnTo>
                  <a:lnTo>
                    <a:pt x="460480" y="313966"/>
                  </a:lnTo>
                  <a:lnTo>
                    <a:pt x="452276" y="322165"/>
                  </a:lnTo>
                  <a:lnTo>
                    <a:pt x="444601" y="331159"/>
                  </a:lnTo>
                  <a:lnTo>
                    <a:pt x="437191" y="340152"/>
                  </a:lnTo>
                  <a:lnTo>
                    <a:pt x="430575" y="349938"/>
                  </a:lnTo>
                  <a:lnTo>
                    <a:pt x="424224" y="359725"/>
                  </a:lnTo>
                  <a:lnTo>
                    <a:pt x="418401" y="369776"/>
                  </a:lnTo>
                  <a:lnTo>
                    <a:pt x="413109" y="380092"/>
                  </a:lnTo>
                  <a:lnTo>
                    <a:pt x="408080" y="390936"/>
                  </a:lnTo>
                  <a:lnTo>
                    <a:pt x="403846" y="402046"/>
                  </a:lnTo>
                  <a:lnTo>
                    <a:pt x="399876" y="413419"/>
                  </a:lnTo>
                  <a:lnTo>
                    <a:pt x="396701" y="424793"/>
                  </a:lnTo>
                  <a:lnTo>
                    <a:pt x="394054" y="436431"/>
                  </a:lnTo>
                  <a:lnTo>
                    <a:pt x="391937" y="448598"/>
                  </a:lnTo>
                  <a:lnTo>
                    <a:pt x="390349" y="460765"/>
                  </a:lnTo>
                  <a:lnTo>
                    <a:pt x="389291" y="472932"/>
                  </a:lnTo>
                  <a:lnTo>
                    <a:pt x="389026" y="485364"/>
                  </a:lnTo>
                  <a:lnTo>
                    <a:pt x="389291" y="498060"/>
                  </a:lnTo>
                  <a:lnTo>
                    <a:pt x="390349" y="510227"/>
                  </a:lnTo>
                  <a:lnTo>
                    <a:pt x="391937" y="522395"/>
                  </a:lnTo>
                  <a:lnTo>
                    <a:pt x="394054" y="534562"/>
                  </a:lnTo>
                  <a:lnTo>
                    <a:pt x="396701" y="546200"/>
                  </a:lnTo>
                  <a:lnTo>
                    <a:pt x="399876" y="557838"/>
                  </a:lnTo>
                  <a:lnTo>
                    <a:pt x="403846" y="568947"/>
                  </a:lnTo>
                  <a:lnTo>
                    <a:pt x="408080" y="580056"/>
                  </a:lnTo>
                  <a:lnTo>
                    <a:pt x="413109" y="590901"/>
                  </a:lnTo>
                  <a:lnTo>
                    <a:pt x="418401" y="601217"/>
                  </a:lnTo>
                  <a:lnTo>
                    <a:pt x="424224" y="611532"/>
                  </a:lnTo>
                  <a:lnTo>
                    <a:pt x="430575" y="621319"/>
                  </a:lnTo>
                  <a:lnTo>
                    <a:pt x="437191" y="630841"/>
                  </a:lnTo>
                  <a:lnTo>
                    <a:pt x="444601" y="640099"/>
                  </a:lnTo>
                  <a:lnTo>
                    <a:pt x="452276" y="648827"/>
                  </a:lnTo>
                  <a:lnTo>
                    <a:pt x="460480" y="657291"/>
                  </a:lnTo>
                  <a:lnTo>
                    <a:pt x="468684" y="665491"/>
                  </a:lnTo>
                  <a:lnTo>
                    <a:pt x="477417" y="672897"/>
                  </a:lnTo>
                  <a:lnTo>
                    <a:pt x="486679" y="680039"/>
                  </a:lnTo>
                  <a:lnTo>
                    <a:pt x="496207" y="687180"/>
                  </a:lnTo>
                  <a:lnTo>
                    <a:pt x="505998" y="693264"/>
                  </a:lnTo>
                  <a:lnTo>
                    <a:pt x="516055" y="699083"/>
                  </a:lnTo>
                  <a:lnTo>
                    <a:pt x="526905" y="704637"/>
                  </a:lnTo>
                  <a:lnTo>
                    <a:pt x="537756" y="709399"/>
                  </a:lnTo>
                  <a:lnTo>
                    <a:pt x="548606" y="713631"/>
                  </a:lnTo>
                  <a:lnTo>
                    <a:pt x="559986" y="717598"/>
                  </a:lnTo>
                  <a:lnTo>
                    <a:pt x="571365" y="721037"/>
                  </a:lnTo>
                  <a:lnTo>
                    <a:pt x="583274" y="723682"/>
                  </a:lnTo>
                  <a:lnTo>
                    <a:pt x="595183" y="725798"/>
                  </a:lnTo>
                  <a:lnTo>
                    <a:pt x="607357" y="727385"/>
                  </a:lnTo>
                  <a:lnTo>
                    <a:pt x="619795" y="728178"/>
                  </a:lnTo>
                  <a:lnTo>
                    <a:pt x="632233" y="728443"/>
                  </a:lnTo>
                  <a:lnTo>
                    <a:pt x="644672" y="728178"/>
                  </a:lnTo>
                  <a:lnTo>
                    <a:pt x="657110" y="727385"/>
                  </a:lnTo>
                  <a:lnTo>
                    <a:pt x="669283" y="725798"/>
                  </a:lnTo>
                  <a:lnTo>
                    <a:pt x="681192" y="723682"/>
                  </a:lnTo>
                  <a:lnTo>
                    <a:pt x="693101" y="721037"/>
                  </a:lnTo>
                  <a:lnTo>
                    <a:pt x="704746" y="717598"/>
                  </a:lnTo>
                  <a:lnTo>
                    <a:pt x="715861" y="713631"/>
                  </a:lnTo>
                  <a:lnTo>
                    <a:pt x="726976" y="709399"/>
                  </a:lnTo>
                  <a:lnTo>
                    <a:pt x="737561" y="704637"/>
                  </a:lnTo>
                  <a:lnTo>
                    <a:pt x="748147" y="699083"/>
                  </a:lnTo>
                  <a:lnTo>
                    <a:pt x="758204" y="693264"/>
                  </a:lnTo>
                  <a:lnTo>
                    <a:pt x="767995" y="687180"/>
                  </a:lnTo>
                  <a:lnTo>
                    <a:pt x="777523" y="680039"/>
                  </a:lnTo>
                  <a:lnTo>
                    <a:pt x="786785" y="672897"/>
                  </a:lnTo>
                  <a:lnTo>
                    <a:pt x="795518" y="665491"/>
                  </a:lnTo>
                  <a:lnTo>
                    <a:pt x="803987" y="657291"/>
                  </a:lnTo>
                  <a:lnTo>
                    <a:pt x="811926" y="648827"/>
                  </a:lnTo>
                  <a:lnTo>
                    <a:pt x="819866" y="640099"/>
                  </a:lnTo>
                  <a:lnTo>
                    <a:pt x="826746" y="630841"/>
                  </a:lnTo>
                  <a:lnTo>
                    <a:pt x="833627" y="621319"/>
                  </a:lnTo>
                  <a:lnTo>
                    <a:pt x="839978" y="611532"/>
                  </a:lnTo>
                  <a:lnTo>
                    <a:pt x="845801" y="601217"/>
                  </a:lnTo>
                  <a:lnTo>
                    <a:pt x="851094" y="590901"/>
                  </a:lnTo>
                  <a:lnTo>
                    <a:pt x="856122" y="580056"/>
                  </a:lnTo>
                  <a:lnTo>
                    <a:pt x="860356" y="568947"/>
                  </a:lnTo>
                  <a:lnTo>
                    <a:pt x="864061" y="557838"/>
                  </a:lnTo>
                  <a:lnTo>
                    <a:pt x="867501" y="546200"/>
                  </a:lnTo>
                  <a:lnTo>
                    <a:pt x="870148" y="534562"/>
                  </a:lnTo>
                  <a:lnTo>
                    <a:pt x="872265" y="522395"/>
                  </a:lnTo>
                  <a:lnTo>
                    <a:pt x="873853" y="510227"/>
                  </a:lnTo>
                  <a:lnTo>
                    <a:pt x="874911" y="498060"/>
                  </a:lnTo>
                  <a:lnTo>
                    <a:pt x="875176" y="485364"/>
                  </a:lnTo>
                  <a:lnTo>
                    <a:pt x="874911" y="472932"/>
                  </a:lnTo>
                  <a:lnTo>
                    <a:pt x="873853" y="460765"/>
                  </a:lnTo>
                  <a:lnTo>
                    <a:pt x="872265" y="448598"/>
                  </a:lnTo>
                  <a:lnTo>
                    <a:pt x="870148" y="436431"/>
                  </a:lnTo>
                  <a:lnTo>
                    <a:pt x="867501" y="424793"/>
                  </a:lnTo>
                  <a:lnTo>
                    <a:pt x="864061" y="413419"/>
                  </a:lnTo>
                  <a:lnTo>
                    <a:pt x="860356" y="402046"/>
                  </a:lnTo>
                  <a:lnTo>
                    <a:pt x="856122" y="390936"/>
                  </a:lnTo>
                  <a:lnTo>
                    <a:pt x="851094" y="380092"/>
                  </a:lnTo>
                  <a:lnTo>
                    <a:pt x="845801" y="369776"/>
                  </a:lnTo>
                  <a:lnTo>
                    <a:pt x="839978" y="359725"/>
                  </a:lnTo>
                  <a:lnTo>
                    <a:pt x="833627" y="349938"/>
                  </a:lnTo>
                  <a:lnTo>
                    <a:pt x="826746" y="340152"/>
                  </a:lnTo>
                  <a:lnTo>
                    <a:pt x="819866" y="331159"/>
                  </a:lnTo>
                  <a:lnTo>
                    <a:pt x="811926" y="322165"/>
                  </a:lnTo>
                  <a:lnTo>
                    <a:pt x="803987" y="313966"/>
                  </a:lnTo>
                  <a:lnTo>
                    <a:pt x="795518" y="305766"/>
                  </a:lnTo>
                  <a:lnTo>
                    <a:pt x="786785" y="298360"/>
                  </a:lnTo>
                  <a:lnTo>
                    <a:pt x="777523" y="291219"/>
                  </a:lnTo>
                  <a:lnTo>
                    <a:pt x="767995" y="284077"/>
                  </a:lnTo>
                  <a:lnTo>
                    <a:pt x="758204" y="277993"/>
                  </a:lnTo>
                  <a:lnTo>
                    <a:pt x="748147" y="272174"/>
                  </a:lnTo>
                  <a:lnTo>
                    <a:pt x="737561" y="266620"/>
                  </a:lnTo>
                  <a:lnTo>
                    <a:pt x="726976" y="261859"/>
                  </a:lnTo>
                  <a:lnTo>
                    <a:pt x="715861" y="257627"/>
                  </a:lnTo>
                  <a:lnTo>
                    <a:pt x="704746" y="253659"/>
                  </a:lnTo>
                  <a:lnTo>
                    <a:pt x="693101" y="250221"/>
                  </a:lnTo>
                  <a:lnTo>
                    <a:pt x="681192" y="247575"/>
                  </a:lnTo>
                  <a:lnTo>
                    <a:pt x="669283" y="245459"/>
                  </a:lnTo>
                  <a:lnTo>
                    <a:pt x="657110" y="243872"/>
                  </a:lnTo>
                  <a:lnTo>
                    <a:pt x="644672" y="243079"/>
                  </a:lnTo>
                  <a:lnTo>
                    <a:pt x="632233" y="242814"/>
                  </a:lnTo>
                  <a:close/>
                  <a:moveTo>
                    <a:pt x="291902" y="0"/>
                  </a:moveTo>
                  <a:lnTo>
                    <a:pt x="389026" y="0"/>
                  </a:lnTo>
                  <a:lnTo>
                    <a:pt x="394054" y="265"/>
                  </a:lnTo>
                  <a:lnTo>
                    <a:pt x="398818" y="529"/>
                  </a:lnTo>
                  <a:lnTo>
                    <a:pt x="403846" y="1058"/>
                  </a:lnTo>
                  <a:lnTo>
                    <a:pt x="408610" y="1852"/>
                  </a:lnTo>
                  <a:lnTo>
                    <a:pt x="413373" y="2910"/>
                  </a:lnTo>
                  <a:lnTo>
                    <a:pt x="417872" y="4232"/>
                  </a:lnTo>
                  <a:lnTo>
                    <a:pt x="422636" y="5819"/>
                  </a:lnTo>
                  <a:lnTo>
                    <a:pt x="426870" y="7406"/>
                  </a:lnTo>
                  <a:lnTo>
                    <a:pt x="431104" y="9522"/>
                  </a:lnTo>
                  <a:lnTo>
                    <a:pt x="435339" y="11903"/>
                  </a:lnTo>
                  <a:lnTo>
                    <a:pt x="439308" y="14019"/>
                  </a:lnTo>
                  <a:lnTo>
                    <a:pt x="443543" y="16664"/>
                  </a:lnTo>
                  <a:lnTo>
                    <a:pt x="447248" y="19309"/>
                  </a:lnTo>
                  <a:lnTo>
                    <a:pt x="450953" y="21954"/>
                  </a:lnTo>
                  <a:lnTo>
                    <a:pt x="454393" y="25128"/>
                  </a:lnTo>
                  <a:lnTo>
                    <a:pt x="457569" y="28302"/>
                  </a:lnTo>
                  <a:lnTo>
                    <a:pt x="461009" y="31741"/>
                  </a:lnTo>
                  <a:lnTo>
                    <a:pt x="464185" y="35179"/>
                  </a:lnTo>
                  <a:lnTo>
                    <a:pt x="466831" y="38882"/>
                  </a:lnTo>
                  <a:lnTo>
                    <a:pt x="469478" y="42585"/>
                  </a:lnTo>
                  <a:lnTo>
                    <a:pt x="472124" y="46553"/>
                  </a:lnTo>
                  <a:lnTo>
                    <a:pt x="474241" y="50785"/>
                  </a:lnTo>
                  <a:lnTo>
                    <a:pt x="476358" y="55017"/>
                  </a:lnTo>
                  <a:lnTo>
                    <a:pt x="478476" y="59249"/>
                  </a:lnTo>
                  <a:lnTo>
                    <a:pt x="480328" y="63481"/>
                  </a:lnTo>
                  <a:lnTo>
                    <a:pt x="481916" y="68242"/>
                  </a:lnTo>
                  <a:lnTo>
                    <a:pt x="483239" y="72739"/>
                  </a:lnTo>
                  <a:lnTo>
                    <a:pt x="484298" y="77500"/>
                  </a:lnTo>
                  <a:lnTo>
                    <a:pt x="485092" y="82261"/>
                  </a:lnTo>
                  <a:lnTo>
                    <a:pt x="485621" y="87286"/>
                  </a:lnTo>
                  <a:lnTo>
                    <a:pt x="486150" y="92047"/>
                  </a:lnTo>
                  <a:lnTo>
                    <a:pt x="486150" y="97073"/>
                  </a:lnTo>
                  <a:lnTo>
                    <a:pt x="1069689" y="97073"/>
                  </a:lnTo>
                  <a:lnTo>
                    <a:pt x="1074717" y="97073"/>
                  </a:lnTo>
                  <a:lnTo>
                    <a:pt x="1079745" y="97602"/>
                  </a:lnTo>
                  <a:lnTo>
                    <a:pt x="1084509" y="98131"/>
                  </a:lnTo>
                  <a:lnTo>
                    <a:pt x="1089273" y="98925"/>
                  </a:lnTo>
                  <a:lnTo>
                    <a:pt x="1093772" y="99983"/>
                  </a:lnTo>
                  <a:lnTo>
                    <a:pt x="1098535" y="101305"/>
                  </a:lnTo>
                  <a:lnTo>
                    <a:pt x="1103034" y="102892"/>
                  </a:lnTo>
                  <a:lnTo>
                    <a:pt x="1107533" y="104744"/>
                  </a:lnTo>
                  <a:lnTo>
                    <a:pt x="1111767" y="106595"/>
                  </a:lnTo>
                  <a:lnTo>
                    <a:pt x="1115737" y="108711"/>
                  </a:lnTo>
                  <a:lnTo>
                    <a:pt x="1119971" y="111092"/>
                  </a:lnTo>
                  <a:lnTo>
                    <a:pt x="1123941" y="113737"/>
                  </a:lnTo>
                  <a:lnTo>
                    <a:pt x="1127646" y="116382"/>
                  </a:lnTo>
                  <a:lnTo>
                    <a:pt x="1131351" y="119027"/>
                  </a:lnTo>
                  <a:lnTo>
                    <a:pt x="1134791" y="122201"/>
                  </a:lnTo>
                  <a:lnTo>
                    <a:pt x="1138496" y="125639"/>
                  </a:lnTo>
                  <a:lnTo>
                    <a:pt x="1141672" y="128813"/>
                  </a:lnTo>
                  <a:lnTo>
                    <a:pt x="1144583" y="132252"/>
                  </a:lnTo>
                  <a:lnTo>
                    <a:pt x="1147494" y="135955"/>
                  </a:lnTo>
                  <a:lnTo>
                    <a:pt x="1150141" y="139658"/>
                  </a:lnTo>
                  <a:lnTo>
                    <a:pt x="1152522" y="143890"/>
                  </a:lnTo>
                  <a:lnTo>
                    <a:pt x="1155169" y="147858"/>
                  </a:lnTo>
                  <a:lnTo>
                    <a:pt x="1157286" y="152090"/>
                  </a:lnTo>
                  <a:lnTo>
                    <a:pt x="1159139" y="156322"/>
                  </a:lnTo>
                  <a:lnTo>
                    <a:pt x="1160991" y="160818"/>
                  </a:lnTo>
                  <a:lnTo>
                    <a:pt x="1162579" y="165315"/>
                  </a:lnTo>
                  <a:lnTo>
                    <a:pt x="1163902" y="169811"/>
                  </a:lnTo>
                  <a:lnTo>
                    <a:pt x="1164961" y="174573"/>
                  </a:lnTo>
                  <a:lnTo>
                    <a:pt x="1165755" y="179334"/>
                  </a:lnTo>
                  <a:lnTo>
                    <a:pt x="1166284" y="184359"/>
                  </a:lnTo>
                  <a:lnTo>
                    <a:pt x="1166813" y="189120"/>
                  </a:lnTo>
                  <a:lnTo>
                    <a:pt x="1166813" y="194146"/>
                  </a:lnTo>
                  <a:lnTo>
                    <a:pt x="1166813" y="777111"/>
                  </a:lnTo>
                  <a:lnTo>
                    <a:pt x="1166813" y="782137"/>
                  </a:lnTo>
                  <a:lnTo>
                    <a:pt x="1166284" y="786898"/>
                  </a:lnTo>
                  <a:lnTo>
                    <a:pt x="1165755" y="791924"/>
                  </a:lnTo>
                  <a:lnTo>
                    <a:pt x="1164961" y="796949"/>
                  </a:lnTo>
                  <a:lnTo>
                    <a:pt x="1163902" y="801446"/>
                  </a:lnTo>
                  <a:lnTo>
                    <a:pt x="1162579" y="805942"/>
                  </a:lnTo>
                  <a:lnTo>
                    <a:pt x="1160991" y="810439"/>
                  </a:lnTo>
                  <a:lnTo>
                    <a:pt x="1159139" y="815200"/>
                  </a:lnTo>
                  <a:lnTo>
                    <a:pt x="1157286" y="819432"/>
                  </a:lnTo>
                  <a:lnTo>
                    <a:pt x="1155169" y="823400"/>
                  </a:lnTo>
                  <a:lnTo>
                    <a:pt x="1152522" y="827632"/>
                  </a:lnTo>
                  <a:lnTo>
                    <a:pt x="1150141" y="831335"/>
                  </a:lnTo>
                  <a:lnTo>
                    <a:pt x="1147494" y="835567"/>
                  </a:lnTo>
                  <a:lnTo>
                    <a:pt x="1144583" y="839005"/>
                  </a:lnTo>
                  <a:lnTo>
                    <a:pt x="1141672" y="842708"/>
                  </a:lnTo>
                  <a:lnTo>
                    <a:pt x="1138496" y="845882"/>
                  </a:lnTo>
                  <a:lnTo>
                    <a:pt x="1134791" y="849056"/>
                  </a:lnTo>
                  <a:lnTo>
                    <a:pt x="1131351" y="852495"/>
                  </a:lnTo>
                  <a:lnTo>
                    <a:pt x="1127646" y="855140"/>
                  </a:lnTo>
                  <a:lnTo>
                    <a:pt x="1123941" y="858049"/>
                  </a:lnTo>
                  <a:lnTo>
                    <a:pt x="1119971" y="860430"/>
                  </a:lnTo>
                  <a:lnTo>
                    <a:pt x="1115737" y="862811"/>
                  </a:lnTo>
                  <a:lnTo>
                    <a:pt x="1111767" y="864927"/>
                  </a:lnTo>
                  <a:lnTo>
                    <a:pt x="1107533" y="866778"/>
                  </a:lnTo>
                  <a:lnTo>
                    <a:pt x="1103034" y="868630"/>
                  </a:lnTo>
                  <a:lnTo>
                    <a:pt x="1098535" y="870217"/>
                  </a:lnTo>
                  <a:lnTo>
                    <a:pt x="1093772" y="871539"/>
                  </a:lnTo>
                  <a:lnTo>
                    <a:pt x="1089273" y="872597"/>
                  </a:lnTo>
                  <a:lnTo>
                    <a:pt x="1084509" y="873655"/>
                  </a:lnTo>
                  <a:lnTo>
                    <a:pt x="1079745" y="874184"/>
                  </a:lnTo>
                  <a:lnTo>
                    <a:pt x="1074717" y="874449"/>
                  </a:lnTo>
                  <a:lnTo>
                    <a:pt x="1069689" y="874713"/>
                  </a:lnTo>
                  <a:lnTo>
                    <a:pt x="97124" y="874713"/>
                  </a:lnTo>
                  <a:lnTo>
                    <a:pt x="92361" y="874449"/>
                  </a:lnTo>
                  <a:lnTo>
                    <a:pt x="87332" y="874184"/>
                  </a:lnTo>
                  <a:lnTo>
                    <a:pt x="82304" y="873655"/>
                  </a:lnTo>
                  <a:lnTo>
                    <a:pt x="77541" y="872597"/>
                  </a:lnTo>
                  <a:lnTo>
                    <a:pt x="73042" y="871539"/>
                  </a:lnTo>
                  <a:lnTo>
                    <a:pt x="68543" y="870217"/>
                  </a:lnTo>
                  <a:lnTo>
                    <a:pt x="63779" y="868630"/>
                  </a:lnTo>
                  <a:lnTo>
                    <a:pt x="59545" y="866778"/>
                  </a:lnTo>
                  <a:lnTo>
                    <a:pt x="55311" y="864927"/>
                  </a:lnTo>
                  <a:lnTo>
                    <a:pt x="51076" y="862811"/>
                  </a:lnTo>
                  <a:lnTo>
                    <a:pt x="47107" y="860430"/>
                  </a:lnTo>
                  <a:lnTo>
                    <a:pt x="42872" y="858049"/>
                  </a:lnTo>
                  <a:lnTo>
                    <a:pt x="39167" y="855140"/>
                  </a:lnTo>
                  <a:lnTo>
                    <a:pt x="35462" y="852495"/>
                  </a:lnTo>
                  <a:lnTo>
                    <a:pt x="32022" y="849056"/>
                  </a:lnTo>
                  <a:lnTo>
                    <a:pt x="28846" y="845882"/>
                  </a:lnTo>
                  <a:lnTo>
                    <a:pt x="25406" y="842708"/>
                  </a:lnTo>
                  <a:lnTo>
                    <a:pt x="22230" y="839005"/>
                  </a:lnTo>
                  <a:lnTo>
                    <a:pt x="19319" y="835567"/>
                  </a:lnTo>
                  <a:lnTo>
                    <a:pt x="16673" y="831335"/>
                  </a:lnTo>
                  <a:lnTo>
                    <a:pt x="14291" y="827632"/>
                  </a:lnTo>
                  <a:lnTo>
                    <a:pt x="11909" y="823400"/>
                  </a:lnTo>
                  <a:lnTo>
                    <a:pt x="9792" y="819432"/>
                  </a:lnTo>
                  <a:lnTo>
                    <a:pt x="7675" y="815200"/>
                  </a:lnTo>
                  <a:lnTo>
                    <a:pt x="5822" y="810439"/>
                  </a:lnTo>
                  <a:lnTo>
                    <a:pt x="4499" y="805942"/>
                  </a:lnTo>
                  <a:lnTo>
                    <a:pt x="3176" y="801446"/>
                  </a:lnTo>
                  <a:lnTo>
                    <a:pt x="2117" y="796949"/>
                  </a:lnTo>
                  <a:lnTo>
                    <a:pt x="1059" y="791924"/>
                  </a:lnTo>
                  <a:lnTo>
                    <a:pt x="529" y="786898"/>
                  </a:lnTo>
                  <a:lnTo>
                    <a:pt x="265" y="782137"/>
                  </a:lnTo>
                  <a:lnTo>
                    <a:pt x="40" y="777875"/>
                  </a:lnTo>
                  <a:lnTo>
                    <a:pt x="0" y="777875"/>
                  </a:lnTo>
                  <a:lnTo>
                    <a:pt x="0" y="777111"/>
                  </a:lnTo>
                  <a:lnTo>
                    <a:pt x="0" y="194146"/>
                  </a:lnTo>
                  <a:lnTo>
                    <a:pt x="0" y="193675"/>
                  </a:lnTo>
                  <a:lnTo>
                    <a:pt x="25" y="193675"/>
                  </a:lnTo>
                  <a:lnTo>
                    <a:pt x="265" y="189120"/>
                  </a:lnTo>
                  <a:lnTo>
                    <a:pt x="529" y="184359"/>
                  </a:lnTo>
                  <a:lnTo>
                    <a:pt x="1059" y="179334"/>
                  </a:lnTo>
                  <a:lnTo>
                    <a:pt x="2117" y="174573"/>
                  </a:lnTo>
                  <a:lnTo>
                    <a:pt x="3176" y="169811"/>
                  </a:lnTo>
                  <a:lnTo>
                    <a:pt x="4499" y="165315"/>
                  </a:lnTo>
                  <a:lnTo>
                    <a:pt x="5822" y="160818"/>
                  </a:lnTo>
                  <a:lnTo>
                    <a:pt x="7675" y="156322"/>
                  </a:lnTo>
                  <a:lnTo>
                    <a:pt x="9792" y="152090"/>
                  </a:lnTo>
                  <a:lnTo>
                    <a:pt x="11909" y="147858"/>
                  </a:lnTo>
                  <a:lnTo>
                    <a:pt x="14291" y="143890"/>
                  </a:lnTo>
                  <a:lnTo>
                    <a:pt x="16673" y="139658"/>
                  </a:lnTo>
                  <a:lnTo>
                    <a:pt x="19319" y="135955"/>
                  </a:lnTo>
                  <a:lnTo>
                    <a:pt x="22230" y="132252"/>
                  </a:lnTo>
                  <a:lnTo>
                    <a:pt x="25406" y="128813"/>
                  </a:lnTo>
                  <a:lnTo>
                    <a:pt x="28846" y="125639"/>
                  </a:lnTo>
                  <a:lnTo>
                    <a:pt x="32022" y="122201"/>
                  </a:lnTo>
                  <a:lnTo>
                    <a:pt x="35462" y="119027"/>
                  </a:lnTo>
                  <a:lnTo>
                    <a:pt x="39167" y="116382"/>
                  </a:lnTo>
                  <a:lnTo>
                    <a:pt x="42872" y="113737"/>
                  </a:lnTo>
                  <a:lnTo>
                    <a:pt x="47107" y="111092"/>
                  </a:lnTo>
                  <a:lnTo>
                    <a:pt x="51076" y="108711"/>
                  </a:lnTo>
                  <a:lnTo>
                    <a:pt x="55311" y="106595"/>
                  </a:lnTo>
                  <a:lnTo>
                    <a:pt x="59545" y="104744"/>
                  </a:lnTo>
                  <a:lnTo>
                    <a:pt x="63779" y="102892"/>
                  </a:lnTo>
                  <a:lnTo>
                    <a:pt x="68543" y="101305"/>
                  </a:lnTo>
                  <a:lnTo>
                    <a:pt x="73042" y="99983"/>
                  </a:lnTo>
                  <a:lnTo>
                    <a:pt x="77541" y="98925"/>
                  </a:lnTo>
                  <a:lnTo>
                    <a:pt x="82304" y="98131"/>
                  </a:lnTo>
                  <a:lnTo>
                    <a:pt x="87332" y="97602"/>
                  </a:lnTo>
                  <a:lnTo>
                    <a:pt x="92361" y="97073"/>
                  </a:lnTo>
                  <a:lnTo>
                    <a:pt x="97124" y="97073"/>
                  </a:lnTo>
                  <a:lnTo>
                    <a:pt x="194513" y="97073"/>
                  </a:lnTo>
                  <a:lnTo>
                    <a:pt x="194778" y="92047"/>
                  </a:lnTo>
                  <a:lnTo>
                    <a:pt x="195042" y="87286"/>
                  </a:lnTo>
                  <a:lnTo>
                    <a:pt x="195836" y="82261"/>
                  </a:lnTo>
                  <a:lnTo>
                    <a:pt x="196630" y="77500"/>
                  </a:lnTo>
                  <a:lnTo>
                    <a:pt x="197953" y="72739"/>
                  </a:lnTo>
                  <a:lnTo>
                    <a:pt x="199277" y="68242"/>
                  </a:lnTo>
                  <a:lnTo>
                    <a:pt x="200600" y="63481"/>
                  </a:lnTo>
                  <a:lnTo>
                    <a:pt x="202452" y="59249"/>
                  </a:lnTo>
                  <a:lnTo>
                    <a:pt x="204305" y="55017"/>
                  </a:lnTo>
                  <a:lnTo>
                    <a:pt x="206422" y="50785"/>
                  </a:lnTo>
                  <a:lnTo>
                    <a:pt x="208804" y="46553"/>
                  </a:lnTo>
                  <a:lnTo>
                    <a:pt x="211186" y="42585"/>
                  </a:lnTo>
                  <a:lnTo>
                    <a:pt x="213832" y="38882"/>
                  </a:lnTo>
                  <a:lnTo>
                    <a:pt x="217008" y="35179"/>
                  </a:lnTo>
                  <a:lnTo>
                    <a:pt x="219919" y="31741"/>
                  </a:lnTo>
                  <a:lnTo>
                    <a:pt x="223095" y="28302"/>
                  </a:lnTo>
                  <a:lnTo>
                    <a:pt x="226535" y="25128"/>
                  </a:lnTo>
                  <a:lnTo>
                    <a:pt x="229975" y="21954"/>
                  </a:lnTo>
                  <a:lnTo>
                    <a:pt x="233680" y="19309"/>
                  </a:lnTo>
                  <a:lnTo>
                    <a:pt x="237650" y="16664"/>
                  </a:lnTo>
                  <a:lnTo>
                    <a:pt x="241355" y="14019"/>
                  </a:lnTo>
                  <a:lnTo>
                    <a:pt x="245589" y="11903"/>
                  </a:lnTo>
                  <a:lnTo>
                    <a:pt x="249559" y="9522"/>
                  </a:lnTo>
                  <a:lnTo>
                    <a:pt x="254058" y="7406"/>
                  </a:lnTo>
                  <a:lnTo>
                    <a:pt x="258557" y="5819"/>
                  </a:lnTo>
                  <a:lnTo>
                    <a:pt x="262791" y="4232"/>
                  </a:lnTo>
                  <a:lnTo>
                    <a:pt x="267555" y="2910"/>
                  </a:lnTo>
                  <a:lnTo>
                    <a:pt x="272054" y="1852"/>
                  </a:lnTo>
                  <a:lnTo>
                    <a:pt x="277082" y="1058"/>
                  </a:lnTo>
                  <a:lnTo>
                    <a:pt x="281845" y="529"/>
                  </a:lnTo>
                  <a:lnTo>
                    <a:pt x="286874" y="265"/>
                  </a:lnTo>
                  <a:lnTo>
                    <a:pt x="291902" y="0"/>
                  </a:lnTo>
                  <a:close/>
                </a:path>
              </a:pathLst>
            </a:custGeom>
            <a:solidFill>
              <a:srgbClr val="0296D6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Calibri Light" panose="020F030202020403020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58045" y="2433965"/>
              <a:ext cx="3626848" cy="548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3A3A3A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745473" y="4808373"/>
              <a:ext cx="4168660" cy="754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800" dirty="0">
                  <a:solidFill>
                    <a:srgbClr val="3A3A3A"/>
                  </a:soli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58045" y="4351244"/>
              <a:ext cx="3626848" cy="548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3A3A3A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9301" y="1072773"/>
            <a:ext cx="1861970" cy="2150888"/>
          </a:xfrm>
          <a:custGeom>
            <a:avLst/>
            <a:gdLst>
              <a:gd name="connsiteX0" fmla="*/ 1241314 w 2482627"/>
              <a:gd name="connsiteY0" fmla="*/ 0 h 2867850"/>
              <a:gd name="connsiteX1" fmla="*/ 2482627 w 2482627"/>
              <a:gd name="connsiteY1" fmla="*/ 731829 h 2867850"/>
              <a:gd name="connsiteX2" fmla="*/ 2482627 w 2482627"/>
              <a:gd name="connsiteY2" fmla="*/ 2148021 h 2867850"/>
              <a:gd name="connsiteX3" fmla="*/ 1261667 w 2482627"/>
              <a:gd name="connsiteY3" fmla="*/ 2867850 h 2867850"/>
              <a:gd name="connsiteX4" fmla="*/ 1220960 w 2482627"/>
              <a:gd name="connsiteY4" fmla="*/ 2867850 h 2867850"/>
              <a:gd name="connsiteX5" fmla="*/ 0 w 2482627"/>
              <a:gd name="connsiteY5" fmla="*/ 2148021 h 2867850"/>
              <a:gd name="connsiteX6" fmla="*/ 0 w 2482627"/>
              <a:gd name="connsiteY6" fmla="*/ 731829 h 28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2627" h="2867850">
                <a:moveTo>
                  <a:pt x="1241314" y="0"/>
                </a:moveTo>
                <a:lnTo>
                  <a:pt x="2482627" y="731829"/>
                </a:lnTo>
                <a:lnTo>
                  <a:pt x="2482627" y="2148021"/>
                </a:lnTo>
                <a:lnTo>
                  <a:pt x="1261667" y="2867850"/>
                </a:lnTo>
                <a:lnTo>
                  <a:pt x="1220960" y="2867850"/>
                </a:lnTo>
                <a:lnTo>
                  <a:pt x="0" y="2148021"/>
                </a:lnTo>
                <a:lnTo>
                  <a:pt x="0" y="731829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5201" y="1332470"/>
            <a:ext cx="1417323" cy="1631492"/>
          </a:xfrm>
          <a:custGeom>
            <a:avLst/>
            <a:gdLst>
              <a:gd name="connsiteX0" fmla="*/ 944882 w 1889764"/>
              <a:gd name="connsiteY0" fmla="*/ 0 h 2175323"/>
              <a:gd name="connsiteX1" fmla="*/ 1889764 w 1889764"/>
              <a:gd name="connsiteY1" fmla="*/ 557065 h 2175323"/>
              <a:gd name="connsiteX2" fmla="*/ 1889764 w 1889764"/>
              <a:gd name="connsiteY2" fmla="*/ 1635061 h 2175323"/>
              <a:gd name="connsiteX3" fmla="*/ 973383 w 1889764"/>
              <a:gd name="connsiteY3" fmla="*/ 2175323 h 2175323"/>
              <a:gd name="connsiteX4" fmla="*/ 916381 w 1889764"/>
              <a:gd name="connsiteY4" fmla="*/ 2175323 h 2175323"/>
              <a:gd name="connsiteX5" fmla="*/ 0 w 1889764"/>
              <a:gd name="connsiteY5" fmla="*/ 1635061 h 2175323"/>
              <a:gd name="connsiteX6" fmla="*/ 0 w 1889764"/>
              <a:gd name="connsiteY6" fmla="*/ 557065 h 217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9764" h="2175323">
                <a:moveTo>
                  <a:pt x="944882" y="0"/>
                </a:moveTo>
                <a:lnTo>
                  <a:pt x="1889764" y="557065"/>
                </a:lnTo>
                <a:lnTo>
                  <a:pt x="1889764" y="1635061"/>
                </a:lnTo>
                <a:lnTo>
                  <a:pt x="973383" y="2175323"/>
                </a:lnTo>
                <a:lnTo>
                  <a:pt x="916381" y="2175323"/>
                </a:lnTo>
                <a:lnTo>
                  <a:pt x="0" y="1635061"/>
                </a:lnTo>
                <a:lnTo>
                  <a:pt x="0" y="557065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8062" y="1332470"/>
            <a:ext cx="1417323" cy="1644095"/>
          </a:xfrm>
          <a:custGeom>
            <a:avLst/>
            <a:gdLst>
              <a:gd name="connsiteX0" fmla="*/ 944882 w 1889764"/>
              <a:gd name="connsiteY0" fmla="*/ 0 h 2192126"/>
              <a:gd name="connsiteX1" fmla="*/ 1889764 w 1889764"/>
              <a:gd name="connsiteY1" fmla="*/ 557065 h 2192126"/>
              <a:gd name="connsiteX2" fmla="*/ 1889764 w 1889764"/>
              <a:gd name="connsiteY2" fmla="*/ 1635061 h 2192126"/>
              <a:gd name="connsiteX3" fmla="*/ 944882 w 1889764"/>
              <a:gd name="connsiteY3" fmla="*/ 2192126 h 2192126"/>
              <a:gd name="connsiteX4" fmla="*/ 0 w 1889764"/>
              <a:gd name="connsiteY4" fmla="*/ 1635061 h 2192126"/>
              <a:gd name="connsiteX5" fmla="*/ 0 w 1889764"/>
              <a:gd name="connsiteY5" fmla="*/ 557065 h 219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764" h="2192126">
                <a:moveTo>
                  <a:pt x="944882" y="0"/>
                </a:moveTo>
                <a:lnTo>
                  <a:pt x="1889764" y="557065"/>
                </a:lnTo>
                <a:lnTo>
                  <a:pt x="1889764" y="1635061"/>
                </a:lnTo>
                <a:lnTo>
                  <a:pt x="944882" y="2192126"/>
                </a:lnTo>
                <a:lnTo>
                  <a:pt x="0" y="1635061"/>
                </a:lnTo>
                <a:lnTo>
                  <a:pt x="0" y="557065"/>
                </a:lnTo>
                <a:close/>
              </a:path>
            </a:pathLst>
          </a:custGeom>
        </p:spPr>
      </p:pic>
      <p:sp>
        <p:nvSpPr>
          <p:cNvPr id="8" name="六边形 7"/>
          <p:cNvSpPr/>
          <p:nvPr/>
        </p:nvSpPr>
        <p:spPr>
          <a:xfrm rot="16200000">
            <a:off x="1403423" y="1591328"/>
            <a:ext cx="1306601" cy="112638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7" name="六边形 16"/>
          <p:cNvSpPr/>
          <p:nvPr/>
        </p:nvSpPr>
        <p:spPr>
          <a:xfrm rot="16200000">
            <a:off x="6370562" y="1591328"/>
            <a:ext cx="1306601" cy="112638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8CC4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8" name="六边形 17"/>
          <p:cNvSpPr/>
          <p:nvPr/>
        </p:nvSpPr>
        <p:spPr>
          <a:xfrm rot="16200000">
            <a:off x="3551846" y="1339349"/>
            <a:ext cx="1891190" cy="1630336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4BBC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2" name="KSO_Shape"/>
          <p:cNvSpPr/>
          <p:nvPr/>
        </p:nvSpPr>
        <p:spPr bwMode="auto">
          <a:xfrm>
            <a:off x="1829465" y="3115009"/>
            <a:ext cx="397460" cy="303285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6787365" y="3103666"/>
            <a:ext cx="472995" cy="31362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4323424" y="3382691"/>
            <a:ext cx="393723" cy="246680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lIns="51435" tIns="25717" rIns="51435" bIns="405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63795" y="3525462"/>
            <a:ext cx="2720136" cy="566284"/>
            <a:chOff x="692722" y="4705211"/>
            <a:chExt cx="3626848" cy="755045"/>
          </a:xfrm>
        </p:grpSpPr>
        <p:sp>
          <p:nvSpPr>
            <p:cNvPr id="30" name="文本框 29"/>
            <p:cNvSpPr txBox="1"/>
            <p:nvPr/>
          </p:nvSpPr>
          <p:spPr>
            <a:xfrm>
              <a:off x="1297555" y="4940403"/>
              <a:ext cx="2417182" cy="519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75" dirty="0"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92722" y="4705211"/>
              <a:ext cx="362684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137372" y="3772558"/>
            <a:ext cx="2720136" cy="417059"/>
            <a:chOff x="692722" y="4705211"/>
            <a:chExt cx="3626848" cy="556079"/>
          </a:xfrm>
        </p:grpSpPr>
        <p:sp>
          <p:nvSpPr>
            <p:cNvPr id="36" name="文本框 35"/>
            <p:cNvSpPr txBox="1"/>
            <p:nvPr/>
          </p:nvSpPr>
          <p:spPr>
            <a:xfrm>
              <a:off x="1028796" y="4940403"/>
              <a:ext cx="2943216" cy="32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75" dirty="0"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92722" y="4705211"/>
              <a:ext cx="362684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8127" y="3480377"/>
            <a:ext cx="2720136" cy="566284"/>
            <a:chOff x="692722" y="4705211"/>
            <a:chExt cx="3626848" cy="755045"/>
          </a:xfrm>
        </p:grpSpPr>
        <p:sp>
          <p:nvSpPr>
            <p:cNvPr id="6" name="文本框 5"/>
            <p:cNvSpPr txBox="1"/>
            <p:nvPr/>
          </p:nvSpPr>
          <p:spPr>
            <a:xfrm>
              <a:off x="1297555" y="4940403"/>
              <a:ext cx="2417182" cy="519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75" dirty="0"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92722" y="4705211"/>
              <a:ext cx="3626848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34"/>
          <p:cNvSpPr>
            <a:spLocks noEditPoints="1"/>
          </p:cNvSpPr>
          <p:nvPr/>
        </p:nvSpPr>
        <p:spPr bwMode="auto">
          <a:xfrm>
            <a:off x="2035810" y="972185"/>
            <a:ext cx="302260" cy="412115"/>
          </a:xfrm>
          <a:custGeom>
            <a:avLst/>
            <a:gdLst>
              <a:gd name="T0" fmla="*/ 128715 w 709"/>
              <a:gd name="T1" fmla="*/ 322149 h 965"/>
              <a:gd name="T2" fmla="*/ 196223 w 709"/>
              <a:gd name="T3" fmla="*/ 480524 h 965"/>
              <a:gd name="T4" fmla="*/ 251130 w 709"/>
              <a:gd name="T5" fmla="*/ 607403 h 965"/>
              <a:gd name="T6" fmla="*/ 374444 w 709"/>
              <a:gd name="T7" fmla="*/ 611003 h 965"/>
              <a:gd name="T8" fmla="*/ 401447 w 709"/>
              <a:gd name="T9" fmla="*/ 560611 h 965"/>
              <a:gd name="T10" fmla="*/ 469855 w 709"/>
              <a:gd name="T11" fmla="*/ 432831 h 965"/>
              <a:gd name="T12" fmla="*/ 319538 w 709"/>
              <a:gd name="T13" fmla="*/ 132279 h 965"/>
              <a:gd name="T14" fmla="*/ 264631 w 709"/>
              <a:gd name="T15" fmla="*/ 650597 h 965"/>
              <a:gd name="T16" fmla="*/ 201624 w 709"/>
              <a:gd name="T17" fmla="*/ 578608 h 965"/>
              <a:gd name="T18" fmla="*/ 135916 w 709"/>
              <a:gd name="T19" fmla="*/ 455328 h 965"/>
              <a:gd name="T20" fmla="*/ 319538 w 709"/>
              <a:gd name="T21" fmla="*/ 91785 h 965"/>
              <a:gd name="T22" fmla="*/ 503159 w 709"/>
              <a:gd name="T23" fmla="*/ 455328 h 965"/>
              <a:gd name="T24" fmla="*/ 436551 w 709"/>
              <a:gd name="T25" fmla="*/ 578608 h 965"/>
              <a:gd name="T26" fmla="*/ 374444 w 709"/>
              <a:gd name="T27" fmla="*/ 650597 h 965"/>
              <a:gd name="T28" fmla="*/ 228627 w 709"/>
              <a:gd name="T29" fmla="*/ 778376 h 965"/>
              <a:gd name="T30" fmla="*/ 383445 w 709"/>
              <a:gd name="T31" fmla="*/ 807172 h 965"/>
              <a:gd name="T32" fmla="*/ 383445 w 709"/>
              <a:gd name="T33" fmla="*/ 748681 h 965"/>
              <a:gd name="T34" fmla="*/ 246629 w 709"/>
              <a:gd name="T35" fmla="*/ 796373 h 965"/>
              <a:gd name="T36" fmla="*/ 395146 w 709"/>
              <a:gd name="T37" fmla="*/ 796373 h 965"/>
              <a:gd name="T38" fmla="*/ 413149 w 709"/>
              <a:gd name="T39" fmla="*/ 778376 h 965"/>
              <a:gd name="T40" fmla="*/ 228627 w 709"/>
              <a:gd name="T41" fmla="*/ 685691 h 965"/>
              <a:gd name="T42" fmla="*/ 413149 w 709"/>
              <a:gd name="T43" fmla="*/ 778376 h 965"/>
              <a:gd name="T44" fmla="*/ 411348 w 709"/>
              <a:gd name="T45" fmla="*/ 362642 h 965"/>
              <a:gd name="T46" fmla="*/ 349241 w 709"/>
              <a:gd name="T47" fmla="*/ 424733 h 965"/>
              <a:gd name="T48" fmla="*/ 288934 w 709"/>
              <a:gd name="T49" fmla="*/ 424733 h 965"/>
              <a:gd name="T50" fmla="*/ 226827 w 709"/>
              <a:gd name="T51" fmla="*/ 362642 h 965"/>
              <a:gd name="T52" fmla="*/ 226827 w 709"/>
              <a:gd name="T53" fmla="*/ 302352 h 965"/>
              <a:gd name="T54" fmla="*/ 288934 w 709"/>
              <a:gd name="T55" fmla="*/ 239362 h 965"/>
              <a:gd name="T56" fmla="*/ 349241 w 709"/>
              <a:gd name="T57" fmla="*/ 239362 h 965"/>
              <a:gd name="T58" fmla="*/ 411348 w 709"/>
              <a:gd name="T59" fmla="*/ 302352 h 965"/>
              <a:gd name="T60" fmla="*/ 612972 w 709"/>
              <a:gd name="T61" fmla="*/ 293353 h 965"/>
              <a:gd name="T62" fmla="*/ 580568 w 709"/>
              <a:gd name="T63" fmla="*/ 322149 h 965"/>
              <a:gd name="T64" fmla="*/ 612972 w 709"/>
              <a:gd name="T65" fmla="*/ 341046 h 965"/>
              <a:gd name="T66" fmla="*/ 612972 w 709"/>
              <a:gd name="T67" fmla="*/ 293353 h 965"/>
              <a:gd name="T68" fmla="*/ 542764 w 709"/>
              <a:gd name="T69" fmla="*/ 127780 h 965"/>
              <a:gd name="T70" fmla="*/ 509460 w 709"/>
              <a:gd name="T71" fmla="*/ 94485 h 965"/>
              <a:gd name="T72" fmla="*/ 518461 w 709"/>
              <a:gd name="T73" fmla="*/ 152976 h 965"/>
              <a:gd name="T74" fmla="*/ 342040 w 709"/>
              <a:gd name="T75" fmla="*/ 61190 h 965"/>
              <a:gd name="T76" fmla="*/ 318637 w 709"/>
              <a:gd name="T77" fmla="*/ 0 h 965"/>
              <a:gd name="T78" fmla="*/ 294335 w 709"/>
              <a:gd name="T79" fmla="*/ 61190 h 965"/>
              <a:gd name="T80" fmla="*/ 117014 w 709"/>
              <a:gd name="T81" fmla="*/ 155675 h 965"/>
              <a:gd name="T82" fmla="*/ 127815 w 709"/>
              <a:gd name="T83" fmla="*/ 98084 h 965"/>
              <a:gd name="T84" fmla="*/ 93611 w 709"/>
              <a:gd name="T85" fmla="*/ 132279 h 965"/>
              <a:gd name="T86" fmla="*/ 57607 w 709"/>
              <a:gd name="T87" fmla="*/ 322149 h 965"/>
              <a:gd name="T88" fmla="*/ 25203 w 709"/>
              <a:gd name="T89" fmla="*/ 293353 h 965"/>
              <a:gd name="T90" fmla="*/ 25203 w 709"/>
              <a:gd name="T91" fmla="*/ 341046 h 965"/>
              <a:gd name="T92" fmla="*/ 57607 w 709"/>
              <a:gd name="T93" fmla="*/ 322149 h 96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09" h="965">
                <a:moveTo>
                  <a:pt x="355" y="147"/>
                </a:moveTo>
                <a:cubicBezTo>
                  <a:pt x="238" y="147"/>
                  <a:pt x="143" y="241"/>
                  <a:pt x="143" y="358"/>
                </a:cubicBezTo>
                <a:cubicBezTo>
                  <a:pt x="143" y="414"/>
                  <a:pt x="187" y="481"/>
                  <a:pt x="188" y="481"/>
                </a:cubicBezTo>
                <a:cubicBezTo>
                  <a:pt x="197" y="496"/>
                  <a:pt x="210" y="519"/>
                  <a:pt x="218" y="534"/>
                </a:cubicBezTo>
                <a:lnTo>
                  <a:pt x="264" y="623"/>
                </a:lnTo>
                <a:cubicBezTo>
                  <a:pt x="272" y="639"/>
                  <a:pt x="279" y="662"/>
                  <a:pt x="279" y="675"/>
                </a:cubicBezTo>
                <a:cubicBezTo>
                  <a:pt x="279" y="675"/>
                  <a:pt x="284" y="679"/>
                  <a:pt x="294" y="679"/>
                </a:cubicBezTo>
                <a:lnTo>
                  <a:pt x="416" y="679"/>
                </a:lnTo>
                <a:cubicBezTo>
                  <a:pt x="425" y="679"/>
                  <a:pt x="430" y="675"/>
                  <a:pt x="431" y="674"/>
                </a:cubicBezTo>
                <a:cubicBezTo>
                  <a:pt x="430" y="662"/>
                  <a:pt x="437" y="639"/>
                  <a:pt x="446" y="623"/>
                </a:cubicBezTo>
                <a:lnTo>
                  <a:pt x="491" y="534"/>
                </a:lnTo>
                <a:cubicBezTo>
                  <a:pt x="499" y="519"/>
                  <a:pt x="513" y="495"/>
                  <a:pt x="522" y="481"/>
                </a:cubicBezTo>
                <a:cubicBezTo>
                  <a:pt x="537" y="458"/>
                  <a:pt x="566" y="402"/>
                  <a:pt x="566" y="358"/>
                </a:cubicBezTo>
                <a:cubicBezTo>
                  <a:pt x="566" y="241"/>
                  <a:pt x="471" y="147"/>
                  <a:pt x="355" y="147"/>
                </a:cubicBezTo>
                <a:close/>
                <a:moveTo>
                  <a:pt x="416" y="723"/>
                </a:moveTo>
                <a:lnTo>
                  <a:pt x="294" y="723"/>
                </a:lnTo>
                <a:cubicBezTo>
                  <a:pt x="261" y="723"/>
                  <a:pt x="235" y="702"/>
                  <a:pt x="235" y="675"/>
                </a:cubicBezTo>
                <a:cubicBezTo>
                  <a:pt x="235" y="671"/>
                  <a:pt x="231" y="656"/>
                  <a:pt x="224" y="643"/>
                </a:cubicBezTo>
                <a:lnTo>
                  <a:pt x="179" y="554"/>
                </a:lnTo>
                <a:cubicBezTo>
                  <a:pt x="172" y="540"/>
                  <a:pt x="159" y="519"/>
                  <a:pt x="151" y="506"/>
                </a:cubicBezTo>
                <a:cubicBezTo>
                  <a:pt x="145" y="498"/>
                  <a:pt x="99" y="425"/>
                  <a:pt x="99" y="358"/>
                </a:cubicBezTo>
                <a:cubicBezTo>
                  <a:pt x="99" y="217"/>
                  <a:pt x="214" y="102"/>
                  <a:pt x="355" y="102"/>
                </a:cubicBezTo>
                <a:cubicBezTo>
                  <a:pt x="495" y="102"/>
                  <a:pt x="610" y="217"/>
                  <a:pt x="610" y="358"/>
                </a:cubicBezTo>
                <a:cubicBezTo>
                  <a:pt x="610" y="425"/>
                  <a:pt x="564" y="498"/>
                  <a:pt x="559" y="506"/>
                </a:cubicBezTo>
                <a:cubicBezTo>
                  <a:pt x="550" y="518"/>
                  <a:pt x="537" y="541"/>
                  <a:pt x="530" y="554"/>
                </a:cubicBezTo>
                <a:lnTo>
                  <a:pt x="485" y="643"/>
                </a:lnTo>
                <a:cubicBezTo>
                  <a:pt x="478" y="656"/>
                  <a:pt x="475" y="671"/>
                  <a:pt x="475" y="675"/>
                </a:cubicBezTo>
                <a:cubicBezTo>
                  <a:pt x="475" y="702"/>
                  <a:pt x="449" y="723"/>
                  <a:pt x="416" y="723"/>
                </a:cubicBezTo>
                <a:close/>
                <a:moveTo>
                  <a:pt x="287" y="832"/>
                </a:moveTo>
                <a:cubicBezTo>
                  <a:pt x="269" y="832"/>
                  <a:pt x="254" y="846"/>
                  <a:pt x="254" y="865"/>
                </a:cubicBezTo>
                <a:cubicBezTo>
                  <a:pt x="254" y="883"/>
                  <a:pt x="269" y="897"/>
                  <a:pt x="287" y="897"/>
                </a:cubicBezTo>
                <a:lnTo>
                  <a:pt x="426" y="897"/>
                </a:lnTo>
                <a:cubicBezTo>
                  <a:pt x="444" y="897"/>
                  <a:pt x="459" y="883"/>
                  <a:pt x="459" y="865"/>
                </a:cubicBezTo>
                <a:cubicBezTo>
                  <a:pt x="459" y="846"/>
                  <a:pt x="444" y="832"/>
                  <a:pt x="426" y="832"/>
                </a:cubicBezTo>
                <a:lnTo>
                  <a:pt x="287" y="832"/>
                </a:lnTo>
                <a:close/>
                <a:moveTo>
                  <a:pt x="274" y="885"/>
                </a:moveTo>
                <a:cubicBezTo>
                  <a:pt x="276" y="929"/>
                  <a:pt x="312" y="965"/>
                  <a:pt x="356" y="965"/>
                </a:cubicBezTo>
                <a:cubicBezTo>
                  <a:pt x="401" y="965"/>
                  <a:pt x="437" y="929"/>
                  <a:pt x="439" y="885"/>
                </a:cubicBezTo>
                <a:lnTo>
                  <a:pt x="274" y="885"/>
                </a:lnTo>
                <a:close/>
                <a:moveTo>
                  <a:pt x="459" y="865"/>
                </a:moveTo>
                <a:lnTo>
                  <a:pt x="254" y="865"/>
                </a:lnTo>
                <a:lnTo>
                  <a:pt x="254" y="762"/>
                </a:lnTo>
                <a:lnTo>
                  <a:pt x="459" y="762"/>
                </a:lnTo>
                <a:lnTo>
                  <a:pt x="459" y="865"/>
                </a:lnTo>
                <a:close/>
                <a:moveTo>
                  <a:pt x="491" y="369"/>
                </a:moveTo>
                <a:cubicBezTo>
                  <a:pt x="491" y="388"/>
                  <a:pt x="476" y="403"/>
                  <a:pt x="457" y="403"/>
                </a:cubicBezTo>
                <a:lnTo>
                  <a:pt x="388" y="403"/>
                </a:lnTo>
                <a:lnTo>
                  <a:pt x="388" y="472"/>
                </a:lnTo>
                <a:cubicBezTo>
                  <a:pt x="388" y="491"/>
                  <a:pt x="373" y="506"/>
                  <a:pt x="355" y="506"/>
                </a:cubicBezTo>
                <a:cubicBezTo>
                  <a:pt x="336" y="506"/>
                  <a:pt x="321" y="491"/>
                  <a:pt x="321" y="472"/>
                </a:cubicBezTo>
                <a:lnTo>
                  <a:pt x="321" y="403"/>
                </a:lnTo>
                <a:lnTo>
                  <a:pt x="252" y="403"/>
                </a:lnTo>
                <a:cubicBezTo>
                  <a:pt x="233" y="403"/>
                  <a:pt x="218" y="388"/>
                  <a:pt x="218" y="369"/>
                </a:cubicBezTo>
                <a:cubicBezTo>
                  <a:pt x="218" y="351"/>
                  <a:pt x="233" y="336"/>
                  <a:pt x="252" y="336"/>
                </a:cubicBezTo>
                <a:lnTo>
                  <a:pt x="321" y="336"/>
                </a:lnTo>
                <a:lnTo>
                  <a:pt x="321" y="266"/>
                </a:lnTo>
                <a:cubicBezTo>
                  <a:pt x="321" y="248"/>
                  <a:pt x="336" y="233"/>
                  <a:pt x="355" y="233"/>
                </a:cubicBezTo>
                <a:cubicBezTo>
                  <a:pt x="373" y="233"/>
                  <a:pt x="388" y="248"/>
                  <a:pt x="388" y="266"/>
                </a:cubicBezTo>
                <a:lnTo>
                  <a:pt x="388" y="336"/>
                </a:lnTo>
                <a:lnTo>
                  <a:pt x="457" y="336"/>
                </a:lnTo>
                <a:cubicBezTo>
                  <a:pt x="476" y="336"/>
                  <a:pt x="491" y="351"/>
                  <a:pt x="491" y="369"/>
                </a:cubicBezTo>
                <a:close/>
                <a:moveTo>
                  <a:pt x="681" y="326"/>
                </a:moveTo>
                <a:lnTo>
                  <a:pt x="643" y="326"/>
                </a:lnTo>
                <a:cubicBezTo>
                  <a:pt x="644" y="336"/>
                  <a:pt x="645" y="347"/>
                  <a:pt x="645" y="358"/>
                </a:cubicBezTo>
                <a:cubicBezTo>
                  <a:pt x="645" y="365"/>
                  <a:pt x="644" y="372"/>
                  <a:pt x="643" y="379"/>
                </a:cubicBezTo>
                <a:lnTo>
                  <a:pt x="681" y="379"/>
                </a:lnTo>
                <a:cubicBezTo>
                  <a:pt x="696" y="379"/>
                  <a:pt x="709" y="367"/>
                  <a:pt x="709" y="352"/>
                </a:cubicBezTo>
                <a:cubicBezTo>
                  <a:pt x="709" y="338"/>
                  <a:pt x="696" y="326"/>
                  <a:pt x="681" y="326"/>
                </a:cubicBezTo>
                <a:close/>
                <a:moveTo>
                  <a:pt x="576" y="170"/>
                </a:moveTo>
                <a:lnTo>
                  <a:pt x="603" y="142"/>
                </a:lnTo>
                <a:cubicBezTo>
                  <a:pt x="614" y="131"/>
                  <a:pt x="614" y="114"/>
                  <a:pt x="604" y="104"/>
                </a:cubicBezTo>
                <a:cubicBezTo>
                  <a:pt x="594" y="94"/>
                  <a:pt x="577" y="94"/>
                  <a:pt x="566" y="105"/>
                </a:cubicBezTo>
                <a:lnTo>
                  <a:pt x="538" y="132"/>
                </a:lnTo>
                <a:cubicBezTo>
                  <a:pt x="552" y="144"/>
                  <a:pt x="564" y="156"/>
                  <a:pt x="576" y="170"/>
                </a:cubicBezTo>
                <a:close/>
                <a:moveTo>
                  <a:pt x="354" y="67"/>
                </a:moveTo>
                <a:cubicBezTo>
                  <a:pt x="363" y="67"/>
                  <a:pt x="372" y="68"/>
                  <a:pt x="380" y="68"/>
                </a:cubicBezTo>
                <a:lnTo>
                  <a:pt x="380" y="27"/>
                </a:lnTo>
                <a:cubicBezTo>
                  <a:pt x="380" y="12"/>
                  <a:pt x="368" y="0"/>
                  <a:pt x="354" y="0"/>
                </a:cubicBezTo>
                <a:cubicBezTo>
                  <a:pt x="339" y="0"/>
                  <a:pt x="327" y="12"/>
                  <a:pt x="327" y="27"/>
                </a:cubicBezTo>
                <a:lnTo>
                  <a:pt x="327" y="68"/>
                </a:lnTo>
                <a:cubicBezTo>
                  <a:pt x="336" y="68"/>
                  <a:pt x="345" y="67"/>
                  <a:pt x="354" y="67"/>
                </a:cubicBezTo>
                <a:close/>
                <a:moveTo>
                  <a:pt x="130" y="173"/>
                </a:moveTo>
                <a:cubicBezTo>
                  <a:pt x="142" y="159"/>
                  <a:pt x="154" y="147"/>
                  <a:pt x="168" y="135"/>
                </a:cubicBezTo>
                <a:lnTo>
                  <a:pt x="142" y="109"/>
                </a:lnTo>
                <a:cubicBezTo>
                  <a:pt x="131" y="99"/>
                  <a:pt x="114" y="98"/>
                  <a:pt x="104" y="109"/>
                </a:cubicBezTo>
                <a:cubicBezTo>
                  <a:pt x="93" y="119"/>
                  <a:pt x="94" y="136"/>
                  <a:pt x="104" y="147"/>
                </a:cubicBezTo>
                <a:lnTo>
                  <a:pt x="130" y="173"/>
                </a:lnTo>
                <a:close/>
                <a:moveTo>
                  <a:pt x="64" y="358"/>
                </a:moveTo>
                <a:cubicBezTo>
                  <a:pt x="64" y="347"/>
                  <a:pt x="64" y="336"/>
                  <a:pt x="66" y="326"/>
                </a:cubicBezTo>
                <a:lnTo>
                  <a:pt x="28" y="326"/>
                </a:lnTo>
                <a:cubicBezTo>
                  <a:pt x="13" y="326"/>
                  <a:pt x="0" y="338"/>
                  <a:pt x="0" y="352"/>
                </a:cubicBezTo>
                <a:cubicBezTo>
                  <a:pt x="0" y="367"/>
                  <a:pt x="13" y="379"/>
                  <a:pt x="28" y="379"/>
                </a:cubicBezTo>
                <a:lnTo>
                  <a:pt x="65" y="379"/>
                </a:lnTo>
                <a:cubicBezTo>
                  <a:pt x="64" y="372"/>
                  <a:pt x="64" y="365"/>
                  <a:pt x="64" y="3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2576195" y="1466215"/>
            <a:ext cx="266700" cy="363855"/>
          </a:xfrm>
          <a:custGeom>
            <a:avLst/>
            <a:gdLst>
              <a:gd name="T0" fmla="*/ 73939 w 625"/>
              <a:gd name="T1" fmla="*/ 124194 h 852"/>
              <a:gd name="T2" fmla="*/ 62217 w 625"/>
              <a:gd name="T3" fmla="*/ 766762 h 852"/>
              <a:gd name="T4" fmla="*/ 563563 w 625"/>
              <a:gd name="T5" fmla="*/ 188091 h 852"/>
              <a:gd name="T6" fmla="*/ 520281 w 625"/>
              <a:gd name="T7" fmla="*/ 201590 h 852"/>
              <a:gd name="T8" fmla="*/ 64021 w 625"/>
              <a:gd name="T9" fmla="*/ 722664 h 852"/>
              <a:gd name="T10" fmla="*/ 243459 w 625"/>
              <a:gd name="T11" fmla="*/ 81896 h 852"/>
              <a:gd name="T12" fmla="*/ 320104 w 625"/>
              <a:gd name="T13" fmla="*/ 81896 h 852"/>
              <a:gd name="T14" fmla="*/ 280429 w 625"/>
              <a:gd name="T15" fmla="*/ 122394 h 852"/>
              <a:gd name="T16" fmla="*/ 196571 w 625"/>
              <a:gd name="T17" fmla="*/ 83696 h 852"/>
              <a:gd name="T18" fmla="*/ 103696 w 625"/>
              <a:gd name="T19" fmla="*/ 194390 h 852"/>
              <a:gd name="T20" fmla="*/ 459867 w 625"/>
              <a:gd name="T21" fmla="*/ 194390 h 852"/>
              <a:gd name="T22" fmla="*/ 366992 w 625"/>
              <a:gd name="T23" fmla="*/ 83696 h 852"/>
              <a:gd name="T24" fmla="*/ 196571 w 625"/>
              <a:gd name="T25" fmla="*/ 83696 h 852"/>
              <a:gd name="T26" fmla="*/ 199276 w 625"/>
              <a:gd name="T27" fmla="*/ 582271 h 852"/>
              <a:gd name="T28" fmla="*/ 136157 w 625"/>
              <a:gd name="T29" fmla="*/ 600270 h 852"/>
              <a:gd name="T30" fmla="*/ 122631 w 625"/>
              <a:gd name="T31" fmla="*/ 613770 h 852"/>
              <a:gd name="T32" fmla="*/ 199276 w 625"/>
              <a:gd name="T33" fmla="*/ 619169 h 852"/>
              <a:gd name="T34" fmla="*/ 119025 w 625"/>
              <a:gd name="T35" fmla="*/ 658767 h 852"/>
              <a:gd name="T36" fmla="*/ 218212 w 625"/>
              <a:gd name="T37" fmla="*/ 610170 h 852"/>
              <a:gd name="T38" fmla="*/ 218212 w 625"/>
              <a:gd name="T39" fmla="*/ 578671 h 852"/>
              <a:gd name="T40" fmla="*/ 99187 w 625"/>
              <a:gd name="T41" fmla="*/ 584971 h 852"/>
              <a:gd name="T42" fmla="*/ 192964 w 625"/>
              <a:gd name="T43" fmla="*/ 683966 h 852"/>
              <a:gd name="T44" fmla="*/ 192964 w 625"/>
              <a:gd name="T45" fmla="*/ 301485 h 852"/>
              <a:gd name="T46" fmla="*/ 136157 w 625"/>
              <a:gd name="T47" fmla="*/ 318584 h 852"/>
              <a:gd name="T48" fmla="*/ 155994 w 625"/>
              <a:gd name="T49" fmla="*/ 368982 h 852"/>
              <a:gd name="T50" fmla="*/ 119025 w 625"/>
              <a:gd name="T51" fmla="*/ 382481 h 852"/>
              <a:gd name="T52" fmla="*/ 192964 w 625"/>
              <a:gd name="T53" fmla="*/ 281686 h 852"/>
              <a:gd name="T54" fmla="*/ 99187 w 625"/>
              <a:gd name="T55" fmla="*/ 380681 h 852"/>
              <a:gd name="T56" fmla="*/ 217310 w 625"/>
              <a:gd name="T57" fmla="*/ 323084 h 852"/>
              <a:gd name="T58" fmla="*/ 216408 w 625"/>
              <a:gd name="T59" fmla="*/ 296985 h 852"/>
              <a:gd name="T60" fmla="*/ 199276 w 625"/>
              <a:gd name="T61" fmla="*/ 452678 h 852"/>
              <a:gd name="T62" fmla="*/ 122631 w 625"/>
              <a:gd name="T63" fmla="*/ 471577 h 852"/>
              <a:gd name="T64" fmla="*/ 199276 w 625"/>
              <a:gd name="T65" fmla="*/ 522874 h 852"/>
              <a:gd name="T66" fmla="*/ 218212 w 625"/>
              <a:gd name="T67" fmla="*/ 438278 h 852"/>
              <a:gd name="T68" fmla="*/ 99187 w 625"/>
              <a:gd name="T69" fmla="*/ 442778 h 852"/>
              <a:gd name="T70" fmla="*/ 199276 w 625"/>
              <a:gd name="T71" fmla="*/ 541773 h 852"/>
              <a:gd name="T72" fmla="*/ 260592 w 625"/>
              <a:gd name="T73" fmla="*/ 418479 h 852"/>
              <a:gd name="T74" fmla="*/ 294856 w 625"/>
              <a:gd name="T75" fmla="*/ 650668 h 852"/>
              <a:gd name="T76" fmla="*/ 452654 w 625"/>
              <a:gd name="T77" fmla="*/ 602070 h 852"/>
              <a:gd name="T78" fmla="*/ 288544 w 625"/>
              <a:gd name="T79" fmla="*/ 644368 h 852"/>
              <a:gd name="T80" fmla="*/ 452654 w 625"/>
              <a:gd name="T81" fmla="*/ 456277 h 852"/>
              <a:gd name="T82" fmla="*/ 288544 w 625"/>
              <a:gd name="T83" fmla="*/ 368982 h 852"/>
              <a:gd name="T84" fmla="*/ 288544 w 625"/>
              <a:gd name="T85" fmla="*/ 316784 h 8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25" h="852">
                <a:moveTo>
                  <a:pt x="48" y="224"/>
                </a:moveTo>
                <a:cubicBezTo>
                  <a:pt x="48" y="200"/>
                  <a:pt x="59" y="188"/>
                  <a:pt x="82" y="188"/>
                </a:cubicBezTo>
                <a:lnTo>
                  <a:pt x="82" y="138"/>
                </a:lnTo>
                <a:cubicBezTo>
                  <a:pt x="39" y="139"/>
                  <a:pt x="0" y="167"/>
                  <a:pt x="0" y="209"/>
                </a:cubicBezTo>
                <a:lnTo>
                  <a:pt x="0" y="783"/>
                </a:lnTo>
                <a:cubicBezTo>
                  <a:pt x="0" y="818"/>
                  <a:pt x="34" y="852"/>
                  <a:pt x="69" y="852"/>
                </a:cubicBezTo>
                <a:lnTo>
                  <a:pt x="556" y="852"/>
                </a:lnTo>
                <a:cubicBezTo>
                  <a:pt x="591" y="852"/>
                  <a:pt x="625" y="818"/>
                  <a:pt x="625" y="783"/>
                </a:cubicBezTo>
                <a:lnTo>
                  <a:pt x="625" y="209"/>
                </a:lnTo>
                <a:cubicBezTo>
                  <a:pt x="625" y="167"/>
                  <a:pt x="586" y="139"/>
                  <a:pt x="543" y="138"/>
                </a:cubicBezTo>
                <a:lnTo>
                  <a:pt x="543" y="188"/>
                </a:lnTo>
                <a:cubicBezTo>
                  <a:pt x="566" y="188"/>
                  <a:pt x="577" y="200"/>
                  <a:pt x="577" y="224"/>
                </a:cubicBezTo>
                <a:lnTo>
                  <a:pt x="577" y="768"/>
                </a:lnTo>
                <a:cubicBezTo>
                  <a:pt x="577" y="785"/>
                  <a:pt x="570" y="803"/>
                  <a:pt x="554" y="803"/>
                </a:cubicBezTo>
                <a:lnTo>
                  <a:pt x="71" y="803"/>
                </a:lnTo>
                <a:cubicBezTo>
                  <a:pt x="53" y="803"/>
                  <a:pt x="48" y="783"/>
                  <a:pt x="48" y="764"/>
                </a:cubicBezTo>
                <a:lnTo>
                  <a:pt x="48" y="224"/>
                </a:lnTo>
                <a:close/>
                <a:moveTo>
                  <a:pt x="270" y="91"/>
                </a:moveTo>
                <a:cubicBezTo>
                  <a:pt x="270" y="71"/>
                  <a:pt x="289" y="52"/>
                  <a:pt x="309" y="52"/>
                </a:cubicBezTo>
                <a:lnTo>
                  <a:pt x="316" y="52"/>
                </a:lnTo>
                <a:cubicBezTo>
                  <a:pt x="336" y="52"/>
                  <a:pt x="355" y="71"/>
                  <a:pt x="355" y="91"/>
                </a:cubicBezTo>
                <a:lnTo>
                  <a:pt x="355" y="95"/>
                </a:lnTo>
                <a:cubicBezTo>
                  <a:pt x="355" y="117"/>
                  <a:pt x="336" y="136"/>
                  <a:pt x="314" y="136"/>
                </a:cubicBezTo>
                <a:lnTo>
                  <a:pt x="311" y="136"/>
                </a:lnTo>
                <a:cubicBezTo>
                  <a:pt x="289" y="136"/>
                  <a:pt x="270" y="117"/>
                  <a:pt x="270" y="95"/>
                </a:cubicBezTo>
                <a:lnTo>
                  <a:pt x="270" y="91"/>
                </a:lnTo>
                <a:close/>
                <a:moveTo>
                  <a:pt x="218" y="93"/>
                </a:moveTo>
                <a:lnTo>
                  <a:pt x="149" y="93"/>
                </a:lnTo>
                <a:cubicBezTo>
                  <a:pt x="126" y="93"/>
                  <a:pt x="115" y="104"/>
                  <a:pt x="115" y="127"/>
                </a:cubicBezTo>
                <a:lnTo>
                  <a:pt x="115" y="216"/>
                </a:lnTo>
                <a:cubicBezTo>
                  <a:pt x="115" y="231"/>
                  <a:pt x="124" y="246"/>
                  <a:pt x="138" y="246"/>
                </a:cubicBezTo>
                <a:lnTo>
                  <a:pt x="487" y="246"/>
                </a:lnTo>
                <a:cubicBezTo>
                  <a:pt x="501" y="246"/>
                  <a:pt x="510" y="231"/>
                  <a:pt x="510" y="216"/>
                </a:cubicBezTo>
                <a:lnTo>
                  <a:pt x="510" y="127"/>
                </a:lnTo>
                <a:cubicBezTo>
                  <a:pt x="510" y="104"/>
                  <a:pt x="499" y="93"/>
                  <a:pt x="476" y="93"/>
                </a:cubicBezTo>
                <a:lnTo>
                  <a:pt x="407" y="93"/>
                </a:lnTo>
                <a:cubicBezTo>
                  <a:pt x="407" y="45"/>
                  <a:pt x="366" y="0"/>
                  <a:pt x="320" y="0"/>
                </a:cubicBezTo>
                <a:lnTo>
                  <a:pt x="305" y="0"/>
                </a:lnTo>
                <a:cubicBezTo>
                  <a:pt x="259" y="0"/>
                  <a:pt x="218" y="45"/>
                  <a:pt x="218" y="93"/>
                </a:cubicBezTo>
                <a:close/>
                <a:moveTo>
                  <a:pt x="132" y="654"/>
                </a:moveTo>
                <a:cubicBezTo>
                  <a:pt x="132" y="649"/>
                  <a:pt x="133" y="647"/>
                  <a:pt x="138" y="647"/>
                </a:cubicBezTo>
                <a:lnTo>
                  <a:pt x="221" y="647"/>
                </a:lnTo>
                <a:lnTo>
                  <a:pt x="221" y="654"/>
                </a:lnTo>
                <a:cubicBezTo>
                  <a:pt x="221" y="661"/>
                  <a:pt x="186" y="680"/>
                  <a:pt x="180" y="684"/>
                </a:cubicBezTo>
                <a:cubicBezTo>
                  <a:pt x="174" y="679"/>
                  <a:pt x="161" y="667"/>
                  <a:pt x="151" y="667"/>
                </a:cubicBezTo>
                <a:lnTo>
                  <a:pt x="149" y="667"/>
                </a:lnTo>
                <a:cubicBezTo>
                  <a:pt x="144" y="667"/>
                  <a:pt x="136" y="675"/>
                  <a:pt x="136" y="680"/>
                </a:cubicBezTo>
                <a:lnTo>
                  <a:pt x="136" y="682"/>
                </a:lnTo>
                <a:cubicBezTo>
                  <a:pt x="136" y="688"/>
                  <a:pt x="167" y="721"/>
                  <a:pt x="173" y="721"/>
                </a:cubicBezTo>
                <a:lnTo>
                  <a:pt x="175" y="721"/>
                </a:lnTo>
                <a:cubicBezTo>
                  <a:pt x="180" y="721"/>
                  <a:pt x="214" y="693"/>
                  <a:pt x="221" y="688"/>
                </a:cubicBezTo>
                <a:cubicBezTo>
                  <a:pt x="221" y="700"/>
                  <a:pt x="225" y="738"/>
                  <a:pt x="214" y="738"/>
                </a:cubicBezTo>
                <a:lnTo>
                  <a:pt x="138" y="738"/>
                </a:lnTo>
                <a:cubicBezTo>
                  <a:pt x="133" y="738"/>
                  <a:pt x="132" y="737"/>
                  <a:pt x="132" y="732"/>
                </a:cubicBezTo>
                <a:lnTo>
                  <a:pt x="132" y="654"/>
                </a:lnTo>
                <a:close/>
                <a:moveTo>
                  <a:pt x="214" y="760"/>
                </a:moveTo>
                <a:cubicBezTo>
                  <a:pt x="255" y="760"/>
                  <a:pt x="240" y="715"/>
                  <a:pt x="242" y="678"/>
                </a:cubicBezTo>
                <a:cubicBezTo>
                  <a:pt x="243" y="658"/>
                  <a:pt x="292" y="642"/>
                  <a:pt x="296" y="624"/>
                </a:cubicBezTo>
                <a:lnTo>
                  <a:pt x="290" y="624"/>
                </a:lnTo>
                <a:cubicBezTo>
                  <a:pt x="275" y="624"/>
                  <a:pt x="253" y="637"/>
                  <a:pt x="242" y="643"/>
                </a:cubicBezTo>
                <a:cubicBezTo>
                  <a:pt x="237" y="635"/>
                  <a:pt x="232" y="626"/>
                  <a:pt x="218" y="626"/>
                </a:cubicBezTo>
                <a:lnTo>
                  <a:pt x="134" y="626"/>
                </a:lnTo>
                <a:cubicBezTo>
                  <a:pt x="122" y="626"/>
                  <a:pt x="110" y="637"/>
                  <a:pt x="110" y="650"/>
                </a:cubicBezTo>
                <a:lnTo>
                  <a:pt x="110" y="736"/>
                </a:lnTo>
                <a:cubicBezTo>
                  <a:pt x="110" y="750"/>
                  <a:pt x="123" y="760"/>
                  <a:pt x="138" y="760"/>
                </a:cubicBezTo>
                <a:lnTo>
                  <a:pt x="214" y="760"/>
                </a:lnTo>
                <a:close/>
                <a:moveTo>
                  <a:pt x="132" y="341"/>
                </a:moveTo>
                <a:cubicBezTo>
                  <a:pt x="132" y="336"/>
                  <a:pt x="133" y="335"/>
                  <a:pt x="138" y="335"/>
                </a:cubicBezTo>
                <a:lnTo>
                  <a:pt x="214" y="335"/>
                </a:lnTo>
                <a:cubicBezTo>
                  <a:pt x="219" y="335"/>
                  <a:pt x="221" y="336"/>
                  <a:pt x="221" y="341"/>
                </a:cubicBezTo>
                <a:cubicBezTo>
                  <a:pt x="221" y="346"/>
                  <a:pt x="184" y="371"/>
                  <a:pt x="180" y="371"/>
                </a:cubicBezTo>
                <a:cubicBezTo>
                  <a:pt x="175" y="371"/>
                  <a:pt x="164" y="354"/>
                  <a:pt x="151" y="354"/>
                </a:cubicBezTo>
                <a:cubicBezTo>
                  <a:pt x="145" y="354"/>
                  <a:pt x="136" y="361"/>
                  <a:pt x="136" y="367"/>
                </a:cubicBezTo>
                <a:lnTo>
                  <a:pt x="136" y="369"/>
                </a:lnTo>
                <a:cubicBezTo>
                  <a:pt x="136" y="378"/>
                  <a:pt x="166" y="406"/>
                  <a:pt x="173" y="410"/>
                </a:cubicBezTo>
                <a:lnTo>
                  <a:pt x="221" y="376"/>
                </a:lnTo>
                <a:lnTo>
                  <a:pt x="221" y="425"/>
                </a:lnTo>
                <a:lnTo>
                  <a:pt x="132" y="425"/>
                </a:lnTo>
                <a:lnTo>
                  <a:pt x="132" y="341"/>
                </a:lnTo>
                <a:close/>
                <a:moveTo>
                  <a:pt x="240" y="330"/>
                </a:moveTo>
                <a:cubicBezTo>
                  <a:pt x="237" y="319"/>
                  <a:pt x="228" y="313"/>
                  <a:pt x="214" y="313"/>
                </a:cubicBezTo>
                <a:lnTo>
                  <a:pt x="138" y="313"/>
                </a:lnTo>
                <a:cubicBezTo>
                  <a:pt x="123" y="313"/>
                  <a:pt x="110" y="322"/>
                  <a:pt x="110" y="337"/>
                </a:cubicBezTo>
                <a:lnTo>
                  <a:pt x="110" y="423"/>
                </a:lnTo>
                <a:cubicBezTo>
                  <a:pt x="110" y="436"/>
                  <a:pt x="122" y="447"/>
                  <a:pt x="134" y="447"/>
                </a:cubicBezTo>
                <a:lnTo>
                  <a:pt x="218" y="447"/>
                </a:lnTo>
                <a:cubicBezTo>
                  <a:pt x="252" y="447"/>
                  <a:pt x="242" y="393"/>
                  <a:pt x="241" y="359"/>
                </a:cubicBezTo>
                <a:lnTo>
                  <a:pt x="296" y="313"/>
                </a:lnTo>
                <a:cubicBezTo>
                  <a:pt x="296" y="313"/>
                  <a:pt x="292" y="311"/>
                  <a:pt x="292" y="311"/>
                </a:cubicBezTo>
                <a:cubicBezTo>
                  <a:pt x="271" y="311"/>
                  <a:pt x="253" y="329"/>
                  <a:pt x="240" y="330"/>
                </a:cubicBezTo>
                <a:close/>
                <a:moveTo>
                  <a:pt x="132" y="492"/>
                </a:moveTo>
                <a:lnTo>
                  <a:pt x="221" y="492"/>
                </a:lnTo>
                <a:lnTo>
                  <a:pt x="221" y="503"/>
                </a:lnTo>
                <a:lnTo>
                  <a:pt x="180" y="529"/>
                </a:lnTo>
                <a:lnTo>
                  <a:pt x="152" y="508"/>
                </a:lnTo>
                <a:cubicBezTo>
                  <a:pt x="145" y="513"/>
                  <a:pt x="136" y="515"/>
                  <a:pt x="136" y="524"/>
                </a:cubicBezTo>
                <a:cubicBezTo>
                  <a:pt x="136" y="531"/>
                  <a:pt x="167" y="565"/>
                  <a:pt x="173" y="565"/>
                </a:cubicBezTo>
                <a:cubicBezTo>
                  <a:pt x="183" y="565"/>
                  <a:pt x="209" y="536"/>
                  <a:pt x="221" y="533"/>
                </a:cubicBezTo>
                <a:lnTo>
                  <a:pt x="221" y="581"/>
                </a:lnTo>
                <a:lnTo>
                  <a:pt x="132" y="581"/>
                </a:lnTo>
                <a:lnTo>
                  <a:pt x="132" y="492"/>
                </a:lnTo>
                <a:close/>
                <a:moveTo>
                  <a:pt x="242" y="487"/>
                </a:moveTo>
                <a:cubicBezTo>
                  <a:pt x="238" y="480"/>
                  <a:pt x="233" y="470"/>
                  <a:pt x="221" y="470"/>
                </a:cubicBezTo>
                <a:lnTo>
                  <a:pt x="132" y="470"/>
                </a:lnTo>
                <a:cubicBezTo>
                  <a:pt x="121" y="470"/>
                  <a:pt x="110" y="481"/>
                  <a:pt x="110" y="492"/>
                </a:cubicBezTo>
                <a:lnTo>
                  <a:pt x="110" y="581"/>
                </a:lnTo>
                <a:cubicBezTo>
                  <a:pt x="110" y="591"/>
                  <a:pt x="121" y="602"/>
                  <a:pt x="132" y="602"/>
                </a:cubicBezTo>
                <a:lnTo>
                  <a:pt x="221" y="602"/>
                </a:lnTo>
                <a:cubicBezTo>
                  <a:pt x="252" y="602"/>
                  <a:pt x="242" y="547"/>
                  <a:pt x="242" y="515"/>
                </a:cubicBezTo>
                <a:lnTo>
                  <a:pt x="296" y="469"/>
                </a:lnTo>
                <a:lnTo>
                  <a:pt x="289" y="465"/>
                </a:lnTo>
                <a:lnTo>
                  <a:pt x="242" y="487"/>
                </a:lnTo>
                <a:close/>
                <a:moveTo>
                  <a:pt x="320" y="716"/>
                </a:moveTo>
                <a:cubicBezTo>
                  <a:pt x="320" y="721"/>
                  <a:pt x="322" y="723"/>
                  <a:pt x="327" y="723"/>
                </a:cubicBezTo>
                <a:lnTo>
                  <a:pt x="495" y="723"/>
                </a:lnTo>
                <a:cubicBezTo>
                  <a:pt x="500" y="723"/>
                  <a:pt x="502" y="721"/>
                  <a:pt x="502" y="716"/>
                </a:cubicBezTo>
                <a:lnTo>
                  <a:pt x="502" y="669"/>
                </a:lnTo>
                <a:cubicBezTo>
                  <a:pt x="502" y="664"/>
                  <a:pt x="500" y="663"/>
                  <a:pt x="495" y="663"/>
                </a:cubicBezTo>
                <a:lnTo>
                  <a:pt x="320" y="663"/>
                </a:lnTo>
                <a:lnTo>
                  <a:pt x="320" y="716"/>
                </a:lnTo>
                <a:close/>
                <a:moveTo>
                  <a:pt x="320" y="565"/>
                </a:moveTo>
                <a:lnTo>
                  <a:pt x="502" y="565"/>
                </a:lnTo>
                <a:lnTo>
                  <a:pt x="502" y="507"/>
                </a:lnTo>
                <a:lnTo>
                  <a:pt x="320" y="507"/>
                </a:lnTo>
                <a:lnTo>
                  <a:pt x="320" y="565"/>
                </a:lnTo>
                <a:close/>
                <a:moveTo>
                  <a:pt x="320" y="410"/>
                </a:moveTo>
                <a:lnTo>
                  <a:pt x="452" y="410"/>
                </a:lnTo>
                <a:lnTo>
                  <a:pt x="452" y="352"/>
                </a:lnTo>
                <a:lnTo>
                  <a:pt x="320" y="352"/>
                </a:lnTo>
                <a:lnTo>
                  <a:pt x="320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3034665" y="1929765"/>
            <a:ext cx="337820" cy="332740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4" name="Freeform 37"/>
          <p:cNvSpPr>
            <a:spLocks noEditPoints="1"/>
          </p:cNvSpPr>
          <p:nvPr/>
        </p:nvSpPr>
        <p:spPr bwMode="auto">
          <a:xfrm>
            <a:off x="3521075" y="2497455"/>
            <a:ext cx="311785" cy="309245"/>
          </a:xfrm>
          <a:custGeom>
            <a:avLst/>
            <a:gdLst>
              <a:gd name="T0" fmla="*/ 594912 w 732"/>
              <a:gd name="T1" fmla="*/ 562343 h 724"/>
              <a:gd name="T2" fmla="*/ 526510 w 732"/>
              <a:gd name="T3" fmla="*/ 562343 h 724"/>
              <a:gd name="T4" fmla="*/ 431109 w 732"/>
              <a:gd name="T5" fmla="*/ 379401 h 724"/>
              <a:gd name="T6" fmla="*/ 421208 w 732"/>
              <a:gd name="T7" fmla="*/ 415449 h 724"/>
              <a:gd name="T8" fmla="*/ 369007 w 732"/>
              <a:gd name="T9" fmla="*/ 455101 h 724"/>
              <a:gd name="T10" fmla="*/ 540011 w 732"/>
              <a:gd name="T11" fmla="*/ 644351 h 724"/>
              <a:gd name="T12" fmla="*/ 649813 w 732"/>
              <a:gd name="T13" fmla="*/ 570454 h 724"/>
              <a:gd name="T14" fmla="*/ 568811 w 732"/>
              <a:gd name="T15" fmla="*/ 486643 h 724"/>
              <a:gd name="T16" fmla="*/ 449109 w 732"/>
              <a:gd name="T17" fmla="*/ 388413 h 724"/>
              <a:gd name="T18" fmla="*/ 237605 w 732"/>
              <a:gd name="T19" fmla="*/ 231606 h 724"/>
              <a:gd name="T20" fmla="*/ 273605 w 732"/>
              <a:gd name="T21" fmla="*/ 221693 h 724"/>
              <a:gd name="T22" fmla="*/ 283506 w 732"/>
              <a:gd name="T23" fmla="*/ 186546 h 724"/>
              <a:gd name="T24" fmla="*/ 292506 w 732"/>
              <a:gd name="T25" fmla="*/ 153202 h 724"/>
              <a:gd name="T26" fmla="*/ 126903 w 732"/>
              <a:gd name="T27" fmla="*/ 14419 h 724"/>
              <a:gd name="T28" fmla="*/ 104402 w 732"/>
              <a:gd name="T29" fmla="*/ 184744 h 724"/>
              <a:gd name="T30" fmla="*/ 900 w 732"/>
              <a:gd name="T31" fmla="*/ 141487 h 724"/>
              <a:gd name="T32" fmla="*/ 196204 w 732"/>
              <a:gd name="T33" fmla="*/ 281171 h 724"/>
              <a:gd name="T34" fmla="*/ 221404 w 732"/>
              <a:gd name="T35" fmla="*/ 248729 h 724"/>
              <a:gd name="T36" fmla="*/ 634513 w 732"/>
              <a:gd name="T37" fmla="*/ 63985 h 724"/>
              <a:gd name="T38" fmla="*/ 546311 w 732"/>
              <a:gd name="T39" fmla="*/ 0 h 724"/>
              <a:gd name="T40" fmla="*/ 309606 w 732"/>
              <a:gd name="T41" fmla="*/ 211780 h 724"/>
              <a:gd name="T42" fmla="*/ 275405 w 732"/>
              <a:gd name="T43" fmla="*/ 260444 h 724"/>
              <a:gd name="T44" fmla="*/ 246605 w 732"/>
              <a:gd name="T45" fmla="*/ 274863 h 724"/>
              <a:gd name="T46" fmla="*/ 250205 w 732"/>
              <a:gd name="T47" fmla="*/ 364982 h 724"/>
              <a:gd name="T48" fmla="*/ 58501 w 732"/>
              <a:gd name="T49" fmla="*/ 530801 h 724"/>
              <a:gd name="T50" fmla="*/ 37801 w 732"/>
              <a:gd name="T51" fmla="*/ 652462 h 724"/>
              <a:gd name="T52" fmla="*/ 136803 w 732"/>
              <a:gd name="T53" fmla="*/ 553331 h 724"/>
              <a:gd name="T54" fmla="*/ 291606 w 732"/>
              <a:gd name="T55" fmla="*/ 406437 h 724"/>
              <a:gd name="T56" fmla="*/ 378907 w 732"/>
              <a:gd name="T57" fmla="*/ 406437 h 724"/>
              <a:gd name="T58" fmla="*/ 404108 w 732"/>
              <a:gd name="T59" fmla="*/ 352366 h 724"/>
              <a:gd name="T60" fmla="*/ 441009 w 732"/>
              <a:gd name="T61" fmla="*/ 344255 h 724"/>
              <a:gd name="T62" fmla="*/ 634513 w 732"/>
              <a:gd name="T63" fmla="*/ 63985 h 72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2" h="724">
                <a:moveTo>
                  <a:pt x="623" y="586"/>
                </a:moveTo>
                <a:cubicBezTo>
                  <a:pt x="644" y="586"/>
                  <a:pt x="661" y="603"/>
                  <a:pt x="661" y="624"/>
                </a:cubicBezTo>
                <a:cubicBezTo>
                  <a:pt x="661" y="645"/>
                  <a:pt x="644" y="662"/>
                  <a:pt x="623" y="662"/>
                </a:cubicBezTo>
                <a:cubicBezTo>
                  <a:pt x="602" y="662"/>
                  <a:pt x="585" y="645"/>
                  <a:pt x="585" y="624"/>
                </a:cubicBezTo>
                <a:cubicBezTo>
                  <a:pt x="585" y="603"/>
                  <a:pt x="602" y="586"/>
                  <a:pt x="623" y="586"/>
                </a:cubicBezTo>
                <a:close/>
                <a:moveTo>
                  <a:pt x="479" y="421"/>
                </a:moveTo>
                <a:lnTo>
                  <a:pt x="489" y="441"/>
                </a:lnTo>
                <a:lnTo>
                  <a:pt x="468" y="461"/>
                </a:lnTo>
                <a:lnTo>
                  <a:pt x="449" y="480"/>
                </a:lnTo>
                <a:cubicBezTo>
                  <a:pt x="438" y="491"/>
                  <a:pt x="425" y="500"/>
                  <a:pt x="410" y="505"/>
                </a:cubicBezTo>
                <a:lnTo>
                  <a:pt x="539" y="633"/>
                </a:lnTo>
                <a:lnTo>
                  <a:pt x="600" y="715"/>
                </a:lnTo>
                <a:lnTo>
                  <a:pt x="632" y="724"/>
                </a:lnTo>
                <a:lnTo>
                  <a:pt x="722" y="633"/>
                </a:lnTo>
                <a:lnTo>
                  <a:pt x="713" y="600"/>
                </a:lnTo>
                <a:lnTo>
                  <a:pt x="632" y="540"/>
                </a:lnTo>
                <a:lnTo>
                  <a:pt x="511" y="419"/>
                </a:lnTo>
                <a:lnTo>
                  <a:pt x="499" y="431"/>
                </a:lnTo>
                <a:lnTo>
                  <a:pt x="479" y="421"/>
                </a:lnTo>
                <a:close/>
                <a:moveTo>
                  <a:pt x="264" y="257"/>
                </a:moveTo>
                <a:lnTo>
                  <a:pt x="285" y="237"/>
                </a:lnTo>
                <a:lnTo>
                  <a:pt x="304" y="246"/>
                </a:lnTo>
                <a:lnTo>
                  <a:pt x="294" y="227"/>
                </a:lnTo>
                <a:lnTo>
                  <a:pt x="315" y="207"/>
                </a:lnTo>
                <a:lnTo>
                  <a:pt x="317" y="205"/>
                </a:lnTo>
                <a:cubicBezTo>
                  <a:pt x="322" y="193"/>
                  <a:pt x="325" y="181"/>
                  <a:pt x="325" y="170"/>
                </a:cubicBezTo>
                <a:cubicBezTo>
                  <a:pt x="325" y="84"/>
                  <a:pt x="242" y="0"/>
                  <a:pt x="156" y="1"/>
                </a:cubicBezTo>
                <a:cubicBezTo>
                  <a:pt x="156" y="1"/>
                  <a:pt x="146" y="11"/>
                  <a:pt x="141" y="16"/>
                </a:cubicBezTo>
                <a:cubicBezTo>
                  <a:pt x="210" y="85"/>
                  <a:pt x="204" y="74"/>
                  <a:pt x="204" y="116"/>
                </a:cubicBezTo>
                <a:cubicBezTo>
                  <a:pt x="204" y="151"/>
                  <a:pt x="149" y="205"/>
                  <a:pt x="116" y="205"/>
                </a:cubicBezTo>
                <a:cubicBezTo>
                  <a:pt x="72" y="205"/>
                  <a:pt x="86" y="212"/>
                  <a:pt x="16" y="142"/>
                </a:cubicBezTo>
                <a:cubicBezTo>
                  <a:pt x="10" y="147"/>
                  <a:pt x="1" y="157"/>
                  <a:pt x="1" y="157"/>
                </a:cubicBezTo>
                <a:cubicBezTo>
                  <a:pt x="2" y="243"/>
                  <a:pt x="83" y="325"/>
                  <a:pt x="169" y="325"/>
                </a:cubicBezTo>
                <a:cubicBezTo>
                  <a:pt x="185" y="325"/>
                  <a:pt x="201" y="320"/>
                  <a:pt x="218" y="312"/>
                </a:cubicBezTo>
                <a:lnTo>
                  <a:pt x="221" y="315"/>
                </a:lnTo>
                <a:cubicBezTo>
                  <a:pt x="226" y="301"/>
                  <a:pt x="234" y="288"/>
                  <a:pt x="246" y="276"/>
                </a:cubicBezTo>
                <a:lnTo>
                  <a:pt x="264" y="257"/>
                </a:lnTo>
                <a:close/>
                <a:moveTo>
                  <a:pt x="705" y="71"/>
                </a:moveTo>
                <a:lnTo>
                  <a:pt x="655" y="20"/>
                </a:lnTo>
                <a:cubicBezTo>
                  <a:pt x="642" y="7"/>
                  <a:pt x="624" y="0"/>
                  <a:pt x="607" y="0"/>
                </a:cubicBezTo>
                <a:cubicBezTo>
                  <a:pt x="589" y="0"/>
                  <a:pt x="572" y="7"/>
                  <a:pt x="558" y="20"/>
                </a:cubicBezTo>
                <a:lnTo>
                  <a:pt x="344" y="235"/>
                </a:lnTo>
                <a:cubicBezTo>
                  <a:pt x="350" y="248"/>
                  <a:pt x="345" y="267"/>
                  <a:pt x="335" y="277"/>
                </a:cubicBezTo>
                <a:cubicBezTo>
                  <a:pt x="328" y="284"/>
                  <a:pt x="317" y="289"/>
                  <a:pt x="306" y="289"/>
                </a:cubicBezTo>
                <a:cubicBezTo>
                  <a:pt x="302" y="289"/>
                  <a:pt x="297" y="288"/>
                  <a:pt x="293" y="286"/>
                </a:cubicBezTo>
                <a:lnTo>
                  <a:pt x="274" y="305"/>
                </a:lnTo>
                <a:cubicBezTo>
                  <a:pt x="247" y="331"/>
                  <a:pt x="247" y="375"/>
                  <a:pt x="274" y="401"/>
                </a:cubicBezTo>
                <a:lnTo>
                  <a:pt x="278" y="405"/>
                </a:lnTo>
                <a:lnTo>
                  <a:pt x="110" y="572"/>
                </a:lnTo>
                <a:lnTo>
                  <a:pt x="65" y="589"/>
                </a:lnTo>
                <a:lnTo>
                  <a:pt x="0" y="682"/>
                </a:lnTo>
                <a:lnTo>
                  <a:pt x="42" y="724"/>
                </a:lnTo>
                <a:lnTo>
                  <a:pt x="135" y="659"/>
                </a:lnTo>
                <a:lnTo>
                  <a:pt x="152" y="614"/>
                </a:lnTo>
                <a:lnTo>
                  <a:pt x="319" y="447"/>
                </a:lnTo>
                <a:lnTo>
                  <a:pt x="324" y="451"/>
                </a:lnTo>
                <a:cubicBezTo>
                  <a:pt x="338" y="465"/>
                  <a:pt x="355" y="471"/>
                  <a:pt x="373" y="471"/>
                </a:cubicBezTo>
                <a:cubicBezTo>
                  <a:pt x="390" y="471"/>
                  <a:pt x="408" y="465"/>
                  <a:pt x="421" y="451"/>
                </a:cubicBezTo>
                <a:lnTo>
                  <a:pt x="440" y="433"/>
                </a:lnTo>
                <a:cubicBezTo>
                  <a:pt x="434" y="420"/>
                  <a:pt x="438" y="401"/>
                  <a:pt x="449" y="391"/>
                </a:cubicBezTo>
                <a:cubicBezTo>
                  <a:pt x="456" y="384"/>
                  <a:pt x="467" y="379"/>
                  <a:pt x="477" y="379"/>
                </a:cubicBezTo>
                <a:cubicBezTo>
                  <a:pt x="482" y="379"/>
                  <a:pt x="487" y="380"/>
                  <a:pt x="490" y="382"/>
                </a:cubicBezTo>
                <a:lnTo>
                  <a:pt x="705" y="167"/>
                </a:lnTo>
                <a:cubicBezTo>
                  <a:pt x="732" y="140"/>
                  <a:pt x="732" y="97"/>
                  <a:pt x="705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46771" y="3292798"/>
            <a:ext cx="3286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A3A3A"/>
                </a:solidFill>
                <a:latin typeface="Calibri Light" panose="020F0302020204030204" charset="0"/>
              </a:rPr>
              <a:t>THANK YOU !</a:t>
            </a:r>
            <a:endParaRPr lang="zh-CN" altLang="en-US" sz="3600" b="1" dirty="0">
              <a:solidFill>
                <a:srgbClr val="3A3A3A"/>
              </a:solidFill>
              <a:latin typeface="Calibri Light" panose="020F030202020403020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036310" y="3881756"/>
            <a:ext cx="1253613" cy="0"/>
          </a:xfrm>
          <a:prstGeom prst="line">
            <a:avLst/>
          </a:prstGeom>
          <a:ln w="22225"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710777" y="3932516"/>
            <a:ext cx="2543175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dirty="0" smtClean="0">
                <a:solidFill>
                  <a:srgbClr val="3A3A3A"/>
                </a:solidFill>
                <a:latin typeface="Arial Rounded MT Bold" panose="020F0704030504030204" pitchFamily="34" charset="0"/>
              </a:rPr>
              <a:t>BEATIT’S </a:t>
            </a:r>
            <a:r>
              <a:rPr lang="en-US" altLang="zh-CN" sz="1500" dirty="0">
                <a:solidFill>
                  <a:srgbClr val="3A3A3A"/>
                </a:solidFill>
                <a:latin typeface="Arial Rounded MT Bold" panose="020F0704030504030204" pitchFamily="34" charset="0"/>
              </a:rPr>
              <a:t>PPT STUDIO</a:t>
            </a:r>
            <a:endParaRPr lang="zh-CN" altLang="en-US" sz="1500" dirty="0">
              <a:solidFill>
                <a:srgbClr val="3A3A3A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2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24659" y="1317353"/>
            <a:ext cx="4033526" cy="2742963"/>
            <a:chOff x="699545" y="1816830"/>
            <a:chExt cx="5378034" cy="3657284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9545" y="2388754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sp>
          <p:nvSpPr>
            <p:cNvPr id="47" name="任意多边形 46"/>
            <p:cNvSpPr/>
            <p:nvPr/>
          </p:nvSpPr>
          <p:spPr>
            <a:xfrm>
              <a:off x="2256411" y="2759065"/>
              <a:ext cx="2641091" cy="2142383"/>
            </a:xfrm>
            <a:custGeom>
              <a:avLst/>
              <a:gdLst>
                <a:gd name="connsiteX0" fmla="*/ 0 w 5128128"/>
                <a:gd name="connsiteY0" fmla="*/ 0 h 4159801"/>
                <a:gd name="connsiteX1" fmla="*/ 2460653 w 5128128"/>
                <a:gd name="connsiteY1" fmla="*/ 0 h 4159801"/>
                <a:gd name="connsiteX2" fmla="*/ 5128128 w 5128128"/>
                <a:gd name="connsiteY2" fmla="*/ 4159801 h 4159801"/>
                <a:gd name="connsiteX3" fmla="*/ 2667475 w 5128128"/>
                <a:gd name="connsiteY3" fmla="*/ 4159801 h 415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8128" h="4159801">
                  <a:moveTo>
                    <a:pt x="0" y="0"/>
                  </a:moveTo>
                  <a:lnTo>
                    <a:pt x="2460653" y="0"/>
                  </a:lnTo>
                  <a:lnTo>
                    <a:pt x="5128128" y="4159801"/>
                  </a:lnTo>
                  <a:lnTo>
                    <a:pt x="2667475" y="4159801"/>
                  </a:lnTo>
                  <a:close/>
                </a:path>
              </a:pathLst>
            </a:custGeom>
            <a:solidFill>
              <a:srgbClr val="198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27517" y="2753965"/>
              <a:ext cx="1735004" cy="2720149"/>
            </a:xfrm>
            <a:prstGeom prst="line">
              <a:avLst/>
            </a:prstGeom>
            <a:ln>
              <a:solidFill>
                <a:srgbClr val="FFC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591176" y="2962897"/>
              <a:ext cx="1372971" cy="21525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725428" y="1816830"/>
              <a:ext cx="1714236" cy="2687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36488" y="2523278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cxnSp>
          <p:nvCxnSpPr>
            <p:cNvPr id="52" name="直接连接符 51"/>
            <p:cNvCxnSpPr/>
            <p:nvPr/>
          </p:nvCxnSpPr>
          <p:spPr>
            <a:xfrm>
              <a:off x="3309535" y="2234520"/>
              <a:ext cx="1613336" cy="2529398"/>
            </a:xfrm>
            <a:prstGeom prst="line">
              <a:avLst/>
            </a:prstGeom>
            <a:ln>
              <a:solidFill>
                <a:srgbClr val="FFC0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4833763" y="2378311"/>
            <a:ext cx="3600798" cy="1337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05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4833620" y="2125980"/>
            <a:ext cx="2125980" cy="34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5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7828121" y="3576188"/>
            <a:ext cx="489841" cy="0"/>
          </a:xfrm>
          <a:prstGeom prst="line">
            <a:avLst/>
          </a:prstGeom>
          <a:ln w="22225">
            <a:solidFill>
              <a:srgbClr val="8BC8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6622732" y="1874318"/>
            <a:ext cx="435109" cy="435109"/>
            <a:chOff x="6406936" y="2433233"/>
            <a:chExt cx="794145" cy="794145"/>
          </a:xfrm>
        </p:grpSpPr>
        <p:sp>
          <p:nvSpPr>
            <p:cNvPr id="95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6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253176" y="1859713"/>
            <a:ext cx="435744" cy="449714"/>
            <a:chOff x="7352080" y="2406576"/>
            <a:chExt cx="795304" cy="820802"/>
          </a:xfrm>
        </p:grpSpPr>
        <p:sp>
          <p:nvSpPr>
            <p:cNvPr id="99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Oval 131"/>
            <p:cNvSpPr>
              <a:spLocks noChangeArrowheads="1"/>
            </p:cNvSpPr>
            <p:nvPr/>
          </p:nvSpPr>
          <p:spPr bwMode="auto">
            <a:xfrm>
              <a:off x="7353239" y="2406576"/>
              <a:ext cx="794145" cy="794145"/>
            </a:xfrm>
            <a:prstGeom prst="ellipse">
              <a:avLst/>
            </a:prstGeom>
            <a:solidFill>
              <a:srgbClr val="F2943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883620" y="1874318"/>
            <a:ext cx="434342" cy="435109"/>
            <a:chOff x="8301418" y="2433233"/>
            <a:chExt cx="792746" cy="794145"/>
          </a:xfrm>
        </p:grpSpPr>
        <p:sp>
          <p:nvSpPr>
            <p:cNvPr id="103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810903" y="1664911"/>
            <a:ext cx="1607286" cy="594360"/>
            <a:chOff x="327660" y="2450706"/>
            <a:chExt cx="2143048" cy="792480"/>
          </a:xfrm>
        </p:grpSpPr>
        <p:sp>
          <p:nvSpPr>
            <p:cNvPr id="107" name="文本框 106"/>
            <p:cNvSpPr txBox="1"/>
            <p:nvPr/>
          </p:nvSpPr>
          <p:spPr>
            <a:xfrm>
              <a:off x="550468" y="2450706"/>
              <a:ext cx="1920240" cy="792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300" dirty="0">
                  <a:solidFill>
                    <a:sysClr val="windowText" lastClr="000000"/>
                  </a:solidFill>
                </a:rPr>
                <a:t>64,500</a:t>
              </a:r>
              <a:endParaRPr lang="zh-CN" altLang="en-US" sz="33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27660" y="2468904"/>
              <a:ext cx="421640" cy="548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ysClr val="windowText" lastClr="000000"/>
                  </a:solidFill>
                </a:rPr>
                <a:t>$</a:t>
              </a:r>
              <a:endParaRPr lang="zh-CN" altLang="en-US" sz="2100" dirty="0"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933309" y="1124372"/>
            <a:ext cx="3495367" cy="3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25" dirty="0">
                <a:solidFill>
                  <a:schemeClr val="tx1">
                    <a:alpha val="3000"/>
                  </a:schemeClr>
                </a:solidFill>
                <a:latin typeface="Arial Black" panose="020B0A04020102020204" pitchFamily="34" charset="0"/>
              </a:rPr>
              <a:t>01</a:t>
            </a:r>
            <a:endParaRPr lang="zh-CN" altLang="en-US" sz="17925" dirty="0">
              <a:solidFill>
                <a:schemeClr val="tx1">
                  <a:alpha val="3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 rot="16200000" flipV="1">
            <a:off x="-1867173" y="1806899"/>
            <a:ext cx="4695179" cy="1082282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8CC4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任意多边形 19"/>
          <p:cNvSpPr/>
          <p:nvPr/>
        </p:nvSpPr>
        <p:spPr>
          <a:xfrm rot="16200000" flipV="1">
            <a:off x="-1918278" y="2204116"/>
            <a:ext cx="4797389" cy="1082281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/>
          <p:cNvCxnSpPr/>
          <p:nvPr/>
        </p:nvCxnSpPr>
        <p:spPr>
          <a:xfrm rot="16200000" flipV="1">
            <a:off x="-397125" y="479614"/>
            <a:ext cx="1814306" cy="827403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856983" y="2257361"/>
            <a:ext cx="759460" cy="777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01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626396" y="1994648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srgbClr val="F2943D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23843" y="2326611"/>
            <a:ext cx="30769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3526599" y="2098524"/>
            <a:ext cx="0" cy="1069331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25"/>
          <p:cNvSpPr/>
          <p:nvPr/>
        </p:nvSpPr>
        <p:spPr>
          <a:xfrm>
            <a:off x="5315337" y="2940959"/>
            <a:ext cx="1297705" cy="203709"/>
          </a:xfrm>
          <a:prstGeom prst="roundRect">
            <a:avLst>
              <a:gd name="adj" fmla="val 50000"/>
            </a:avLst>
          </a:prstGeom>
          <a:solidFill>
            <a:srgbClr val="198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0" name="任意多边形 29"/>
          <p:cNvSpPr/>
          <p:nvPr/>
        </p:nvSpPr>
        <p:spPr>
          <a:xfrm rot="2700000">
            <a:off x="8787512" y="2262662"/>
            <a:ext cx="712975" cy="712975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BFB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906109" y="450"/>
            <a:ext cx="0" cy="1556147"/>
          </a:xfrm>
          <a:prstGeom prst="line">
            <a:avLst/>
          </a:prstGeom>
          <a:ln w="28575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277708" y="450"/>
            <a:ext cx="0" cy="2700997"/>
          </a:xfrm>
          <a:prstGeom prst="line">
            <a:avLst/>
          </a:prstGeom>
          <a:ln w="28575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659858" y="450"/>
            <a:ext cx="0" cy="1909689"/>
          </a:xfrm>
          <a:prstGeom prst="line">
            <a:avLst/>
          </a:prstGeom>
          <a:ln w="28575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同心圆 9"/>
          <p:cNvSpPr/>
          <p:nvPr/>
        </p:nvSpPr>
        <p:spPr>
          <a:xfrm>
            <a:off x="4230860" y="1556597"/>
            <a:ext cx="1350498" cy="1350498"/>
          </a:xfrm>
          <a:prstGeom prst="donut">
            <a:avLst>
              <a:gd name="adj" fmla="val 12500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4" name="同心圆 13"/>
          <p:cNvSpPr/>
          <p:nvPr/>
        </p:nvSpPr>
        <p:spPr>
          <a:xfrm>
            <a:off x="5602459" y="2701447"/>
            <a:ext cx="1350498" cy="1350498"/>
          </a:xfrm>
          <a:prstGeom prst="donut">
            <a:avLst>
              <a:gd name="adj" fmla="val 12500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6984609" y="1910139"/>
            <a:ext cx="1350498" cy="1350498"/>
          </a:xfrm>
          <a:prstGeom prst="donut">
            <a:avLst>
              <a:gd name="adj" fmla="val 12500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4230860" y="1556597"/>
            <a:ext cx="1350498" cy="1350498"/>
          </a:xfrm>
          <a:prstGeom prst="blockArc">
            <a:avLst>
              <a:gd name="adj1" fmla="val 10795232"/>
              <a:gd name="adj2" fmla="val 512995"/>
              <a:gd name="adj3" fmla="val 12460"/>
            </a:avLst>
          </a:prstGeom>
          <a:solidFill>
            <a:srgbClr val="02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20" name="空心弧 19"/>
          <p:cNvSpPr/>
          <p:nvPr/>
        </p:nvSpPr>
        <p:spPr>
          <a:xfrm rot="12289424">
            <a:off x="6985243" y="1924744"/>
            <a:ext cx="1350498" cy="1350498"/>
          </a:xfrm>
          <a:prstGeom prst="blockArc">
            <a:avLst>
              <a:gd name="adj1" fmla="val 10795232"/>
              <a:gd name="adj2" fmla="val 16106589"/>
              <a:gd name="adj3" fmla="val 12596"/>
            </a:avLst>
          </a:prstGeom>
          <a:solidFill>
            <a:srgbClr val="4FB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3433786">
            <a:off x="5603094" y="2701447"/>
            <a:ext cx="1350498" cy="1350498"/>
          </a:xfrm>
          <a:prstGeom prst="blockArc">
            <a:avLst>
              <a:gd name="adj1" fmla="val 10795232"/>
              <a:gd name="adj2" fmla="val 20381218"/>
              <a:gd name="adj3" fmla="val 12377"/>
            </a:avLst>
          </a:pr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7423360" y="2442283"/>
            <a:ext cx="472995" cy="31362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6079641" y="3249903"/>
            <a:ext cx="393723" cy="246680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lIns="51435" tIns="25717" rIns="51435" bIns="405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KSO_Shape"/>
          <p:cNvSpPr/>
          <p:nvPr/>
        </p:nvSpPr>
        <p:spPr>
          <a:xfrm>
            <a:off x="4731113" y="2122144"/>
            <a:ext cx="328892" cy="27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4205" y="2255885"/>
            <a:ext cx="3044824" cy="104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20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5557" y="1844572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pic>
        <p:nvPicPr>
          <p:cNvPr id="2" name="图片 1" descr="C:\Users\Administrator\Desktop\xinichengshiheibaiyejing_4199460.jpgxinichengshiheibaiyejing_419946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35075"/>
            <a:ext cx="4023360" cy="3434715"/>
          </a:xfrm>
          <a:custGeom>
            <a:avLst/>
            <a:gdLst>
              <a:gd name="connsiteX0" fmla="*/ 0 w 5364480"/>
              <a:gd name="connsiteY0" fmla="*/ 0 h 5029200"/>
              <a:gd name="connsiteX1" fmla="*/ 5364480 w 5364480"/>
              <a:gd name="connsiteY1" fmla="*/ 0 h 5029200"/>
              <a:gd name="connsiteX2" fmla="*/ 5364480 w 5364480"/>
              <a:gd name="connsiteY2" fmla="*/ 5029200 h 5029200"/>
              <a:gd name="connsiteX3" fmla="*/ 0 w 536448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4480" h="5029200">
                <a:moveTo>
                  <a:pt x="0" y="0"/>
                </a:moveTo>
                <a:lnTo>
                  <a:pt x="5364480" y="0"/>
                </a:lnTo>
                <a:lnTo>
                  <a:pt x="5364480" y="5029200"/>
                </a:lnTo>
                <a:lnTo>
                  <a:pt x="0" y="5029200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0" y="994860"/>
            <a:ext cx="2171700" cy="623055"/>
          </a:xfrm>
          <a:prstGeom prst="rect">
            <a:avLst/>
          </a:prstGeom>
          <a:solidFill>
            <a:srgbClr val="4FBB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200400" y="4115250"/>
            <a:ext cx="2354580" cy="651510"/>
          </a:xfrm>
          <a:prstGeom prst="rect">
            <a:avLst/>
          </a:pr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514312" y="4166685"/>
            <a:ext cx="210924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3818198" y="4458150"/>
            <a:ext cx="1774190" cy="21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90" dirty="0">
                <a:solidFill>
                  <a:schemeClr val="bg1"/>
                </a:solidFill>
                <a:latin typeface="Calibri Light" panose="020F0302020204030204" charset="0"/>
              </a:rPr>
              <a:t>True mastery of any skill takes lifetime. 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60376" y="2126993"/>
            <a:ext cx="3753546" cy="105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975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728956" y="1655612"/>
            <a:ext cx="435109" cy="435109"/>
            <a:chOff x="6406936" y="2433233"/>
            <a:chExt cx="794145" cy="794145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59400" y="1655612"/>
            <a:ext cx="435109" cy="435109"/>
            <a:chOff x="7352080" y="2433233"/>
            <a:chExt cx="794145" cy="794145"/>
          </a:xfrm>
        </p:grpSpPr>
        <p:sp>
          <p:nvSpPr>
            <p:cNvPr id="25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8CC44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89844" y="1655612"/>
            <a:ext cx="434342" cy="435109"/>
            <a:chOff x="8301418" y="2433233"/>
            <a:chExt cx="792746" cy="794145"/>
          </a:xfrm>
        </p:grpSpPr>
        <p:sp>
          <p:nvSpPr>
            <p:cNvPr id="29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 sz="1350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4728956" y="4031032"/>
            <a:ext cx="826127" cy="85265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513115" y="2572200"/>
            <a:ext cx="6117772" cy="0"/>
          </a:xfrm>
          <a:prstGeom prst="line">
            <a:avLst/>
          </a:prstGeom>
          <a:ln w="104775">
            <a:solidFill>
              <a:srgbClr val="56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897346" y="2463343"/>
            <a:ext cx="217715" cy="217715"/>
          </a:xfrm>
          <a:prstGeom prst="ellipse">
            <a:avLst/>
          </a:prstGeom>
          <a:solidFill>
            <a:schemeClr val="bg1"/>
          </a:solidFill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椭圆 33"/>
          <p:cNvSpPr/>
          <p:nvPr/>
        </p:nvSpPr>
        <p:spPr>
          <a:xfrm>
            <a:off x="3322720" y="2463343"/>
            <a:ext cx="217715" cy="217715"/>
          </a:xfrm>
          <a:prstGeom prst="ellipse">
            <a:avLst/>
          </a:prstGeom>
          <a:solidFill>
            <a:schemeClr val="bg1"/>
          </a:solidFill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436950" y="2463343"/>
            <a:ext cx="217715" cy="217715"/>
          </a:xfrm>
          <a:prstGeom prst="ellipse">
            <a:avLst/>
          </a:prstGeom>
          <a:solidFill>
            <a:schemeClr val="bg1"/>
          </a:solidFill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597809" y="2463343"/>
            <a:ext cx="217715" cy="217715"/>
          </a:xfrm>
          <a:prstGeom prst="ellipse">
            <a:avLst/>
          </a:prstGeom>
          <a:solidFill>
            <a:schemeClr val="bg1"/>
          </a:solidFill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024875" y="2463343"/>
            <a:ext cx="217715" cy="217715"/>
          </a:xfrm>
          <a:prstGeom prst="ellipse">
            <a:avLst/>
          </a:prstGeom>
          <a:solidFill>
            <a:schemeClr val="bg1"/>
          </a:solidFill>
          <a:ln>
            <a:solidFill>
              <a:srgbClr val="FFC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8" name="文本框 37"/>
          <p:cNvSpPr txBox="1"/>
          <p:nvPr/>
        </p:nvSpPr>
        <p:spPr>
          <a:xfrm>
            <a:off x="643565" y="2915639"/>
            <a:ext cx="2720136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>
                <a:solidFill>
                  <a:srgbClr val="0296D6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125220" y="3164205"/>
            <a:ext cx="2427605" cy="54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975" dirty="0"/>
          </a:p>
          <a:p>
            <a:pPr algn="just"/>
            <a:r>
              <a:rPr lang="en-US" altLang="zh-CN" sz="975" dirty="0"/>
              <a:t>请在此粘贴或者输入您的文字内容</a:t>
            </a:r>
          </a:p>
          <a:p>
            <a:pPr algn="just"/>
            <a:r>
              <a:rPr lang="en-US" altLang="zh-CN" sz="975" dirty="0"/>
              <a:t>请在此粘贴或者输入您的文字内容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048963" y="1383782"/>
            <a:ext cx="2720136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>
                <a:solidFill>
                  <a:srgbClr val="4FBB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531110" y="1631950"/>
            <a:ext cx="2427605" cy="54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975" dirty="0"/>
          </a:p>
          <a:p>
            <a:pPr algn="just"/>
            <a:r>
              <a:rPr lang="en-US" altLang="zh-CN" sz="975" dirty="0"/>
              <a:t>请在此粘贴或者输入您的文字内容</a:t>
            </a:r>
          </a:p>
          <a:p>
            <a:pPr algn="just"/>
            <a:r>
              <a:rPr lang="en-US" altLang="zh-CN" sz="975" dirty="0"/>
              <a:t>请在此粘贴或者输入您的文字内容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207952" y="2915639"/>
            <a:ext cx="2720136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>
                <a:solidFill>
                  <a:srgbClr val="4FBB8A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89985" y="3164205"/>
            <a:ext cx="2427605" cy="54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975" dirty="0"/>
          </a:p>
          <a:p>
            <a:pPr algn="just"/>
            <a:r>
              <a:rPr lang="en-US" altLang="zh-CN" sz="975" dirty="0"/>
              <a:t>请在此粘贴或者输入您的文字内容</a:t>
            </a:r>
          </a:p>
          <a:p>
            <a:pPr algn="just"/>
            <a:r>
              <a:rPr lang="en-US" altLang="zh-CN" sz="975" dirty="0"/>
              <a:t>请在此粘贴或者输入您的文字内容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318295" y="1366110"/>
            <a:ext cx="2720136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>
                <a:solidFill>
                  <a:srgbClr val="F2943D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799965" y="1614805"/>
            <a:ext cx="2427605" cy="54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975" dirty="0"/>
          </a:p>
          <a:p>
            <a:pPr algn="just"/>
            <a:r>
              <a:rPr lang="en-US" altLang="zh-CN" sz="975" dirty="0"/>
              <a:t>请在此粘贴或者输入您的文字内容</a:t>
            </a:r>
          </a:p>
          <a:p>
            <a:pPr algn="just"/>
            <a:r>
              <a:rPr lang="en-US" altLang="zh-CN" sz="975" dirty="0"/>
              <a:t>请在此粘贴或者输入您的文字内容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725867" y="2935154"/>
            <a:ext cx="2720136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>
                <a:solidFill>
                  <a:srgbClr val="0296D6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07760" y="3183890"/>
            <a:ext cx="2427605" cy="54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975" dirty="0"/>
          </a:p>
          <a:p>
            <a:pPr algn="just"/>
            <a:r>
              <a:rPr lang="en-US" altLang="zh-CN" sz="975" dirty="0"/>
              <a:t>请在此粘贴或者输入您的文字内容</a:t>
            </a:r>
          </a:p>
          <a:p>
            <a:pPr algn="just"/>
            <a:r>
              <a:rPr lang="en-US" altLang="zh-CN" sz="975" dirty="0"/>
              <a:t>请在此粘贴或者输入您的文字内容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71057" y="2192026"/>
            <a:ext cx="53086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201</a:t>
            </a:r>
            <a:r>
              <a:rPr lang="en-US" sz="1350" dirty="0"/>
              <a:t>3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180568" y="2627845"/>
            <a:ext cx="53086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201</a:t>
            </a:r>
            <a:r>
              <a:rPr lang="en-US" sz="1350" dirty="0"/>
              <a:t>4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456294" y="2659532"/>
            <a:ext cx="53086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2016</a:t>
            </a:r>
            <a:endParaRPr lang="zh-CN" altLang="en-US" sz="1350" dirty="0"/>
          </a:p>
        </p:txBody>
      </p:sp>
      <p:sp>
        <p:nvSpPr>
          <p:cNvPr id="24" name="文本框 23"/>
          <p:cNvSpPr txBox="1"/>
          <p:nvPr/>
        </p:nvSpPr>
        <p:spPr>
          <a:xfrm>
            <a:off x="6924494" y="2200368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20XX</a:t>
            </a:r>
            <a:endParaRPr lang="en-US" sz="1350" dirty="0"/>
          </a:p>
        </p:txBody>
      </p:sp>
      <p:sp>
        <p:nvSpPr>
          <p:cNvPr id="25" name="文本框 24"/>
          <p:cNvSpPr txBox="1"/>
          <p:nvPr/>
        </p:nvSpPr>
        <p:spPr>
          <a:xfrm>
            <a:off x="4300310" y="2200368"/>
            <a:ext cx="53086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201</a:t>
            </a:r>
            <a:r>
              <a:rPr lang="en-US" sz="1350" dirty="0"/>
              <a:t>5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275041" y="2469025"/>
            <a:ext cx="663338" cy="0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131252" y="2469025"/>
            <a:ext cx="400176" cy="0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804907" y="2670418"/>
            <a:ext cx="269548" cy="0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512402" y="2670418"/>
            <a:ext cx="1099457" cy="0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13658" y="2451029"/>
            <a:ext cx="1186542" cy="0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923149" y="1213272"/>
            <a:ext cx="3495367" cy="3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25" dirty="0">
                <a:solidFill>
                  <a:schemeClr val="tx1">
                    <a:alpha val="3000"/>
                  </a:schemeClr>
                </a:solidFill>
                <a:latin typeface="Arial Black" panose="020B0A04020102020204" pitchFamily="34" charset="0"/>
              </a:rPr>
              <a:t>02</a:t>
            </a:r>
            <a:endParaRPr lang="zh-CN" altLang="en-US" sz="17925" dirty="0">
              <a:solidFill>
                <a:schemeClr val="tx1">
                  <a:alpha val="3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rot="16200000" flipV="1">
            <a:off x="-1867173" y="1806899"/>
            <a:ext cx="4695179" cy="1082282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F29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1918278" y="2204116"/>
            <a:ext cx="4797389" cy="1082281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397125" y="479614"/>
            <a:ext cx="1814306" cy="827403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814121" y="2243073"/>
            <a:ext cx="759460" cy="777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02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07676" y="1994648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srgbClr val="FFC00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23843" y="2326611"/>
            <a:ext cx="30769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526599" y="2098524"/>
            <a:ext cx="0" cy="1069331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5315337" y="2940959"/>
            <a:ext cx="1297705" cy="203709"/>
          </a:xfrm>
          <a:prstGeom prst="roundRect">
            <a:avLst>
              <a:gd name="adj" fmla="val 50000"/>
            </a:avLst>
          </a:prstGeom>
          <a:solidFill>
            <a:srgbClr val="8CC4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2" name="任意多边形 11"/>
          <p:cNvSpPr/>
          <p:nvPr/>
        </p:nvSpPr>
        <p:spPr>
          <a:xfrm rot="2700000">
            <a:off x="8787512" y="2262662"/>
            <a:ext cx="712975" cy="712975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BFB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KSO_Shape"/>
          <p:cNvSpPr/>
          <p:nvPr/>
        </p:nvSpPr>
        <p:spPr>
          <a:xfrm>
            <a:off x="440055" y="349631"/>
            <a:ext cx="321945" cy="346144"/>
          </a:xfrm>
          <a:prstGeom prst="homePlate">
            <a:avLst>
              <a:gd name="adj" fmla="val 32249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01356" y="317605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3" name="任意多边形 42"/>
          <p:cNvSpPr/>
          <p:nvPr/>
        </p:nvSpPr>
        <p:spPr>
          <a:xfrm>
            <a:off x="3553190" y="451"/>
            <a:ext cx="5590811" cy="4037423"/>
          </a:xfrm>
          <a:custGeom>
            <a:avLst/>
            <a:gdLst>
              <a:gd name="connsiteX0" fmla="*/ 2468500 w 7454414"/>
              <a:gd name="connsiteY0" fmla="*/ 0 h 5383231"/>
              <a:gd name="connsiteX1" fmla="*/ 7454414 w 7454414"/>
              <a:gd name="connsiteY1" fmla="*/ 0 h 5383231"/>
              <a:gd name="connsiteX2" fmla="*/ 7454414 w 7454414"/>
              <a:gd name="connsiteY2" fmla="*/ 2213609 h 5383231"/>
              <a:gd name="connsiteX3" fmla="*/ 7454413 w 7454414"/>
              <a:gd name="connsiteY3" fmla="*/ 2213609 h 5383231"/>
              <a:gd name="connsiteX4" fmla="*/ 7454413 w 7454414"/>
              <a:gd name="connsiteY4" fmla="*/ 5383231 h 5383231"/>
              <a:gd name="connsiteX5" fmla="*/ 0 w 7454414"/>
              <a:gd name="connsiteY5" fmla="*/ 4451224 h 5383231"/>
              <a:gd name="connsiteX6" fmla="*/ 1403986 w 7454414"/>
              <a:gd name="connsiteY6" fmla="*/ 1916112 h 5383231"/>
              <a:gd name="connsiteX7" fmla="*/ 1407327 w 7454414"/>
              <a:gd name="connsiteY7" fmla="*/ 1916112 h 538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54414" h="5383231">
                <a:moveTo>
                  <a:pt x="2468500" y="0"/>
                </a:moveTo>
                <a:lnTo>
                  <a:pt x="7454414" y="0"/>
                </a:lnTo>
                <a:lnTo>
                  <a:pt x="7454414" y="2213609"/>
                </a:lnTo>
                <a:lnTo>
                  <a:pt x="7454413" y="2213609"/>
                </a:lnTo>
                <a:lnTo>
                  <a:pt x="7454413" y="5383231"/>
                </a:lnTo>
                <a:lnTo>
                  <a:pt x="0" y="4451224"/>
                </a:lnTo>
                <a:lnTo>
                  <a:pt x="1403986" y="1916112"/>
                </a:lnTo>
                <a:lnTo>
                  <a:pt x="1407327" y="1916112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4" name="任意多边形 23"/>
          <p:cNvSpPr/>
          <p:nvPr/>
        </p:nvSpPr>
        <p:spPr>
          <a:xfrm>
            <a:off x="0" y="1715810"/>
            <a:ext cx="4388663" cy="3428140"/>
          </a:xfrm>
          <a:custGeom>
            <a:avLst/>
            <a:gdLst>
              <a:gd name="connsiteX0" fmla="*/ 0 w 6163318"/>
              <a:gd name="connsiteY0" fmla="*/ 0 h 4941887"/>
              <a:gd name="connsiteX1" fmla="*/ 6163318 w 6163318"/>
              <a:gd name="connsiteY1" fmla="*/ 0 h 4941887"/>
              <a:gd name="connsiteX2" fmla="*/ 3435248 w 6163318"/>
              <a:gd name="connsiteY2" fmla="*/ 4941887 h 4941887"/>
              <a:gd name="connsiteX3" fmla="*/ 0 w 6163318"/>
              <a:gd name="connsiteY3" fmla="*/ 4941887 h 494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63318" h="4941887">
                <a:moveTo>
                  <a:pt x="0" y="0"/>
                </a:moveTo>
                <a:lnTo>
                  <a:pt x="6163318" y="0"/>
                </a:lnTo>
                <a:lnTo>
                  <a:pt x="3435248" y="4941887"/>
                </a:lnTo>
                <a:lnTo>
                  <a:pt x="0" y="4941887"/>
                </a:lnTo>
                <a:close/>
              </a:path>
            </a:pathLst>
          </a:custGeom>
          <a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8" name="文本框 27"/>
          <p:cNvSpPr txBox="1"/>
          <p:nvPr/>
        </p:nvSpPr>
        <p:spPr>
          <a:xfrm>
            <a:off x="5109795" y="1577479"/>
            <a:ext cx="2720136" cy="41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852297" y="1969894"/>
            <a:ext cx="380592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2" name="KSO_Shape"/>
          <p:cNvSpPr/>
          <p:nvPr/>
        </p:nvSpPr>
        <p:spPr bwMode="auto">
          <a:xfrm>
            <a:off x="4930445" y="1457684"/>
            <a:ext cx="501653" cy="474108"/>
          </a:xfrm>
          <a:custGeom>
            <a:avLst/>
            <a:gdLst>
              <a:gd name="T0" fmla="*/ 1197133 w 1928813"/>
              <a:gd name="T1" fmla="*/ 740567 h 1412875"/>
              <a:gd name="T2" fmla="*/ 1236336 w 1928813"/>
              <a:gd name="T3" fmla="*/ 765368 h 1412875"/>
              <a:gd name="T4" fmla="*/ 1216264 w 1928813"/>
              <a:gd name="T5" fmla="*/ 799272 h 1412875"/>
              <a:gd name="T6" fmla="*/ 1105552 w 1928813"/>
              <a:gd name="T7" fmla="*/ 845421 h 1412875"/>
              <a:gd name="T8" fmla="*/ 876287 w 1928813"/>
              <a:gd name="T9" fmla="*/ 908521 h 1412875"/>
              <a:gd name="T10" fmla="*/ 866565 w 1928813"/>
              <a:gd name="T11" fmla="*/ 925160 h 1412875"/>
              <a:gd name="T12" fmla="*/ 1011462 w 1928813"/>
              <a:gd name="T13" fmla="*/ 952158 h 1412875"/>
              <a:gd name="T14" fmla="*/ 1178629 w 1928813"/>
              <a:gd name="T15" fmla="*/ 958437 h 1412875"/>
              <a:gd name="T16" fmla="*/ 1485047 w 1928813"/>
              <a:gd name="T17" fmla="*/ 829410 h 1412875"/>
              <a:gd name="T18" fmla="*/ 1666012 w 1928813"/>
              <a:gd name="T19" fmla="*/ 772274 h 1412875"/>
              <a:gd name="T20" fmla="*/ 1752261 w 1928813"/>
              <a:gd name="T21" fmla="*/ 772274 h 1412875"/>
              <a:gd name="T22" fmla="*/ 1779861 w 1928813"/>
              <a:gd name="T23" fmla="*/ 801470 h 1412875"/>
              <a:gd name="T24" fmla="*/ 1544383 w 1928813"/>
              <a:gd name="T25" fmla="*/ 1003014 h 1412875"/>
              <a:gd name="T26" fmla="*/ 1794288 w 1928813"/>
              <a:gd name="T27" fmla="*/ 892196 h 1412875"/>
              <a:gd name="T28" fmla="*/ 1863287 w 1928813"/>
              <a:gd name="T29" fmla="*/ 893452 h 1412875"/>
              <a:gd name="T30" fmla="*/ 1899040 w 1928813"/>
              <a:gd name="T31" fmla="*/ 917311 h 1412875"/>
              <a:gd name="T32" fmla="*/ 1900923 w 1928813"/>
              <a:gd name="T33" fmla="*/ 948391 h 1412875"/>
              <a:gd name="T34" fmla="*/ 1805265 w 1928813"/>
              <a:gd name="T35" fmla="*/ 1006154 h 1412875"/>
              <a:gd name="T36" fmla="*/ 1199328 w 1928813"/>
              <a:gd name="T37" fmla="*/ 1336412 h 1412875"/>
              <a:gd name="T38" fmla="*/ 1037181 w 1928813"/>
              <a:gd name="T39" fmla="*/ 1391036 h 1412875"/>
              <a:gd name="T40" fmla="*/ 917374 w 1928813"/>
              <a:gd name="T41" fmla="*/ 1389152 h 1412875"/>
              <a:gd name="T42" fmla="*/ 440339 w 1928813"/>
              <a:gd name="T43" fmla="*/ 1286182 h 1412875"/>
              <a:gd name="T44" fmla="*/ 218915 w 1928813"/>
              <a:gd name="T45" fmla="*/ 1268916 h 1412875"/>
              <a:gd name="T46" fmla="*/ 105381 w 1928813"/>
              <a:gd name="T47" fmla="*/ 970994 h 1412875"/>
              <a:gd name="T48" fmla="*/ 235538 w 1928813"/>
              <a:gd name="T49" fmla="*/ 960634 h 1412875"/>
              <a:gd name="T50" fmla="*/ 328686 w 1928813"/>
              <a:gd name="T51" fmla="*/ 907580 h 1412875"/>
              <a:gd name="T52" fmla="*/ 523765 w 1928813"/>
              <a:gd name="T53" fmla="*/ 801784 h 1412875"/>
              <a:gd name="T54" fmla="*/ 733585 w 1928813"/>
              <a:gd name="T55" fmla="*/ 760345 h 1412875"/>
              <a:gd name="T56" fmla="*/ 1072307 w 1928813"/>
              <a:gd name="T57" fmla="*/ 731463 h 1412875"/>
              <a:gd name="T58" fmla="*/ 1427018 w 1928813"/>
              <a:gd name="T59" fmla="*/ 561219 h 1412875"/>
              <a:gd name="T60" fmla="*/ 1446437 w 1928813"/>
              <a:gd name="T61" fmla="*/ 513169 h 1412875"/>
              <a:gd name="T62" fmla="*/ 1406031 w 1928813"/>
              <a:gd name="T63" fmla="*/ 477994 h 1412875"/>
              <a:gd name="T64" fmla="*/ 1289513 w 1928813"/>
              <a:gd name="T65" fmla="*/ 211360 h 1412875"/>
              <a:gd name="T66" fmla="*/ 1271659 w 1928813"/>
              <a:gd name="T67" fmla="*/ 252187 h 1412875"/>
              <a:gd name="T68" fmla="*/ 1305174 w 1928813"/>
              <a:gd name="T69" fmla="*/ 283279 h 1412875"/>
              <a:gd name="T70" fmla="*/ 1387238 w 1928813"/>
              <a:gd name="T71" fmla="*/ 68778 h 1412875"/>
              <a:gd name="T72" fmla="*/ 1491541 w 1928813"/>
              <a:gd name="T73" fmla="*/ 90763 h 1412875"/>
              <a:gd name="T74" fmla="*/ 1568907 w 1928813"/>
              <a:gd name="T75" fmla="*/ 152004 h 1412875"/>
              <a:gd name="T76" fmla="*/ 1602422 w 1928813"/>
              <a:gd name="T77" fmla="*/ 256270 h 1412875"/>
              <a:gd name="T78" fmla="*/ 1422320 w 1928813"/>
              <a:gd name="T79" fmla="*/ 223608 h 1412875"/>
              <a:gd name="T80" fmla="*/ 1396635 w 1928813"/>
              <a:gd name="T81" fmla="*/ 305577 h 1412875"/>
              <a:gd name="T82" fmla="*/ 1543223 w 1928813"/>
              <a:gd name="T83" fmla="*/ 358025 h 1412875"/>
              <a:gd name="T84" fmla="*/ 1609313 w 1928813"/>
              <a:gd name="T85" fmla="*/ 423662 h 1412875"/>
              <a:gd name="T86" fmla="*/ 1625914 w 1928813"/>
              <a:gd name="T87" fmla="*/ 504374 h 1412875"/>
              <a:gd name="T88" fmla="*/ 1608686 w 1928813"/>
              <a:gd name="T89" fmla="*/ 592310 h 1412875"/>
              <a:gd name="T90" fmla="*/ 1544476 w 1928813"/>
              <a:gd name="T91" fmla="*/ 667998 h 1412875"/>
              <a:gd name="T92" fmla="*/ 1424198 w 1928813"/>
              <a:gd name="T93" fmla="*/ 709453 h 1412875"/>
              <a:gd name="T94" fmla="*/ 1268840 w 1928813"/>
              <a:gd name="T95" fmla="*/ 707568 h 1412875"/>
              <a:gd name="T96" fmla="*/ 1154201 w 1928813"/>
              <a:gd name="T97" fmla="*/ 659204 h 1412875"/>
              <a:gd name="T98" fmla="*/ 1093123 w 1928813"/>
              <a:gd name="T99" fmla="*/ 574723 h 1412875"/>
              <a:gd name="T100" fmla="*/ 1260697 w 1928813"/>
              <a:gd name="T101" fmla="*/ 498722 h 1412875"/>
              <a:gd name="T102" fmla="*/ 1278237 w 1928813"/>
              <a:gd name="T103" fmla="*/ 553368 h 1412875"/>
              <a:gd name="T104" fmla="*/ 1315198 w 1928813"/>
              <a:gd name="T105" fmla="*/ 574095 h 1412875"/>
              <a:gd name="T106" fmla="*/ 1240337 w 1928813"/>
              <a:gd name="T107" fmla="*/ 427431 h 1412875"/>
              <a:gd name="T108" fmla="*/ 1149190 w 1928813"/>
              <a:gd name="T109" fmla="*/ 380950 h 1412875"/>
              <a:gd name="T110" fmla="*/ 1109723 w 1928813"/>
              <a:gd name="T111" fmla="*/ 325676 h 1412875"/>
              <a:gd name="T112" fmla="*/ 1104086 w 1928813"/>
              <a:gd name="T113" fmla="*/ 232402 h 1412875"/>
              <a:gd name="T114" fmla="*/ 1152948 w 1928813"/>
              <a:gd name="T115" fmla="*/ 136615 h 1412875"/>
              <a:gd name="T116" fmla="*/ 1240337 w 1928813"/>
              <a:gd name="T117" fmla="*/ 83540 h 1412875"/>
              <a:gd name="T118" fmla="*/ 1331798 w 1928813"/>
              <a:gd name="T119" fmla="*/ 0 h 141287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28813" h="1412875">
                <a:moveTo>
                  <a:pt x="1085711" y="739775"/>
                </a:moveTo>
                <a:lnTo>
                  <a:pt x="1111116" y="739775"/>
                </a:lnTo>
                <a:lnTo>
                  <a:pt x="1134932" y="740093"/>
                </a:lnTo>
                <a:lnTo>
                  <a:pt x="1157161" y="741363"/>
                </a:lnTo>
                <a:lnTo>
                  <a:pt x="1167640" y="741998"/>
                </a:lnTo>
                <a:lnTo>
                  <a:pt x="1177484" y="742950"/>
                </a:lnTo>
                <a:lnTo>
                  <a:pt x="1187011" y="744220"/>
                </a:lnTo>
                <a:lnTo>
                  <a:pt x="1195902" y="745808"/>
                </a:lnTo>
                <a:lnTo>
                  <a:pt x="1204159" y="747078"/>
                </a:lnTo>
                <a:lnTo>
                  <a:pt x="1212097" y="748983"/>
                </a:lnTo>
                <a:lnTo>
                  <a:pt x="1219401" y="750570"/>
                </a:lnTo>
                <a:lnTo>
                  <a:pt x="1225752" y="753110"/>
                </a:lnTo>
                <a:lnTo>
                  <a:pt x="1231786" y="755333"/>
                </a:lnTo>
                <a:lnTo>
                  <a:pt x="1236549" y="757555"/>
                </a:lnTo>
                <a:lnTo>
                  <a:pt x="1241312" y="760730"/>
                </a:lnTo>
                <a:lnTo>
                  <a:pt x="1245123" y="763588"/>
                </a:lnTo>
                <a:lnTo>
                  <a:pt x="1247981" y="767080"/>
                </a:lnTo>
                <a:lnTo>
                  <a:pt x="1249251" y="768668"/>
                </a:lnTo>
                <a:lnTo>
                  <a:pt x="1250204" y="770255"/>
                </a:lnTo>
                <a:lnTo>
                  <a:pt x="1251791" y="774065"/>
                </a:lnTo>
                <a:lnTo>
                  <a:pt x="1252427" y="777558"/>
                </a:lnTo>
                <a:lnTo>
                  <a:pt x="1252427" y="781050"/>
                </a:lnTo>
                <a:lnTo>
                  <a:pt x="1252109" y="784860"/>
                </a:lnTo>
                <a:lnTo>
                  <a:pt x="1250839" y="788035"/>
                </a:lnTo>
                <a:lnTo>
                  <a:pt x="1248933" y="791845"/>
                </a:lnTo>
                <a:lnTo>
                  <a:pt x="1246393" y="795020"/>
                </a:lnTo>
                <a:lnTo>
                  <a:pt x="1243217" y="798513"/>
                </a:lnTo>
                <a:lnTo>
                  <a:pt x="1240042" y="801688"/>
                </a:lnTo>
                <a:lnTo>
                  <a:pt x="1235914" y="805180"/>
                </a:lnTo>
                <a:lnTo>
                  <a:pt x="1231468" y="808355"/>
                </a:lnTo>
                <a:lnTo>
                  <a:pt x="1226387" y="811848"/>
                </a:lnTo>
                <a:lnTo>
                  <a:pt x="1220989" y="815023"/>
                </a:lnTo>
                <a:lnTo>
                  <a:pt x="1214955" y="818515"/>
                </a:lnTo>
                <a:lnTo>
                  <a:pt x="1208922" y="821373"/>
                </a:lnTo>
                <a:lnTo>
                  <a:pt x="1202253" y="824865"/>
                </a:lnTo>
                <a:lnTo>
                  <a:pt x="1187963" y="831215"/>
                </a:lnTo>
                <a:lnTo>
                  <a:pt x="1172086" y="837248"/>
                </a:lnTo>
                <a:lnTo>
                  <a:pt x="1155255" y="843280"/>
                </a:lnTo>
                <a:lnTo>
                  <a:pt x="1137790" y="849313"/>
                </a:lnTo>
                <a:lnTo>
                  <a:pt x="1119372" y="855028"/>
                </a:lnTo>
                <a:lnTo>
                  <a:pt x="1100319" y="860425"/>
                </a:lnTo>
                <a:lnTo>
                  <a:pt x="1080948" y="865823"/>
                </a:lnTo>
                <a:lnTo>
                  <a:pt x="1061577" y="871220"/>
                </a:lnTo>
                <a:lnTo>
                  <a:pt x="1022836" y="881380"/>
                </a:lnTo>
                <a:lnTo>
                  <a:pt x="985683" y="890905"/>
                </a:lnTo>
                <a:lnTo>
                  <a:pt x="951387" y="900113"/>
                </a:lnTo>
                <a:lnTo>
                  <a:pt x="921219" y="908050"/>
                </a:lnTo>
                <a:lnTo>
                  <a:pt x="908200" y="911860"/>
                </a:lnTo>
                <a:lnTo>
                  <a:pt x="897085" y="915670"/>
                </a:lnTo>
                <a:lnTo>
                  <a:pt x="887241" y="918845"/>
                </a:lnTo>
                <a:lnTo>
                  <a:pt x="879938" y="922338"/>
                </a:lnTo>
                <a:lnTo>
                  <a:pt x="876762" y="923925"/>
                </a:lnTo>
                <a:lnTo>
                  <a:pt x="874539" y="925195"/>
                </a:lnTo>
                <a:lnTo>
                  <a:pt x="872634" y="927100"/>
                </a:lnTo>
                <a:lnTo>
                  <a:pt x="871681" y="928370"/>
                </a:lnTo>
                <a:lnTo>
                  <a:pt x="871046" y="929640"/>
                </a:lnTo>
                <a:lnTo>
                  <a:pt x="871046" y="930910"/>
                </a:lnTo>
                <a:lnTo>
                  <a:pt x="871681" y="932498"/>
                </a:lnTo>
                <a:lnTo>
                  <a:pt x="873269" y="933450"/>
                </a:lnTo>
                <a:lnTo>
                  <a:pt x="877397" y="935673"/>
                </a:lnTo>
                <a:lnTo>
                  <a:pt x="882160" y="937895"/>
                </a:lnTo>
                <a:lnTo>
                  <a:pt x="888511" y="940435"/>
                </a:lnTo>
                <a:lnTo>
                  <a:pt x="895498" y="942658"/>
                </a:lnTo>
                <a:lnTo>
                  <a:pt x="903436" y="944563"/>
                </a:lnTo>
                <a:lnTo>
                  <a:pt x="912010" y="946785"/>
                </a:lnTo>
                <a:lnTo>
                  <a:pt x="931063" y="950278"/>
                </a:lnTo>
                <a:lnTo>
                  <a:pt x="952339" y="954088"/>
                </a:lnTo>
                <a:lnTo>
                  <a:pt x="975521" y="957263"/>
                </a:lnTo>
                <a:lnTo>
                  <a:pt x="999655" y="960438"/>
                </a:lnTo>
                <a:lnTo>
                  <a:pt x="1024106" y="962978"/>
                </a:lnTo>
                <a:lnTo>
                  <a:pt x="1048875" y="965518"/>
                </a:lnTo>
                <a:lnTo>
                  <a:pt x="1073009" y="967423"/>
                </a:lnTo>
                <a:lnTo>
                  <a:pt x="1096191" y="969328"/>
                </a:lnTo>
                <a:lnTo>
                  <a:pt x="1117467" y="970915"/>
                </a:lnTo>
                <a:lnTo>
                  <a:pt x="1153033" y="972820"/>
                </a:lnTo>
                <a:lnTo>
                  <a:pt x="1166052" y="973138"/>
                </a:lnTo>
                <a:lnTo>
                  <a:pt x="1175579" y="973455"/>
                </a:lnTo>
                <a:lnTo>
                  <a:pt x="1180025" y="972820"/>
                </a:lnTo>
                <a:lnTo>
                  <a:pt x="1185741" y="971550"/>
                </a:lnTo>
                <a:lnTo>
                  <a:pt x="1193362" y="969328"/>
                </a:lnTo>
                <a:lnTo>
                  <a:pt x="1202253" y="966470"/>
                </a:lnTo>
                <a:lnTo>
                  <a:pt x="1212415" y="962343"/>
                </a:lnTo>
                <a:lnTo>
                  <a:pt x="1223529" y="958215"/>
                </a:lnTo>
                <a:lnTo>
                  <a:pt x="1249569" y="947420"/>
                </a:lnTo>
                <a:lnTo>
                  <a:pt x="1279736" y="934403"/>
                </a:lnTo>
                <a:lnTo>
                  <a:pt x="1312761" y="920115"/>
                </a:lnTo>
                <a:lnTo>
                  <a:pt x="1386434" y="888048"/>
                </a:lnTo>
                <a:lnTo>
                  <a:pt x="1425175" y="871220"/>
                </a:lnTo>
                <a:lnTo>
                  <a:pt x="1464551" y="854393"/>
                </a:lnTo>
                <a:lnTo>
                  <a:pt x="1503610" y="838835"/>
                </a:lnTo>
                <a:lnTo>
                  <a:pt x="1542034" y="823913"/>
                </a:lnTo>
                <a:lnTo>
                  <a:pt x="1560770" y="816928"/>
                </a:lnTo>
                <a:lnTo>
                  <a:pt x="1578553" y="810578"/>
                </a:lnTo>
                <a:lnTo>
                  <a:pt x="1596336" y="804545"/>
                </a:lnTo>
                <a:lnTo>
                  <a:pt x="1613483" y="798830"/>
                </a:lnTo>
                <a:lnTo>
                  <a:pt x="1629679" y="793750"/>
                </a:lnTo>
                <a:lnTo>
                  <a:pt x="1645556" y="789623"/>
                </a:lnTo>
                <a:lnTo>
                  <a:pt x="1660164" y="786130"/>
                </a:lnTo>
                <a:lnTo>
                  <a:pt x="1673819" y="783273"/>
                </a:lnTo>
                <a:lnTo>
                  <a:pt x="1686838" y="781050"/>
                </a:lnTo>
                <a:lnTo>
                  <a:pt x="1698905" y="779463"/>
                </a:lnTo>
                <a:lnTo>
                  <a:pt x="1710019" y="778193"/>
                </a:lnTo>
                <a:lnTo>
                  <a:pt x="1720499" y="776923"/>
                </a:lnTo>
                <a:lnTo>
                  <a:pt x="1730343" y="776605"/>
                </a:lnTo>
                <a:lnTo>
                  <a:pt x="1739234" y="776288"/>
                </a:lnTo>
                <a:lnTo>
                  <a:pt x="1747808" y="776605"/>
                </a:lnTo>
                <a:lnTo>
                  <a:pt x="1755112" y="777558"/>
                </a:lnTo>
                <a:lnTo>
                  <a:pt x="1762098" y="778193"/>
                </a:lnTo>
                <a:lnTo>
                  <a:pt x="1768449" y="779463"/>
                </a:lnTo>
                <a:lnTo>
                  <a:pt x="1774165" y="781050"/>
                </a:lnTo>
                <a:lnTo>
                  <a:pt x="1779563" y="782638"/>
                </a:lnTo>
                <a:lnTo>
                  <a:pt x="1783692" y="785178"/>
                </a:lnTo>
                <a:lnTo>
                  <a:pt x="1787820" y="787400"/>
                </a:lnTo>
                <a:lnTo>
                  <a:pt x="1791313" y="789940"/>
                </a:lnTo>
                <a:lnTo>
                  <a:pt x="1794488" y="792798"/>
                </a:lnTo>
                <a:lnTo>
                  <a:pt x="1796711" y="795973"/>
                </a:lnTo>
                <a:lnTo>
                  <a:pt x="1798934" y="799465"/>
                </a:lnTo>
                <a:lnTo>
                  <a:pt x="1800522" y="802640"/>
                </a:lnTo>
                <a:lnTo>
                  <a:pt x="1801475" y="806450"/>
                </a:lnTo>
                <a:lnTo>
                  <a:pt x="1802110" y="810578"/>
                </a:lnTo>
                <a:lnTo>
                  <a:pt x="1802427" y="814388"/>
                </a:lnTo>
                <a:lnTo>
                  <a:pt x="1802427" y="818833"/>
                </a:lnTo>
                <a:lnTo>
                  <a:pt x="1802110" y="822960"/>
                </a:lnTo>
                <a:lnTo>
                  <a:pt x="1801475" y="827405"/>
                </a:lnTo>
                <a:lnTo>
                  <a:pt x="1800522" y="831850"/>
                </a:lnTo>
                <a:lnTo>
                  <a:pt x="1799252" y="836613"/>
                </a:lnTo>
                <a:lnTo>
                  <a:pt x="1797664" y="841058"/>
                </a:lnTo>
                <a:lnTo>
                  <a:pt x="1793853" y="850583"/>
                </a:lnTo>
                <a:lnTo>
                  <a:pt x="1792177" y="854173"/>
                </a:lnTo>
                <a:lnTo>
                  <a:pt x="1563688" y="1014412"/>
                </a:lnTo>
                <a:lnTo>
                  <a:pt x="1716974" y="935228"/>
                </a:lnTo>
                <a:lnTo>
                  <a:pt x="1725262" y="931228"/>
                </a:lnTo>
                <a:lnTo>
                  <a:pt x="1739869" y="924878"/>
                </a:lnTo>
                <a:lnTo>
                  <a:pt x="1749078" y="921703"/>
                </a:lnTo>
                <a:lnTo>
                  <a:pt x="1758923" y="917893"/>
                </a:lnTo>
                <a:lnTo>
                  <a:pt x="1769402" y="914718"/>
                </a:lnTo>
                <a:lnTo>
                  <a:pt x="1780834" y="910908"/>
                </a:lnTo>
                <a:lnTo>
                  <a:pt x="1792583" y="907733"/>
                </a:lnTo>
                <a:lnTo>
                  <a:pt x="1804650" y="904875"/>
                </a:lnTo>
                <a:lnTo>
                  <a:pt x="1816717" y="902335"/>
                </a:lnTo>
                <a:lnTo>
                  <a:pt x="1829101" y="900748"/>
                </a:lnTo>
                <a:lnTo>
                  <a:pt x="1841486" y="899160"/>
                </a:lnTo>
                <a:lnTo>
                  <a:pt x="1847520" y="898843"/>
                </a:lnTo>
                <a:lnTo>
                  <a:pt x="1853553" y="898843"/>
                </a:lnTo>
                <a:lnTo>
                  <a:pt x="1859587" y="898843"/>
                </a:lnTo>
                <a:lnTo>
                  <a:pt x="1865303" y="899160"/>
                </a:lnTo>
                <a:lnTo>
                  <a:pt x="1871019" y="900113"/>
                </a:lnTo>
                <a:lnTo>
                  <a:pt x="1876417" y="901065"/>
                </a:lnTo>
                <a:lnTo>
                  <a:pt x="1881498" y="902335"/>
                </a:lnTo>
                <a:lnTo>
                  <a:pt x="1886579" y="903605"/>
                </a:lnTo>
                <a:lnTo>
                  <a:pt x="1891342" y="905193"/>
                </a:lnTo>
                <a:lnTo>
                  <a:pt x="1896105" y="907415"/>
                </a:lnTo>
                <a:lnTo>
                  <a:pt x="1900233" y="909320"/>
                </a:lnTo>
                <a:lnTo>
                  <a:pt x="1904361" y="911543"/>
                </a:lnTo>
                <a:lnTo>
                  <a:pt x="1908172" y="914083"/>
                </a:lnTo>
                <a:lnTo>
                  <a:pt x="1911665" y="916305"/>
                </a:lnTo>
                <a:lnTo>
                  <a:pt x="1915158" y="918845"/>
                </a:lnTo>
                <a:lnTo>
                  <a:pt x="1917699" y="922020"/>
                </a:lnTo>
                <a:lnTo>
                  <a:pt x="1920239" y="924560"/>
                </a:lnTo>
                <a:lnTo>
                  <a:pt x="1922779" y="927735"/>
                </a:lnTo>
                <a:lnTo>
                  <a:pt x="1924685" y="930593"/>
                </a:lnTo>
                <a:lnTo>
                  <a:pt x="1925955" y="934085"/>
                </a:lnTo>
                <a:lnTo>
                  <a:pt x="1927543" y="936943"/>
                </a:lnTo>
                <a:lnTo>
                  <a:pt x="1928495" y="940435"/>
                </a:lnTo>
                <a:lnTo>
                  <a:pt x="1928813" y="943293"/>
                </a:lnTo>
                <a:lnTo>
                  <a:pt x="1928813" y="946785"/>
                </a:lnTo>
                <a:lnTo>
                  <a:pt x="1928495" y="949643"/>
                </a:lnTo>
                <a:lnTo>
                  <a:pt x="1927860" y="953135"/>
                </a:lnTo>
                <a:lnTo>
                  <a:pt x="1926273" y="955993"/>
                </a:lnTo>
                <a:lnTo>
                  <a:pt x="1924685" y="959168"/>
                </a:lnTo>
                <a:lnTo>
                  <a:pt x="1922779" y="962025"/>
                </a:lnTo>
                <a:lnTo>
                  <a:pt x="1919921" y="965200"/>
                </a:lnTo>
                <a:lnTo>
                  <a:pt x="1917064" y="968058"/>
                </a:lnTo>
                <a:lnTo>
                  <a:pt x="1913571" y="970915"/>
                </a:lnTo>
                <a:lnTo>
                  <a:pt x="1909760" y="973455"/>
                </a:lnTo>
                <a:lnTo>
                  <a:pt x="1904997" y="975678"/>
                </a:lnTo>
                <a:lnTo>
                  <a:pt x="1885308" y="986155"/>
                </a:lnTo>
                <a:lnTo>
                  <a:pt x="1865303" y="996950"/>
                </a:lnTo>
                <a:lnTo>
                  <a:pt x="1845932" y="1007428"/>
                </a:lnTo>
                <a:lnTo>
                  <a:pt x="1827831" y="1017588"/>
                </a:lnTo>
                <a:lnTo>
                  <a:pt x="1800204" y="1033463"/>
                </a:lnTo>
                <a:lnTo>
                  <a:pt x="1789407" y="1039813"/>
                </a:lnTo>
                <a:lnTo>
                  <a:pt x="1853553" y="1001395"/>
                </a:lnTo>
                <a:lnTo>
                  <a:pt x="1352773" y="1283970"/>
                </a:lnTo>
                <a:lnTo>
                  <a:pt x="1342294" y="1289685"/>
                </a:lnTo>
                <a:lnTo>
                  <a:pt x="1312444" y="1304925"/>
                </a:lnTo>
                <a:lnTo>
                  <a:pt x="1291803" y="1315403"/>
                </a:lnTo>
                <a:lnTo>
                  <a:pt x="1268304" y="1326833"/>
                </a:lnTo>
                <a:lnTo>
                  <a:pt x="1242265" y="1338898"/>
                </a:lnTo>
                <a:lnTo>
                  <a:pt x="1214320" y="1351598"/>
                </a:lnTo>
                <a:lnTo>
                  <a:pt x="1184788" y="1363980"/>
                </a:lnTo>
                <a:lnTo>
                  <a:pt x="1169863" y="1370013"/>
                </a:lnTo>
                <a:lnTo>
                  <a:pt x="1154620" y="1375410"/>
                </a:lnTo>
                <a:lnTo>
                  <a:pt x="1139378" y="1381125"/>
                </a:lnTo>
                <a:lnTo>
                  <a:pt x="1124135" y="1386523"/>
                </a:lnTo>
                <a:lnTo>
                  <a:pt x="1109210" y="1391603"/>
                </a:lnTo>
                <a:lnTo>
                  <a:pt x="1093968" y="1396048"/>
                </a:lnTo>
                <a:lnTo>
                  <a:pt x="1079043" y="1400175"/>
                </a:lnTo>
                <a:lnTo>
                  <a:pt x="1064753" y="1403985"/>
                </a:lnTo>
                <a:lnTo>
                  <a:pt x="1050146" y="1406843"/>
                </a:lnTo>
                <a:lnTo>
                  <a:pt x="1036491" y="1409700"/>
                </a:lnTo>
                <a:lnTo>
                  <a:pt x="1023154" y="1411288"/>
                </a:lnTo>
                <a:lnTo>
                  <a:pt x="1010452" y="1412558"/>
                </a:lnTo>
                <a:lnTo>
                  <a:pt x="998385" y="1412875"/>
                </a:lnTo>
                <a:lnTo>
                  <a:pt x="992669" y="1412875"/>
                </a:lnTo>
                <a:lnTo>
                  <a:pt x="987270" y="1412558"/>
                </a:lnTo>
                <a:lnTo>
                  <a:pt x="975203" y="1411605"/>
                </a:lnTo>
                <a:lnTo>
                  <a:pt x="961549" y="1410018"/>
                </a:lnTo>
                <a:lnTo>
                  <a:pt x="945671" y="1407478"/>
                </a:lnTo>
                <a:lnTo>
                  <a:pt x="928841" y="1404938"/>
                </a:lnTo>
                <a:lnTo>
                  <a:pt x="910105" y="1401445"/>
                </a:lnTo>
                <a:lnTo>
                  <a:pt x="890417" y="1397635"/>
                </a:lnTo>
                <a:lnTo>
                  <a:pt x="846912" y="1388745"/>
                </a:lnTo>
                <a:lnTo>
                  <a:pt x="799914" y="1378903"/>
                </a:lnTo>
                <a:lnTo>
                  <a:pt x="749741" y="1367473"/>
                </a:lnTo>
                <a:lnTo>
                  <a:pt x="645266" y="1344295"/>
                </a:lnTo>
                <a:lnTo>
                  <a:pt x="592235" y="1332548"/>
                </a:lnTo>
                <a:lnTo>
                  <a:pt x="540792" y="1320800"/>
                </a:lnTo>
                <a:lnTo>
                  <a:pt x="491889" y="1310323"/>
                </a:lnTo>
                <a:lnTo>
                  <a:pt x="445843" y="1300798"/>
                </a:lnTo>
                <a:lnTo>
                  <a:pt x="403927" y="1293178"/>
                </a:lnTo>
                <a:lnTo>
                  <a:pt x="384873" y="1289685"/>
                </a:lnTo>
                <a:lnTo>
                  <a:pt x="367408" y="1286828"/>
                </a:lnTo>
                <a:lnTo>
                  <a:pt x="351530" y="1284605"/>
                </a:lnTo>
                <a:lnTo>
                  <a:pt x="337241" y="1283018"/>
                </a:lnTo>
                <a:lnTo>
                  <a:pt x="324539" y="1282065"/>
                </a:lnTo>
                <a:lnTo>
                  <a:pt x="313742" y="1281430"/>
                </a:lnTo>
                <a:lnTo>
                  <a:pt x="293418" y="1281748"/>
                </a:lnTo>
                <a:lnTo>
                  <a:pt x="270872" y="1282065"/>
                </a:lnTo>
                <a:lnTo>
                  <a:pt x="221652" y="1283335"/>
                </a:lnTo>
                <a:lnTo>
                  <a:pt x="169573" y="1284923"/>
                </a:lnTo>
                <a:lnTo>
                  <a:pt x="118447" y="1287463"/>
                </a:lnTo>
                <a:lnTo>
                  <a:pt x="34613" y="1290955"/>
                </a:lnTo>
                <a:lnTo>
                  <a:pt x="0" y="1293178"/>
                </a:lnTo>
                <a:lnTo>
                  <a:pt x="17783" y="975678"/>
                </a:lnTo>
                <a:lnTo>
                  <a:pt x="26992" y="976630"/>
                </a:lnTo>
                <a:lnTo>
                  <a:pt x="50808" y="979170"/>
                </a:lnTo>
                <a:lnTo>
                  <a:pt x="67321" y="980123"/>
                </a:lnTo>
                <a:lnTo>
                  <a:pt x="86057" y="981075"/>
                </a:lnTo>
                <a:lnTo>
                  <a:pt x="106698" y="982028"/>
                </a:lnTo>
                <a:lnTo>
                  <a:pt x="128291" y="982028"/>
                </a:lnTo>
                <a:lnTo>
                  <a:pt x="151155" y="981710"/>
                </a:lnTo>
                <a:lnTo>
                  <a:pt x="162587" y="981393"/>
                </a:lnTo>
                <a:lnTo>
                  <a:pt x="173701" y="980758"/>
                </a:lnTo>
                <a:lnTo>
                  <a:pt x="185133" y="980123"/>
                </a:lnTo>
                <a:lnTo>
                  <a:pt x="196247" y="978853"/>
                </a:lnTo>
                <a:lnTo>
                  <a:pt x="207362" y="977583"/>
                </a:lnTo>
                <a:lnTo>
                  <a:pt x="218158" y="975678"/>
                </a:lnTo>
                <a:lnTo>
                  <a:pt x="228638" y="973773"/>
                </a:lnTo>
                <a:lnTo>
                  <a:pt x="238482" y="971550"/>
                </a:lnTo>
                <a:lnTo>
                  <a:pt x="248326" y="969010"/>
                </a:lnTo>
                <a:lnTo>
                  <a:pt x="257217" y="966153"/>
                </a:lnTo>
                <a:lnTo>
                  <a:pt x="265791" y="962660"/>
                </a:lnTo>
                <a:lnTo>
                  <a:pt x="273730" y="958850"/>
                </a:lnTo>
                <a:lnTo>
                  <a:pt x="281034" y="954723"/>
                </a:lnTo>
                <a:lnTo>
                  <a:pt x="284209" y="952500"/>
                </a:lnTo>
                <a:lnTo>
                  <a:pt x="287385" y="949960"/>
                </a:lnTo>
                <a:lnTo>
                  <a:pt x="300405" y="940118"/>
                </a:lnTo>
                <a:lnTo>
                  <a:pt x="315647" y="929323"/>
                </a:lnTo>
                <a:lnTo>
                  <a:pt x="332795" y="917893"/>
                </a:lnTo>
                <a:lnTo>
                  <a:pt x="351530" y="906463"/>
                </a:lnTo>
                <a:lnTo>
                  <a:pt x="370901" y="894398"/>
                </a:lnTo>
                <a:lnTo>
                  <a:pt x="391225" y="882333"/>
                </a:lnTo>
                <a:lnTo>
                  <a:pt x="412183" y="870268"/>
                </a:lnTo>
                <a:lnTo>
                  <a:pt x="433459" y="858520"/>
                </a:lnTo>
                <a:lnTo>
                  <a:pt x="454417" y="847408"/>
                </a:lnTo>
                <a:lnTo>
                  <a:pt x="474741" y="836930"/>
                </a:lnTo>
                <a:lnTo>
                  <a:pt x="494429" y="827088"/>
                </a:lnTo>
                <a:lnTo>
                  <a:pt x="513165" y="818515"/>
                </a:lnTo>
                <a:lnTo>
                  <a:pt x="530312" y="810895"/>
                </a:lnTo>
                <a:lnTo>
                  <a:pt x="545555" y="804545"/>
                </a:lnTo>
                <a:lnTo>
                  <a:pt x="558892" y="799465"/>
                </a:lnTo>
                <a:lnTo>
                  <a:pt x="564608" y="797560"/>
                </a:lnTo>
                <a:lnTo>
                  <a:pt x="569689" y="795973"/>
                </a:lnTo>
                <a:lnTo>
                  <a:pt x="576040" y="794703"/>
                </a:lnTo>
                <a:lnTo>
                  <a:pt x="585249" y="792798"/>
                </a:lnTo>
                <a:lnTo>
                  <a:pt x="611923" y="788035"/>
                </a:lnTo>
                <a:lnTo>
                  <a:pt x="648442" y="782320"/>
                </a:lnTo>
                <a:lnTo>
                  <a:pt x="692264" y="775653"/>
                </a:lnTo>
                <a:lnTo>
                  <a:pt x="742755" y="768985"/>
                </a:lnTo>
                <a:lnTo>
                  <a:pt x="797374" y="762000"/>
                </a:lnTo>
                <a:lnTo>
                  <a:pt x="855486" y="755333"/>
                </a:lnTo>
                <a:lnTo>
                  <a:pt x="885018" y="752475"/>
                </a:lnTo>
                <a:lnTo>
                  <a:pt x="914868" y="749618"/>
                </a:lnTo>
                <a:lnTo>
                  <a:pt x="944718" y="747078"/>
                </a:lnTo>
                <a:lnTo>
                  <a:pt x="974251" y="744538"/>
                </a:lnTo>
                <a:lnTo>
                  <a:pt x="1003148" y="742950"/>
                </a:lnTo>
                <a:lnTo>
                  <a:pt x="1031728" y="741363"/>
                </a:lnTo>
                <a:lnTo>
                  <a:pt x="1059355" y="740410"/>
                </a:lnTo>
                <a:lnTo>
                  <a:pt x="1085711" y="739775"/>
                </a:lnTo>
                <a:close/>
                <a:moveTo>
                  <a:pt x="1393479" y="472309"/>
                </a:moveTo>
                <a:lnTo>
                  <a:pt x="1393479" y="582842"/>
                </a:lnTo>
                <a:lnTo>
                  <a:pt x="1401091" y="581889"/>
                </a:lnTo>
                <a:lnTo>
                  <a:pt x="1408385" y="580936"/>
                </a:lnTo>
                <a:lnTo>
                  <a:pt x="1415362" y="579666"/>
                </a:lnTo>
                <a:lnTo>
                  <a:pt x="1422022" y="577760"/>
                </a:lnTo>
                <a:lnTo>
                  <a:pt x="1428365" y="575854"/>
                </a:lnTo>
                <a:lnTo>
                  <a:pt x="1434073" y="573631"/>
                </a:lnTo>
                <a:lnTo>
                  <a:pt x="1439781" y="570772"/>
                </a:lnTo>
                <a:lnTo>
                  <a:pt x="1444856" y="567596"/>
                </a:lnTo>
                <a:lnTo>
                  <a:pt x="1449296" y="564102"/>
                </a:lnTo>
                <a:lnTo>
                  <a:pt x="1453418" y="560608"/>
                </a:lnTo>
                <a:lnTo>
                  <a:pt x="1457224" y="556479"/>
                </a:lnTo>
                <a:lnTo>
                  <a:pt x="1460078" y="551715"/>
                </a:lnTo>
                <a:lnTo>
                  <a:pt x="1462298" y="546951"/>
                </a:lnTo>
                <a:lnTo>
                  <a:pt x="1464201" y="541551"/>
                </a:lnTo>
                <a:lnTo>
                  <a:pt x="1465152" y="535834"/>
                </a:lnTo>
                <a:lnTo>
                  <a:pt x="1465470" y="529799"/>
                </a:lnTo>
                <a:lnTo>
                  <a:pt x="1465152" y="524082"/>
                </a:lnTo>
                <a:lnTo>
                  <a:pt x="1464518" y="519000"/>
                </a:lnTo>
                <a:lnTo>
                  <a:pt x="1462933" y="514553"/>
                </a:lnTo>
                <a:lnTo>
                  <a:pt x="1460713" y="510106"/>
                </a:lnTo>
                <a:lnTo>
                  <a:pt x="1458175" y="505659"/>
                </a:lnTo>
                <a:lnTo>
                  <a:pt x="1454687" y="502165"/>
                </a:lnTo>
                <a:lnTo>
                  <a:pt x="1450881" y="498354"/>
                </a:lnTo>
                <a:lnTo>
                  <a:pt x="1446441" y="495178"/>
                </a:lnTo>
                <a:lnTo>
                  <a:pt x="1441367" y="492001"/>
                </a:lnTo>
                <a:lnTo>
                  <a:pt x="1435976" y="489143"/>
                </a:lnTo>
                <a:lnTo>
                  <a:pt x="1429950" y="485967"/>
                </a:lnTo>
                <a:lnTo>
                  <a:pt x="1423607" y="483426"/>
                </a:lnTo>
                <a:lnTo>
                  <a:pt x="1416630" y="480249"/>
                </a:lnTo>
                <a:lnTo>
                  <a:pt x="1409336" y="477708"/>
                </a:lnTo>
                <a:lnTo>
                  <a:pt x="1393479" y="472309"/>
                </a:lnTo>
                <a:close/>
                <a:moveTo>
                  <a:pt x="1336712" y="207092"/>
                </a:moveTo>
                <a:lnTo>
                  <a:pt x="1331003" y="207727"/>
                </a:lnTo>
                <a:lnTo>
                  <a:pt x="1325295" y="208362"/>
                </a:lnTo>
                <a:lnTo>
                  <a:pt x="1319903" y="208998"/>
                </a:lnTo>
                <a:lnTo>
                  <a:pt x="1315146" y="210268"/>
                </a:lnTo>
                <a:lnTo>
                  <a:pt x="1310389" y="212174"/>
                </a:lnTo>
                <a:lnTo>
                  <a:pt x="1305632" y="213762"/>
                </a:lnTo>
                <a:lnTo>
                  <a:pt x="1301509" y="215985"/>
                </a:lnTo>
                <a:lnTo>
                  <a:pt x="1298021" y="219162"/>
                </a:lnTo>
                <a:lnTo>
                  <a:pt x="1294532" y="222020"/>
                </a:lnTo>
                <a:lnTo>
                  <a:pt x="1291995" y="226149"/>
                </a:lnTo>
                <a:lnTo>
                  <a:pt x="1289775" y="230596"/>
                </a:lnTo>
                <a:lnTo>
                  <a:pt x="1287873" y="235043"/>
                </a:lnTo>
                <a:lnTo>
                  <a:pt x="1286921" y="240760"/>
                </a:lnTo>
                <a:lnTo>
                  <a:pt x="1286604" y="246795"/>
                </a:lnTo>
                <a:lnTo>
                  <a:pt x="1286921" y="251242"/>
                </a:lnTo>
                <a:lnTo>
                  <a:pt x="1287555" y="255053"/>
                </a:lnTo>
                <a:lnTo>
                  <a:pt x="1288824" y="259182"/>
                </a:lnTo>
                <a:lnTo>
                  <a:pt x="1290727" y="263311"/>
                </a:lnTo>
                <a:lnTo>
                  <a:pt x="1292630" y="266488"/>
                </a:lnTo>
                <a:lnTo>
                  <a:pt x="1295167" y="269982"/>
                </a:lnTo>
                <a:lnTo>
                  <a:pt x="1298655" y="273158"/>
                </a:lnTo>
                <a:lnTo>
                  <a:pt x="1302461" y="276334"/>
                </a:lnTo>
                <a:lnTo>
                  <a:pt x="1306267" y="279193"/>
                </a:lnTo>
                <a:lnTo>
                  <a:pt x="1311024" y="282051"/>
                </a:lnTo>
                <a:lnTo>
                  <a:pt x="1316098" y="284275"/>
                </a:lnTo>
                <a:lnTo>
                  <a:pt x="1321489" y="286498"/>
                </a:lnTo>
                <a:lnTo>
                  <a:pt x="1327198" y="288721"/>
                </a:lnTo>
                <a:lnTo>
                  <a:pt x="1333857" y="290627"/>
                </a:lnTo>
                <a:lnTo>
                  <a:pt x="1341152" y="292215"/>
                </a:lnTo>
                <a:lnTo>
                  <a:pt x="1348446" y="293803"/>
                </a:lnTo>
                <a:lnTo>
                  <a:pt x="1348446" y="207092"/>
                </a:lnTo>
                <a:lnTo>
                  <a:pt x="1336712" y="207092"/>
                </a:lnTo>
                <a:close/>
                <a:moveTo>
                  <a:pt x="1348446" y="0"/>
                </a:moveTo>
                <a:lnTo>
                  <a:pt x="1393479" y="0"/>
                </a:lnTo>
                <a:lnTo>
                  <a:pt x="1393479" y="69560"/>
                </a:lnTo>
                <a:lnTo>
                  <a:pt x="1404579" y="69560"/>
                </a:lnTo>
                <a:lnTo>
                  <a:pt x="1415996" y="70195"/>
                </a:lnTo>
                <a:lnTo>
                  <a:pt x="1427096" y="71148"/>
                </a:lnTo>
                <a:lnTo>
                  <a:pt x="1438196" y="72419"/>
                </a:lnTo>
                <a:lnTo>
                  <a:pt x="1448978" y="74007"/>
                </a:lnTo>
                <a:lnTo>
                  <a:pt x="1459761" y="76230"/>
                </a:lnTo>
                <a:lnTo>
                  <a:pt x="1470544" y="78454"/>
                </a:lnTo>
                <a:lnTo>
                  <a:pt x="1480375" y="80995"/>
                </a:lnTo>
                <a:lnTo>
                  <a:pt x="1490841" y="84489"/>
                </a:lnTo>
                <a:lnTo>
                  <a:pt x="1500355" y="87665"/>
                </a:lnTo>
                <a:lnTo>
                  <a:pt x="1510186" y="91794"/>
                </a:lnTo>
                <a:lnTo>
                  <a:pt x="1519383" y="96241"/>
                </a:lnTo>
                <a:lnTo>
                  <a:pt x="1528580" y="100687"/>
                </a:lnTo>
                <a:lnTo>
                  <a:pt x="1537143" y="106087"/>
                </a:lnTo>
                <a:lnTo>
                  <a:pt x="1545705" y="111487"/>
                </a:lnTo>
                <a:lnTo>
                  <a:pt x="1553951" y="117522"/>
                </a:lnTo>
                <a:lnTo>
                  <a:pt x="1561562" y="123874"/>
                </a:lnTo>
                <a:lnTo>
                  <a:pt x="1568856" y="130862"/>
                </a:lnTo>
                <a:lnTo>
                  <a:pt x="1575833" y="137850"/>
                </a:lnTo>
                <a:lnTo>
                  <a:pt x="1582176" y="145473"/>
                </a:lnTo>
                <a:lnTo>
                  <a:pt x="1588519" y="153731"/>
                </a:lnTo>
                <a:lnTo>
                  <a:pt x="1594227" y="162307"/>
                </a:lnTo>
                <a:lnTo>
                  <a:pt x="1599302" y="171200"/>
                </a:lnTo>
                <a:lnTo>
                  <a:pt x="1604059" y="180729"/>
                </a:lnTo>
                <a:lnTo>
                  <a:pt x="1608181" y="190258"/>
                </a:lnTo>
                <a:lnTo>
                  <a:pt x="1612304" y="200739"/>
                </a:lnTo>
                <a:lnTo>
                  <a:pt x="1615159" y="211539"/>
                </a:lnTo>
                <a:lnTo>
                  <a:pt x="1618013" y="222655"/>
                </a:lnTo>
                <a:lnTo>
                  <a:pt x="1620233" y="234408"/>
                </a:lnTo>
                <a:lnTo>
                  <a:pt x="1621501" y="246477"/>
                </a:lnTo>
                <a:lnTo>
                  <a:pt x="1622453" y="259182"/>
                </a:lnTo>
                <a:lnTo>
                  <a:pt x="1622770" y="272205"/>
                </a:lnTo>
                <a:lnTo>
                  <a:pt x="1457224" y="272205"/>
                </a:lnTo>
                <a:lnTo>
                  <a:pt x="1455955" y="264264"/>
                </a:lnTo>
                <a:lnTo>
                  <a:pt x="1454687" y="256959"/>
                </a:lnTo>
                <a:lnTo>
                  <a:pt x="1453418" y="250289"/>
                </a:lnTo>
                <a:lnTo>
                  <a:pt x="1451516" y="244254"/>
                </a:lnTo>
                <a:lnTo>
                  <a:pt x="1448978" y="238854"/>
                </a:lnTo>
                <a:lnTo>
                  <a:pt x="1446758" y="234090"/>
                </a:lnTo>
                <a:lnTo>
                  <a:pt x="1443904" y="229643"/>
                </a:lnTo>
                <a:lnTo>
                  <a:pt x="1440099" y="226149"/>
                </a:lnTo>
                <a:lnTo>
                  <a:pt x="1436293" y="222655"/>
                </a:lnTo>
                <a:lnTo>
                  <a:pt x="1431853" y="219797"/>
                </a:lnTo>
                <a:lnTo>
                  <a:pt x="1427096" y="216938"/>
                </a:lnTo>
                <a:lnTo>
                  <a:pt x="1421387" y="214715"/>
                </a:lnTo>
                <a:lnTo>
                  <a:pt x="1415362" y="212809"/>
                </a:lnTo>
                <a:lnTo>
                  <a:pt x="1408702" y="210586"/>
                </a:lnTo>
                <a:lnTo>
                  <a:pt x="1401408" y="208680"/>
                </a:lnTo>
                <a:lnTo>
                  <a:pt x="1393479" y="207092"/>
                </a:lnTo>
                <a:lnTo>
                  <a:pt x="1393479" y="304285"/>
                </a:lnTo>
                <a:lnTo>
                  <a:pt x="1414093" y="309049"/>
                </a:lnTo>
                <a:lnTo>
                  <a:pt x="1433439" y="313496"/>
                </a:lnTo>
                <a:lnTo>
                  <a:pt x="1451833" y="318578"/>
                </a:lnTo>
                <a:lnTo>
                  <a:pt x="1468641" y="323660"/>
                </a:lnTo>
                <a:lnTo>
                  <a:pt x="1485132" y="328742"/>
                </a:lnTo>
                <a:lnTo>
                  <a:pt x="1500355" y="334142"/>
                </a:lnTo>
                <a:lnTo>
                  <a:pt x="1514626" y="339224"/>
                </a:lnTo>
                <a:lnTo>
                  <a:pt x="1527946" y="344623"/>
                </a:lnTo>
                <a:lnTo>
                  <a:pt x="1540314" y="350341"/>
                </a:lnTo>
                <a:lnTo>
                  <a:pt x="1551731" y="356058"/>
                </a:lnTo>
                <a:lnTo>
                  <a:pt x="1562514" y="362093"/>
                </a:lnTo>
                <a:lnTo>
                  <a:pt x="1572345" y="368128"/>
                </a:lnTo>
                <a:lnTo>
                  <a:pt x="1581542" y="374163"/>
                </a:lnTo>
                <a:lnTo>
                  <a:pt x="1589787" y="380515"/>
                </a:lnTo>
                <a:lnTo>
                  <a:pt x="1597082" y="386868"/>
                </a:lnTo>
                <a:lnTo>
                  <a:pt x="1604059" y="393538"/>
                </a:lnTo>
                <a:lnTo>
                  <a:pt x="1610401" y="400208"/>
                </a:lnTo>
                <a:lnTo>
                  <a:pt x="1616110" y="407196"/>
                </a:lnTo>
                <a:lnTo>
                  <a:pt x="1621184" y="414183"/>
                </a:lnTo>
                <a:lnTo>
                  <a:pt x="1625624" y="421171"/>
                </a:lnTo>
                <a:lnTo>
                  <a:pt x="1629430" y="428476"/>
                </a:lnTo>
                <a:lnTo>
                  <a:pt x="1632918" y="435782"/>
                </a:lnTo>
                <a:lnTo>
                  <a:pt x="1635772" y="443722"/>
                </a:lnTo>
                <a:lnTo>
                  <a:pt x="1638627" y="451345"/>
                </a:lnTo>
                <a:lnTo>
                  <a:pt x="1640529" y="459286"/>
                </a:lnTo>
                <a:lnTo>
                  <a:pt x="1642115" y="467227"/>
                </a:lnTo>
                <a:lnTo>
                  <a:pt x="1643701" y="475803"/>
                </a:lnTo>
                <a:lnTo>
                  <a:pt x="1644652" y="484061"/>
                </a:lnTo>
                <a:lnTo>
                  <a:pt x="1645287" y="492637"/>
                </a:lnTo>
                <a:lnTo>
                  <a:pt x="1645921" y="501530"/>
                </a:lnTo>
                <a:lnTo>
                  <a:pt x="1646238" y="510106"/>
                </a:lnTo>
                <a:lnTo>
                  <a:pt x="1646238" y="519000"/>
                </a:lnTo>
                <a:lnTo>
                  <a:pt x="1645921" y="528211"/>
                </a:lnTo>
                <a:lnTo>
                  <a:pt x="1645604" y="536787"/>
                </a:lnTo>
                <a:lnTo>
                  <a:pt x="1644652" y="545998"/>
                </a:lnTo>
                <a:lnTo>
                  <a:pt x="1643067" y="554891"/>
                </a:lnTo>
                <a:lnTo>
                  <a:pt x="1640847" y="563785"/>
                </a:lnTo>
                <a:lnTo>
                  <a:pt x="1638627" y="572678"/>
                </a:lnTo>
                <a:lnTo>
                  <a:pt x="1635772" y="581572"/>
                </a:lnTo>
                <a:lnTo>
                  <a:pt x="1632601" y="590148"/>
                </a:lnTo>
                <a:lnTo>
                  <a:pt x="1628795" y="599041"/>
                </a:lnTo>
                <a:lnTo>
                  <a:pt x="1624990" y="607617"/>
                </a:lnTo>
                <a:lnTo>
                  <a:pt x="1619916" y="615875"/>
                </a:lnTo>
                <a:lnTo>
                  <a:pt x="1614841" y="624133"/>
                </a:lnTo>
                <a:lnTo>
                  <a:pt x="1609133" y="632074"/>
                </a:lnTo>
                <a:lnTo>
                  <a:pt x="1602790" y="640015"/>
                </a:lnTo>
                <a:lnTo>
                  <a:pt x="1596130" y="647638"/>
                </a:lnTo>
                <a:lnTo>
                  <a:pt x="1588836" y="654943"/>
                </a:lnTo>
                <a:lnTo>
                  <a:pt x="1581225" y="662248"/>
                </a:lnTo>
                <a:lnTo>
                  <a:pt x="1572979" y="668919"/>
                </a:lnTo>
                <a:lnTo>
                  <a:pt x="1563782" y="675589"/>
                </a:lnTo>
                <a:lnTo>
                  <a:pt x="1554585" y="681624"/>
                </a:lnTo>
                <a:lnTo>
                  <a:pt x="1544120" y="687023"/>
                </a:lnTo>
                <a:lnTo>
                  <a:pt x="1533971" y="692423"/>
                </a:lnTo>
                <a:lnTo>
                  <a:pt x="1522554" y="697505"/>
                </a:lnTo>
                <a:lnTo>
                  <a:pt x="1510820" y="702269"/>
                </a:lnTo>
                <a:lnTo>
                  <a:pt x="1498135" y="706081"/>
                </a:lnTo>
                <a:lnTo>
                  <a:pt x="1485132" y="709892"/>
                </a:lnTo>
                <a:lnTo>
                  <a:pt x="1471495" y="712751"/>
                </a:lnTo>
                <a:lnTo>
                  <a:pt x="1457224" y="715609"/>
                </a:lnTo>
                <a:lnTo>
                  <a:pt x="1442001" y="717515"/>
                </a:lnTo>
                <a:lnTo>
                  <a:pt x="1426779" y="718786"/>
                </a:lnTo>
                <a:lnTo>
                  <a:pt x="1410288" y="720056"/>
                </a:lnTo>
                <a:lnTo>
                  <a:pt x="1393479" y="720374"/>
                </a:lnTo>
                <a:lnTo>
                  <a:pt x="1393479" y="806450"/>
                </a:lnTo>
                <a:lnTo>
                  <a:pt x="1348446" y="806450"/>
                </a:lnTo>
                <a:lnTo>
                  <a:pt x="1348446" y="720374"/>
                </a:lnTo>
                <a:lnTo>
                  <a:pt x="1331320" y="720056"/>
                </a:lnTo>
                <a:lnTo>
                  <a:pt x="1315464" y="718786"/>
                </a:lnTo>
                <a:lnTo>
                  <a:pt x="1299607" y="717515"/>
                </a:lnTo>
                <a:lnTo>
                  <a:pt x="1284701" y="715609"/>
                </a:lnTo>
                <a:lnTo>
                  <a:pt x="1270747" y="712751"/>
                </a:lnTo>
                <a:lnTo>
                  <a:pt x="1257110" y="709575"/>
                </a:lnTo>
                <a:lnTo>
                  <a:pt x="1243473" y="705763"/>
                </a:lnTo>
                <a:lnTo>
                  <a:pt x="1231422" y="701634"/>
                </a:lnTo>
                <a:lnTo>
                  <a:pt x="1219371" y="696870"/>
                </a:lnTo>
                <a:lnTo>
                  <a:pt x="1208271" y="691788"/>
                </a:lnTo>
                <a:lnTo>
                  <a:pt x="1197488" y="686070"/>
                </a:lnTo>
                <a:lnTo>
                  <a:pt x="1187340" y="680035"/>
                </a:lnTo>
                <a:lnTo>
                  <a:pt x="1177509" y="673683"/>
                </a:lnTo>
                <a:lnTo>
                  <a:pt x="1168629" y="666695"/>
                </a:lnTo>
                <a:lnTo>
                  <a:pt x="1160066" y="659707"/>
                </a:lnTo>
                <a:lnTo>
                  <a:pt x="1152138" y="652084"/>
                </a:lnTo>
                <a:lnTo>
                  <a:pt x="1144844" y="644144"/>
                </a:lnTo>
                <a:lnTo>
                  <a:pt x="1137866" y="636203"/>
                </a:lnTo>
                <a:lnTo>
                  <a:pt x="1131524" y="627310"/>
                </a:lnTo>
                <a:lnTo>
                  <a:pt x="1125498" y="618734"/>
                </a:lnTo>
                <a:lnTo>
                  <a:pt x="1120107" y="609523"/>
                </a:lnTo>
                <a:lnTo>
                  <a:pt x="1115033" y="600312"/>
                </a:lnTo>
                <a:lnTo>
                  <a:pt x="1110910" y="591100"/>
                </a:lnTo>
                <a:lnTo>
                  <a:pt x="1106787" y="581254"/>
                </a:lnTo>
                <a:lnTo>
                  <a:pt x="1103299" y="571090"/>
                </a:lnTo>
                <a:lnTo>
                  <a:pt x="1100127" y="561244"/>
                </a:lnTo>
                <a:lnTo>
                  <a:pt x="1097590" y="550762"/>
                </a:lnTo>
                <a:lnTo>
                  <a:pt x="1095053" y="540598"/>
                </a:lnTo>
                <a:lnTo>
                  <a:pt x="1093150" y="530116"/>
                </a:lnTo>
                <a:lnTo>
                  <a:pt x="1091882" y="519635"/>
                </a:lnTo>
                <a:lnTo>
                  <a:pt x="1090930" y="509153"/>
                </a:lnTo>
                <a:lnTo>
                  <a:pt x="1090613" y="498354"/>
                </a:lnTo>
                <a:lnTo>
                  <a:pt x="1276456" y="498354"/>
                </a:lnTo>
                <a:lnTo>
                  <a:pt x="1276456" y="504389"/>
                </a:lnTo>
                <a:lnTo>
                  <a:pt x="1276773" y="510424"/>
                </a:lnTo>
                <a:lnTo>
                  <a:pt x="1277407" y="517094"/>
                </a:lnTo>
                <a:lnTo>
                  <a:pt x="1278358" y="523764"/>
                </a:lnTo>
                <a:lnTo>
                  <a:pt x="1279944" y="530434"/>
                </a:lnTo>
                <a:lnTo>
                  <a:pt x="1281847" y="537104"/>
                </a:lnTo>
                <a:lnTo>
                  <a:pt x="1284701" y="543774"/>
                </a:lnTo>
                <a:lnTo>
                  <a:pt x="1287873" y="550444"/>
                </a:lnTo>
                <a:lnTo>
                  <a:pt x="1290093" y="553621"/>
                </a:lnTo>
                <a:lnTo>
                  <a:pt x="1291995" y="556479"/>
                </a:lnTo>
                <a:lnTo>
                  <a:pt x="1294215" y="559656"/>
                </a:lnTo>
                <a:lnTo>
                  <a:pt x="1297070" y="562197"/>
                </a:lnTo>
                <a:lnTo>
                  <a:pt x="1299607" y="564738"/>
                </a:lnTo>
                <a:lnTo>
                  <a:pt x="1302778" y="567596"/>
                </a:lnTo>
                <a:lnTo>
                  <a:pt x="1305949" y="569820"/>
                </a:lnTo>
                <a:lnTo>
                  <a:pt x="1309755" y="572043"/>
                </a:lnTo>
                <a:lnTo>
                  <a:pt x="1313244" y="574266"/>
                </a:lnTo>
                <a:lnTo>
                  <a:pt x="1317683" y="575854"/>
                </a:lnTo>
                <a:lnTo>
                  <a:pt x="1322123" y="577443"/>
                </a:lnTo>
                <a:lnTo>
                  <a:pt x="1326563" y="579348"/>
                </a:lnTo>
                <a:lnTo>
                  <a:pt x="1331638" y="580619"/>
                </a:lnTo>
                <a:lnTo>
                  <a:pt x="1336712" y="581572"/>
                </a:lnTo>
                <a:lnTo>
                  <a:pt x="1342420" y="582207"/>
                </a:lnTo>
                <a:lnTo>
                  <a:pt x="1348446" y="582842"/>
                </a:lnTo>
                <a:lnTo>
                  <a:pt x="1348446" y="459921"/>
                </a:lnTo>
                <a:lnTo>
                  <a:pt x="1330686" y="454839"/>
                </a:lnTo>
                <a:lnTo>
                  <a:pt x="1312292" y="450393"/>
                </a:lnTo>
                <a:lnTo>
                  <a:pt x="1293264" y="444993"/>
                </a:lnTo>
                <a:lnTo>
                  <a:pt x="1283750" y="441499"/>
                </a:lnTo>
                <a:lnTo>
                  <a:pt x="1273601" y="438323"/>
                </a:lnTo>
                <a:lnTo>
                  <a:pt x="1255842" y="432288"/>
                </a:lnTo>
                <a:lnTo>
                  <a:pt x="1239351" y="425935"/>
                </a:lnTo>
                <a:lnTo>
                  <a:pt x="1223494" y="419265"/>
                </a:lnTo>
                <a:lnTo>
                  <a:pt x="1208588" y="412595"/>
                </a:lnTo>
                <a:lnTo>
                  <a:pt x="1201294" y="408784"/>
                </a:lnTo>
                <a:lnTo>
                  <a:pt x="1194317" y="405290"/>
                </a:lnTo>
                <a:lnTo>
                  <a:pt x="1187657" y="401478"/>
                </a:lnTo>
                <a:lnTo>
                  <a:pt x="1181314" y="397984"/>
                </a:lnTo>
                <a:lnTo>
                  <a:pt x="1175289" y="393538"/>
                </a:lnTo>
                <a:lnTo>
                  <a:pt x="1169263" y="389409"/>
                </a:lnTo>
                <a:lnTo>
                  <a:pt x="1163555" y="385279"/>
                </a:lnTo>
                <a:lnTo>
                  <a:pt x="1158163" y="380515"/>
                </a:lnTo>
                <a:lnTo>
                  <a:pt x="1153089" y="375751"/>
                </a:lnTo>
                <a:lnTo>
                  <a:pt x="1148649" y="370669"/>
                </a:lnTo>
                <a:lnTo>
                  <a:pt x="1143892" y="365904"/>
                </a:lnTo>
                <a:lnTo>
                  <a:pt x="1139769" y="360187"/>
                </a:lnTo>
                <a:lnTo>
                  <a:pt x="1135964" y="354470"/>
                </a:lnTo>
                <a:lnTo>
                  <a:pt x="1132158" y="348753"/>
                </a:lnTo>
                <a:lnTo>
                  <a:pt x="1128987" y="342400"/>
                </a:lnTo>
                <a:lnTo>
                  <a:pt x="1126132" y="336048"/>
                </a:lnTo>
                <a:lnTo>
                  <a:pt x="1123595" y="329377"/>
                </a:lnTo>
                <a:lnTo>
                  <a:pt x="1121058" y="322390"/>
                </a:lnTo>
                <a:lnTo>
                  <a:pt x="1119155" y="315084"/>
                </a:lnTo>
                <a:lnTo>
                  <a:pt x="1117570" y="307144"/>
                </a:lnTo>
                <a:lnTo>
                  <a:pt x="1116301" y="299203"/>
                </a:lnTo>
                <a:lnTo>
                  <a:pt x="1115667" y="290945"/>
                </a:lnTo>
                <a:lnTo>
                  <a:pt x="1114715" y="282369"/>
                </a:lnTo>
                <a:lnTo>
                  <a:pt x="1114398" y="272840"/>
                </a:lnTo>
                <a:lnTo>
                  <a:pt x="1114715" y="259818"/>
                </a:lnTo>
                <a:lnTo>
                  <a:pt x="1116301" y="247113"/>
                </a:lnTo>
                <a:lnTo>
                  <a:pt x="1117887" y="235043"/>
                </a:lnTo>
                <a:lnTo>
                  <a:pt x="1120107" y="223291"/>
                </a:lnTo>
                <a:lnTo>
                  <a:pt x="1123278" y="212174"/>
                </a:lnTo>
                <a:lnTo>
                  <a:pt x="1126767" y="201375"/>
                </a:lnTo>
                <a:lnTo>
                  <a:pt x="1131207" y="190893"/>
                </a:lnTo>
                <a:lnTo>
                  <a:pt x="1135964" y="181047"/>
                </a:lnTo>
                <a:lnTo>
                  <a:pt x="1141355" y="171518"/>
                </a:lnTo>
                <a:lnTo>
                  <a:pt x="1146746" y="162624"/>
                </a:lnTo>
                <a:lnTo>
                  <a:pt x="1153089" y="154048"/>
                </a:lnTo>
                <a:lnTo>
                  <a:pt x="1159749" y="145790"/>
                </a:lnTo>
                <a:lnTo>
                  <a:pt x="1167360" y="138167"/>
                </a:lnTo>
                <a:lnTo>
                  <a:pt x="1174654" y="130862"/>
                </a:lnTo>
                <a:lnTo>
                  <a:pt x="1182583" y="124192"/>
                </a:lnTo>
                <a:lnTo>
                  <a:pt x="1190828" y="117839"/>
                </a:lnTo>
                <a:lnTo>
                  <a:pt x="1199391" y="111804"/>
                </a:lnTo>
                <a:lnTo>
                  <a:pt x="1208271" y="106087"/>
                </a:lnTo>
                <a:lnTo>
                  <a:pt x="1217151" y="100687"/>
                </a:lnTo>
                <a:lnTo>
                  <a:pt x="1226665" y="96241"/>
                </a:lnTo>
                <a:lnTo>
                  <a:pt x="1236179" y="91794"/>
                </a:lnTo>
                <a:lnTo>
                  <a:pt x="1246010" y="87665"/>
                </a:lnTo>
                <a:lnTo>
                  <a:pt x="1255842" y="84489"/>
                </a:lnTo>
                <a:lnTo>
                  <a:pt x="1265990" y="80995"/>
                </a:lnTo>
                <a:lnTo>
                  <a:pt x="1276456" y="78454"/>
                </a:lnTo>
                <a:lnTo>
                  <a:pt x="1286287" y="76230"/>
                </a:lnTo>
                <a:lnTo>
                  <a:pt x="1296752" y="74007"/>
                </a:lnTo>
                <a:lnTo>
                  <a:pt x="1306901" y="72419"/>
                </a:lnTo>
                <a:lnTo>
                  <a:pt x="1317683" y="71148"/>
                </a:lnTo>
                <a:lnTo>
                  <a:pt x="1328149" y="70195"/>
                </a:lnTo>
                <a:lnTo>
                  <a:pt x="1337980" y="69560"/>
                </a:lnTo>
                <a:lnTo>
                  <a:pt x="1348446" y="69560"/>
                </a:lnTo>
                <a:lnTo>
                  <a:pt x="1348446" y="0"/>
                </a:lnTo>
                <a:close/>
              </a:path>
            </a:pathLst>
          </a:custGeom>
          <a:solidFill>
            <a:srgbClr val="4FBB8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930445" y="2769680"/>
            <a:ext cx="1444016" cy="34289"/>
            <a:chOff x="980429" y="4605462"/>
            <a:chExt cx="1925354" cy="45719"/>
          </a:xfrm>
        </p:grpSpPr>
        <p:sp>
          <p:nvSpPr>
            <p:cNvPr id="5" name="矩形 4"/>
            <p:cNvSpPr/>
            <p:nvPr/>
          </p:nvSpPr>
          <p:spPr>
            <a:xfrm>
              <a:off x="980429" y="4605462"/>
              <a:ext cx="483222" cy="45719"/>
            </a:xfrm>
            <a:prstGeom prst="rect">
              <a:avLst/>
            </a:prstGeom>
            <a:solidFill>
              <a:srgbClr val="4FBB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3" name="矩形 32"/>
            <p:cNvSpPr/>
            <p:nvPr/>
          </p:nvSpPr>
          <p:spPr>
            <a:xfrm>
              <a:off x="1459884" y="4605462"/>
              <a:ext cx="483222" cy="45719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34" name="矩形 33"/>
            <p:cNvSpPr/>
            <p:nvPr/>
          </p:nvSpPr>
          <p:spPr>
            <a:xfrm>
              <a:off x="1943106" y="4605462"/>
              <a:ext cx="483222" cy="45719"/>
            </a:xfrm>
            <a:prstGeom prst="rect">
              <a:avLst/>
            </a:prstGeom>
            <a:solidFill>
              <a:srgbClr val="5656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矩形 34"/>
            <p:cNvSpPr/>
            <p:nvPr/>
          </p:nvSpPr>
          <p:spPr>
            <a:xfrm>
              <a:off x="2422561" y="4605462"/>
              <a:ext cx="483222" cy="45719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112434" y="4430289"/>
            <a:ext cx="458852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050" dirty="0">
                <a:solidFill>
                  <a:srgbClr val="3A3A3A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2843243" y="1391797"/>
            <a:ext cx="1556606" cy="2824344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248025" y="4185285"/>
            <a:ext cx="240474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436143" y="3583085"/>
            <a:ext cx="925830" cy="777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/>
              <a:t>85</a:t>
            </a:r>
            <a:r>
              <a:rPr lang="en-US" altLang="zh-CN" sz="2700" dirty="0"/>
              <a:t>%</a:t>
            </a:r>
            <a:endParaRPr lang="zh-CN" altLang="en-US" sz="4500" dirty="0"/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2930390" y="3596887"/>
            <a:ext cx="712148" cy="1292141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910</Words>
  <Application>Microsoft Office PowerPoint</Application>
  <PresentationFormat>全屏显示(16:9)</PresentationFormat>
  <Paragraphs>172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>第一PPT</dc:creator>
  <cp:keywords>www.1ppt.com</cp:keywords>
  <dc:description>www.1ppt.com</dc:description>
  <cp:lastModifiedBy>Windows User</cp:lastModifiedBy>
  <cp:revision>14</cp:revision>
  <dcterms:created xsi:type="dcterms:W3CDTF">2016-12-26T04:26:00Z</dcterms:created>
  <dcterms:modified xsi:type="dcterms:W3CDTF">2018-12-29T12:29:33Z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