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1.xml" ContentType="application/vnd.openxmlformats-officedocument.drawingml.chart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1"/>
  </p:notesMasterIdLst>
  <p:sldIdLst>
    <p:sldId id="435" r:id="rId3"/>
    <p:sldId id="404" r:id="rId4"/>
    <p:sldId id="403" r:id="rId5"/>
    <p:sldId id="393" r:id="rId6"/>
    <p:sldId id="400" r:id="rId7"/>
    <p:sldId id="433" r:id="rId8"/>
    <p:sldId id="432" r:id="rId9"/>
    <p:sldId id="405" r:id="rId10"/>
    <p:sldId id="408" r:id="rId11"/>
    <p:sldId id="406" r:id="rId12"/>
    <p:sldId id="407" r:id="rId13"/>
    <p:sldId id="410" r:id="rId14"/>
    <p:sldId id="411" r:id="rId15"/>
    <p:sldId id="412" r:id="rId16"/>
    <p:sldId id="414" r:id="rId17"/>
    <p:sldId id="415" r:id="rId18"/>
    <p:sldId id="417" r:id="rId19"/>
    <p:sldId id="418" r:id="rId20"/>
    <p:sldId id="419" r:id="rId21"/>
    <p:sldId id="421" r:id="rId22"/>
    <p:sldId id="422" r:id="rId23"/>
    <p:sldId id="423" r:id="rId24"/>
    <p:sldId id="424" r:id="rId25"/>
    <p:sldId id="427" r:id="rId26"/>
    <p:sldId id="428" r:id="rId27"/>
    <p:sldId id="429" r:id="rId28"/>
    <p:sldId id="431" r:id="rId29"/>
    <p:sldId id="436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333333"/>
    <a:srgbClr val="1C1C1C"/>
    <a:srgbClr val="000000"/>
    <a:srgbClr val="5F5F5F"/>
    <a:srgbClr val="FCFCFC"/>
    <a:srgbClr val="CCD0D1"/>
    <a:srgbClr val="EED56C"/>
    <a:srgbClr val="D43E01"/>
    <a:srgbClr val="E8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66" d="100"/>
          <a:sy n="66" d="100"/>
        </p:scale>
        <p:origin x="-534" y="-1626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C81F-4264-88EA-40AF4AA6C2CF}"/>
                </c:ext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459072"/>
        <c:axId val="59460608"/>
      </c:barChart>
      <c:catAx>
        <c:axId val="5945907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59460608"/>
        <c:crosses val="autoZero"/>
        <c:auto val="1"/>
        <c:lblAlgn val="ctr"/>
        <c:lblOffset val="100"/>
        <c:noMultiLvlLbl val="0"/>
      </c:catAx>
      <c:valAx>
        <c:axId val="5946060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594590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2018/12/29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15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8033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886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6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1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65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0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17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99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298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421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44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801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026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730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702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38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92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734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063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593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7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630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3021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3735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9686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34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2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79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73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18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63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2018/12/29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37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7516850" y="45879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4300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942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6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20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5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4363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253" name="组合 252"/>
          <p:cNvGrpSpPr/>
          <p:nvPr/>
        </p:nvGrpSpPr>
        <p:grpSpPr>
          <a:xfrm>
            <a:off x="1297120" y="5490923"/>
            <a:ext cx="1111750" cy="1289630"/>
            <a:chOff x="9983638" y="3961026"/>
            <a:chExt cx="3439003" cy="3989244"/>
          </a:xfrm>
          <a:effectLst>
            <a:outerShdw blurRad="177800" dist="152400" dir="12000000" algn="r" rotWithShape="0">
              <a:prstClr val="black">
                <a:alpha val="40000"/>
              </a:prstClr>
            </a:outerShdw>
          </a:effectLst>
        </p:grpSpPr>
        <p:sp>
          <p:nvSpPr>
            <p:cNvPr id="254" name="六边形 253"/>
            <p:cNvSpPr/>
            <p:nvPr/>
          </p:nvSpPr>
          <p:spPr>
            <a:xfrm rot="5400000">
              <a:off x="9708518" y="4236146"/>
              <a:ext cx="3989244" cy="3439003"/>
            </a:xfrm>
            <a:prstGeom prst="hexagon">
              <a:avLst/>
            </a:prstGeom>
            <a:solidFill>
              <a:srgbClr val="26AA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  <p:sp>
          <p:nvSpPr>
            <p:cNvPr id="255" name="六边形 254"/>
            <p:cNvSpPr/>
            <p:nvPr/>
          </p:nvSpPr>
          <p:spPr>
            <a:xfrm rot="5400000">
              <a:off x="10000475" y="4487832"/>
              <a:ext cx="3405331" cy="2935630"/>
            </a:xfrm>
            <a:prstGeom prst="hexagon">
              <a:avLst/>
            </a:prstGeom>
            <a:solidFill>
              <a:srgbClr val="007FDE"/>
            </a:solidFill>
            <a:ln>
              <a:noFill/>
            </a:ln>
            <a:effectLst>
              <a:innerShdw blurRad="330200" dist="114300" dir="10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69"/>
            </a:p>
          </p:txBody>
        </p:sp>
      </p:grpSp>
      <p:sp>
        <p:nvSpPr>
          <p:cNvPr id="263" name="TextBox 59"/>
          <p:cNvSpPr txBox="1">
            <a:spLocks noChangeArrowheads="1"/>
          </p:cNvSpPr>
          <p:nvPr/>
        </p:nvSpPr>
        <p:spPr bwMode="auto">
          <a:xfrm>
            <a:off x="2827252" y="3480026"/>
            <a:ext cx="4535212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医生</a:t>
            </a:r>
            <a:r>
              <a:rPr lang="zh-CN" altLang="en-US" sz="36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述职报告</a:t>
            </a:r>
            <a:r>
              <a:rPr lang="en-US" altLang="zh-CN" sz="3225" b="1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</a:t>
            </a:r>
            <a:r>
              <a:rPr lang="zh-CN" altLang="en-US" sz="3225" b="1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模板</a:t>
            </a:r>
            <a:endParaRPr lang="zh-CN" altLang="en-US" sz="3225" b="1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cxnSp>
        <p:nvCxnSpPr>
          <p:cNvPr id="264" name="直接连接符 263"/>
          <p:cNvCxnSpPr/>
          <p:nvPr/>
        </p:nvCxnSpPr>
        <p:spPr>
          <a:xfrm>
            <a:off x="2739907" y="4275807"/>
            <a:ext cx="4895850" cy="0"/>
          </a:xfrm>
          <a:prstGeom prst="line">
            <a:avLst/>
          </a:prstGeom>
          <a:ln w="19050">
            <a:solidFill>
              <a:srgbClr val="26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圆角矩形 264"/>
          <p:cNvSpPr/>
          <p:nvPr/>
        </p:nvSpPr>
        <p:spPr>
          <a:xfrm>
            <a:off x="3963870" y="4131742"/>
            <a:ext cx="2591991" cy="288131"/>
          </a:xfrm>
          <a:prstGeom prst="round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在这里输入贵公司的名称</a:t>
            </a:r>
          </a:p>
        </p:txBody>
      </p:sp>
      <p:sp>
        <p:nvSpPr>
          <p:cNvPr id="266" name="TextBox 64"/>
          <p:cNvSpPr txBox="1">
            <a:spLocks noChangeArrowheads="1"/>
          </p:cNvSpPr>
          <p:nvPr/>
        </p:nvSpPr>
        <p:spPr bwMode="auto">
          <a:xfrm>
            <a:off x="3598995" y="4529455"/>
            <a:ext cx="2550694" cy="30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工作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</a:p>
        </p:txBody>
      </p:sp>
    </p:spTree>
    <p:extLst>
      <p:ext uri="{BB962C8B-B14F-4D97-AF65-F5344CB8AC3E}">
        <p14:creationId xmlns:p14="http://schemas.microsoft.com/office/powerpoint/2010/main" val="61835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accel="7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/>
      <p:bldP spid="265" grpId="0" animBg="1"/>
      <p:bldP spid="2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4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5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>
              <a:latin typeface="+mj-ea"/>
              <a:ea typeface="+mj-ea"/>
            </a:endParaRP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1174964" y="1567801"/>
            <a:ext cx="8747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latin typeface="+mj-ea"/>
                <a:ea typeface="+mj-ea"/>
              </a:rPr>
              <a:t>标题</a:t>
            </a:r>
            <a:endParaRPr lang="en-US" altLang="zh-CN" b="1" dirty="0" smtClean="0"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latin typeface="+mj-ea"/>
                <a:ea typeface="+mj-ea"/>
              </a:rPr>
              <a:t>内容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7236296" y="3481001"/>
            <a:ext cx="87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solidFill>
                  <a:srgbClr val="FCFCFC"/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9449073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1629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72690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2423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2157" y="1131590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6" name="TextBox 14"/>
          <p:cNvSpPr txBox="1"/>
          <p:nvPr/>
        </p:nvSpPr>
        <p:spPr>
          <a:xfrm>
            <a:off x="169168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7" name="TextBox 15"/>
          <p:cNvSpPr txBox="1"/>
          <p:nvPr/>
        </p:nvSpPr>
        <p:spPr>
          <a:xfrm>
            <a:off x="3247907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4893034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</a:t>
            </a:r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6500060" y="1778991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标题文本</a:t>
            </a:r>
          </a:p>
        </p:txBody>
      </p:sp>
      <p:sp>
        <p:nvSpPr>
          <p:cNvPr id="20" name="TextBox 40"/>
          <p:cNvSpPr txBox="1"/>
          <p:nvPr/>
        </p:nvSpPr>
        <p:spPr>
          <a:xfrm>
            <a:off x="1239991" y="3627361"/>
            <a:ext cx="6820416" cy="521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200" dirty="0" smtClean="0">
                <a:latin typeface="+mj-ea"/>
                <a:ea typeface="+mj-ea"/>
              </a:rPr>
              <a:t>……</a:t>
            </a:r>
            <a:endParaRPr lang="en-US" altLang="zh-CN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35640095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02</a:t>
            </a:r>
            <a:endParaRPr lang="zh-CN" altLang="en-US" sz="5000" b="1" dirty="0" smtClean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2385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4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3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1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 smtClean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  <a:endParaRPr lang="zh-CN" altLang="en-US" sz="20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3618940054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3"/>
                  </a:solidFill>
                  <a:latin typeface="+mj-ea"/>
                  <a:ea typeface="+mj-ea"/>
                </a:rPr>
                <a:t>1</a:t>
              </a:r>
              <a:endParaRPr lang="zh-CN" altLang="en-US" sz="2500" b="1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4"/>
                  </a:solidFill>
                  <a:latin typeface="+mj-ea"/>
                  <a:ea typeface="+mj-ea"/>
                </a:rPr>
                <a:t>2</a:t>
              </a:r>
              <a:endParaRPr lang="zh-CN" altLang="en-US" sz="2500" b="1" dirty="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2"/>
                  </a:solidFill>
                  <a:latin typeface="+mj-ea"/>
                  <a:ea typeface="+mj-ea"/>
                </a:rPr>
                <a:t>3</a:t>
              </a:r>
              <a:endParaRPr lang="zh-CN" altLang="en-US" sz="2500" b="1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+mj-ea"/>
                <a:ea typeface="+mj-ea"/>
              </a:rPr>
              <a:t>……</a:t>
            </a:r>
            <a:endParaRPr lang="en-US" altLang="zh-CN" sz="1400" dirty="0">
              <a:latin typeface="+mj-ea"/>
              <a:ea typeface="+mj-ea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0564651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+mj-ea"/>
                  <a:ea typeface="+mj-ea"/>
                </a:rPr>
                <a:t>D</a:t>
              </a:r>
              <a:endParaRPr lang="zh-CN" altLang="en-US" sz="6000" dirty="0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+mj-ea"/>
                  <a:ea typeface="+mj-ea"/>
                </a:rPr>
                <a:t>B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+mj-ea"/>
                  <a:ea typeface="+mj-ea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accent1"/>
                </a:solidFill>
                <a:latin typeface="+mj-ea"/>
                <a:ea typeface="+mj-ea"/>
              </a:rPr>
              <a:t>标题</a:t>
            </a:r>
            <a:endParaRPr lang="zh-CN" altLang="en-US" sz="3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836169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798415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3"/>
                </a:solidFill>
                <a:latin typeface="微软雅黑"/>
                <a:ea typeface="微软雅黑"/>
              </a:rPr>
              <a:t>03</a:t>
            </a:r>
            <a:endParaRPr lang="zh-CN" altLang="en-US" sz="5000" b="1" dirty="0" smtClean="0">
              <a:solidFill>
                <a:schemeClr val="accent3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7012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55375" y="136545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816596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539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45415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8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42188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3719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38676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12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19248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255862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104121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539146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859782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49974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317475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5378583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诚信铸就品质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创新引领未来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内容。点击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47801200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40311" y="770251"/>
            <a:ext cx="1306135" cy="1269327"/>
            <a:chOff x="2132199" y="770251"/>
            <a:chExt cx="1306135" cy="1269327"/>
          </a:xfrm>
        </p:grpSpPr>
        <p:grpSp>
          <p:nvGrpSpPr>
            <p:cNvPr id="6" name="组合 5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" name="同心圆 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>
                  <a:solidFill>
                    <a:prstClr val="white"/>
                  </a:solidFill>
                  <a:latin typeface="微软雅黑"/>
                  <a:ea typeface="微软雅黑"/>
                </a:rPr>
                <a:t>前 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790865" y="1603223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473219" y="1217239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9511" y="1381787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微软雅黑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7794388" y="4443265"/>
            <a:ext cx="500908" cy="50090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83751" y="476264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91037" y="769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11685" y="415124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629511" y="4707644"/>
            <a:ext cx="274777" cy="2747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585278" y="4984207"/>
            <a:ext cx="137389" cy="1373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644008" y="770251"/>
            <a:ext cx="1306135" cy="1269327"/>
            <a:chOff x="2132199" y="770251"/>
            <a:chExt cx="1306135" cy="1269327"/>
          </a:xfrm>
        </p:grpSpPr>
        <p:grpSp>
          <p:nvGrpSpPr>
            <p:cNvPr id="38" name="组合 3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42" name="同心圆 4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black"/>
                    </a:solidFill>
                    <a:latin typeface="微软雅黑"/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latin typeface="微软雅黑"/>
                  </a:endParaRPr>
                </a:p>
              </p:txBody>
            </p:sp>
          </p:grpSp>
          <p:sp>
            <p:nvSpPr>
              <p:cNvPr id="41" name="椭圆 4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/>
                </a:endParaRPr>
              </a:p>
            </p:txBody>
          </p:sp>
        </p:grpSp>
        <p:sp>
          <p:nvSpPr>
            <p:cNvPr id="39" name="TextBox 11"/>
            <p:cNvSpPr txBox="1"/>
            <p:nvPr/>
          </p:nvSpPr>
          <p:spPr>
            <a:xfrm>
              <a:off x="2431244" y="1068589"/>
              <a:ext cx="95069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500" b="1" dirty="0" smtClean="0">
                  <a:solidFill>
                    <a:prstClr val="white"/>
                  </a:solidFill>
                  <a:latin typeface="微软雅黑"/>
                  <a:ea typeface="微软雅黑"/>
                </a:rPr>
                <a:t>言</a:t>
              </a:r>
              <a:endParaRPr lang="zh-CN" altLang="en-US" sz="4500" b="1" dirty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1229254" y="2283158"/>
            <a:ext cx="7416824" cy="18722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364019" y="2418649"/>
            <a:ext cx="7147293" cy="2031271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        回顾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这一年的工作，在取得成绩的同时，我们也找到了工作中的不足和问题，主要反映于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及</a:t>
            </a:r>
            <a:r>
              <a:rPr lang="en-US" altLang="zh-CN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的风格、定型还有待进一步探索，尤其是网上的公司产品库充分体现我们</a:t>
            </a:r>
            <a:r>
              <a:rPr lang="en-US" altLang="zh-CN" sz="1400" dirty="0" err="1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xxxxx</a:t>
            </a:r>
            <a:r>
              <a:rPr lang="zh-CN" altLang="en-US" sz="1400" dirty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和我们这个平台能为客户提供良好的商机和快捷方便的信息、导航的功能发挥。展望新的一年，我们将继续努力，力争各项工作更上一个新台阶</a:t>
            </a:r>
            <a:r>
              <a:rPr lang="zh-CN" altLang="en-US" sz="1400" dirty="0" smtClean="0">
                <a:solidFill>
                  <a:prstClr val="black"/>
                </a:solidFill>
                <a:latin typeface="微软雅黑"/>
                <a:ea typeface="微软雅黑"/>
                <a:sym typeface="微软雅黑" pitchFamily="34" charset="-122"/>
              </a:rPr>
              <a:t>。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20XX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所向披靡，</a:t>
            </a:r>
            <a:r>
              <a:rPr lang="en-US" altLang="zh-CN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2017</a:t>
            </a:r>
            <a:r>
              <a:rPr lang="zh-CN" altLang="en-US" sz="1400" dirty="0" smtClean="0">
                <a:solidFill>
                  <a:srgbClr val="080808"/>
                </a:solidFill>
                <a:latin typeface="微软雅黑"/>
                <a:ea typeface="微软雅黑"/>
              </a:rPr>
              <a:t>我们</a:t>
            </a:r>
            <a:r>
              <a:rPr lang="zh-CN" altLang="en-US" sz="1400" dirty="0">
                <a:solidFill>
                  <a:srgbClr val="080808"/>
                </a:solidFill>
                <a:latin typeface="微软雅黑"/>
                <a:ea typeface="微软雅黑"/>
              </a:rPr>
              <a:t>勇往直前！</a:t>
            </a:r>
            <a:endParaRPr lang="zh-CN" altLang="en-US" sz="1400" dirty="0">
              <a:solidFill>
                <a:srgbClr val="080808"/>
              </a:solidFill>
              <a:latin typeface="微软雅黑"/>
              <a:ea typeface="微软雅黑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6380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34" grpId="0" animBg="1"/>
          <p:bldP spid="35" grpId="0" animBg="1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34" grpId="0" animBg="1"/>
          <p:bldP spid="35" grpId="0" animBg="1"/>
          <p:bldP spid="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448" y="1233331"/>
            <a:ext cx="3143817" cy="2620202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376254"/>
            <a:ext cx="2808311" cy="16435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innerShdw blurRad="63500" dist="25400" dir="13500000">
              <a:prstClr val="black">
                <a:alpha val="21000"/>
              </a:prstClr>
            </a:innerShdw>
          </a:effectLst>
        </p:spPr>
      </p:pic>
      <p:pic>
        <p:nvPicPr>
          <p:cNvPr id="6" name="Picture 4" descr="Monitor-Light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2198" y="1304794"/>
            <a:ext cx="1201618" cy="1470168"/>
          </a:xfrm>
          <a:prstGeom prst="rect">
            <a:avLst/>
          </a:prstGeom>
        </p:spPr>
      </p:pic>
      <p:pic>
        <p:nvPicPr>
          <p:cNvPr id="7" name="Picture 5" descr="ipad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253" y="1738779"/>
            <a:ext cx="2980912" cy="2858402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277" y="1944999"/>
            <a:ext cx="1560546" cy="1880273"/>
          </a:xfrm>
          <a:prstGeom prst="rect">
            <a:avLst/>
          </a:prstGeom>
          <a:effectLst>
            <a:innerShdw blurRad="63500" dist="25400" dir="13500000">
              <a:prstClr val="black">
                <a:alpha val="26000"/>
              </a:prstClr>
            </a:innerShdw>
          </a:effectLst>
        </p:spPr>
      </p:pic>
      <p:pic>
        <p:nvPicPr>
          <p:cNvPr id="9" name="Picture 7" descr="ipad-light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2318" y="1801792"/>
            <a:ext cx="915621" cy="2072317"/>
          </a:xfrm>
          <a:prstGeom prst="rect">
            <a:avLst/>
          </a:prstGeom>
        </p:spPr>
      </p:pic>
      <p:sp>
        <p:nvSpPr>
          <p:cNvPr id="10" name="TextBox 46"/>
          <p:cNvSpPr txBox="1"/>
          <p:nvPr/>
        </p:nvSpPr>
        <p:spPr>
          <a:xfrm>
            <a:off x="1551867" y="1548229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</a:rPr>
              <a:t>项目分析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1654179" y="3019834"/>
            <a:ext cx="1061811" cy="346239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 lvl="0">
              <a:defRPr/>
            </a:pPr>
            <a:r>
              <a:rPr lang="zh-CN" altLang="en-US" sz="1800" dirty="0">
                <a:solidFill>
                  <a:schemeClr val="accent2"/>
                </a:solidFill>
                <a:latin typeface="+mj-ea"/>
                <a:ea typeface="+mj-ea"/>
              </a:rPr>
              <a:t>项目分析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1051283" y="1956897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1168617" y="3428502"/>
            <a:ext cx="2197036" cy="623237"/>
          </a:xfrm>
          <a:prstGeom prst="rect">
            <a:avLst/>
          </a:prstGeom>
          <a:noFill/>
        </p:spPr>
        <p:txBody>
          <a:bodyPr wrap="square" lIns="68571" tIns="34285" rIns="68571" bIns="3428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可以添加主要内容这里可以添加主要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+mj-ea"/>
                <a:ea typeface="+mj-ea"/>
              </a:rPr>
              <a:t>内容</a:t>
            </a: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rgbClr val="48484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3151124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6952" y="853215"/>
            <a:ext cx="3192960" cy="3950783"/>
            <a:chOff x="865232" y="1286330"/>
            <a:chExt cx="4013321" cy="4966128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5232" y="1286330"/>
              <a:ext cx="4013321" cy="4966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/>
          </p:nvSpPr>
          <p:spPr>
            <a:xfrm>
              <a:off x="1454212" y="1875344"/>
              <a:ext cx="2840124" cy="369919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08606" y="3534278"/>
            <a:ext cx="1083474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4194319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402282" y="3534278"/>
            <a:ext cx="978029" cy="30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9" rIns="91435" bIns="45719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+mj-ea"/>
                <a:ea typeface="+mj-ea"/>
              </a:rPr>
              <a:t>添加标题</a:t>
            </a:r>
            <a:endParaRPr lang="en-US" altLang="zh-CN" sz="1400" b="1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387996" y="3846285"/>
            <a:ext cx="1928420" cy="70172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9" rIns="91435" bIns="45719">
            <a:spAutoFit/>
          </a:bodyPr>
          <a:lstStyle/>
          <a:p>
            <a:pPr defTabSz="914332" fontAlgn="auto">
              <a:lnSpc>
                <a:spcPct val="12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zh-CN" altLang="en-US" sz="1100" dirty="0">
                <a:solidFill>
                  <a:srgbClr val="080808"/>
                </a:solidFill>
                <a:latin typeface="+mj-ea"/>
                <a:ea typeface="+mj-ea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390421" y="1357643"/>
            <a:ext cx="2263519" cy="350012"/>
            <a:chOff x="814328" y="3219334"/>
            <a:chExt cx="2797200" cy="4325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14328" y="3219334"/>
              <a:ext cx="2797200" cy="432536"/>
              <a:chOff x="2173927" y="3285519"/>
              <a:chExt cx="3549387" cy="54884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2173927" y="3285519"/>
                <a:ext cx="3549387" cy="548848"/>
                <a:chOff x="4304043" y="1286668"/>
                <a:chExt cx="79147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圆角矩形 15"/>
                <p:cNvSpPr/>
                <p:nvPr/>
              </p:nvSpPr>
              <p:spPr>
                <a:xfrm>
                  <a:off x="4304043" y="1286668"/>
                  <a:ext cx="79147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7" name="圆角矩形 16"/>
                <p:cNvSpPr/>
                <p:nvPr/>
              </p:nvSpPr>
              <p:spPr>
                <a:xfrm>
                  <a:off x="4351924" y="1373342"/>
                  <a:ext cx="7812881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5" name="椭圆 14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24"/>
            <p:cNvSpPr txBox="1"/>
            <p:nvPr/>
          </p:nvSpPr>
          <p:spPr>
            <a:xfrm>
              <a:off x="1224125" y="3331792"/>
              <a:ext cx="2191136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92304" y="1871726"/>
            <a:ext cx="2916000" cy="350012"/>
            <a:chOff x="814327" y="3219334"/>
            <a:chExt cx="3603522" cy="432536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7" y="3219334"/>
              <a:ext cx="3603522" cy="432536"/>
              <a:chOff x="2173926" y="3285519"/>
              <a:chExt cx="4572535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6" y="3285519"/>
                <a:ext cx="4572535" cy="548848"/>
                <a:chOff x="4304040" y="1286668"/>
                <a:chExt cx="1019625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4304040" y="1286668"/>
                  <a:ext cx="10196250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4351920" y="1373339"/>
                  <a:ext cx="10095546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2" name="椭圆 21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TextBox 31"/>
            <p:cNvSpPr txBox="1"/>
            <p:nvPr/>
          </p:nvSpPr>
          <p:spPr>
            <a:xfrm>
              <a:off x="1224125" y="3331792"/>
              <a:ext cx="2989681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文本及描述说明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03535" y="2365754"/>
            <a:ext cx="2401200" cy="350012"/>
            <a:chOff x="814328" y="3219334"/>
            <a:chExt cx="2967344" cy="432536"/>
          </a:xfrm>
        </p:grpSpPr>
        <p:grpSp>
          <p:nvGrpSpPr>
            <p:cNvPr id="26" name="组合 25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38"/>
            <p:cNvSpPr txBox="1"/>
            <p:nvPr/>
          </p:nvSpPr>
          <p:spPr>
            <a:xfrm>
              <a:off x="1224125" y="3331792"/>
              <a:ext cx="2371197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</a:t>
              </a:r>
              <a:r>
                <a:rPr lang="zh-CN" altLang="en-US" sz="1100" b="0" dirty="0" smtClean="0">
                  <a:solidFill>
                    <a:srgbClr val="080808"/>
                  </a:solidFill>
                  <a:latin typeface="+mj-ea"/>
                  <a:ea typeface="+mj-ea"/>
                </a:rPr>
                <a:t>文本小标签</a:t>
              </a:r>
              <a:endParaRPr lang="zh-CN" altLang="en-US" sz="1100" b="0" dirty="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01064" y="2869810"/>
            <a:ext cx="1972203" cy="350012"/>
            <a:chOff x="814328" y="3219334"/>
            <a:chExt cx="2437200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zh-CN" altLang="en-US" sz="1100">
                    <a:solidFill>
                      <a:srgbClr val="080808"/>
                    </a:solidFill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1100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4" name="TextBox 45"/>
            <p:cNvSpPr txBox="1"/>
            <p:nvPr/>
          </p:nvSpPr>
          <p:spPr>
            <a:xfrm>
              <a:off x="1224126" y="3331792"/>
              <a:ext cx="1911028" cy="2091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1100" b="0" dirty="0">
                  <a:solidFill>
                    <a:srgbClr val="080808"/>
                  </a:solidFill>
                  <a:latin typeface="+mj-ea"/>
                  <a:ea typeface="+mj-ea"/>
                </a:rPr>
                <a:t>点击输入标题文本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8782358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5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</a:rPr>
              <a:t>已完成</a:t>
            </a:r>
            <a:endParaRPr lang="zh-CN" altLang="en-US" sz="2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FCFCFC"/>
                </a:solidFill>
                <a:latin typeface="+mj-ea"/>
                <a:ea typeface="+mj-ea"/>
              </a:rPr>
              <a:t>未完成</a:t>
            </a:r>
            <a:endParaRPr lang="zh-CN" altLang="en-US" sz="1600" b="1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9329246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微软雅黑"/>
                <a:ea typeface="微软雅黑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微软雅黑"/>
              <a:ea typeface="微软雅黑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标题文字内容</a:t>
            </a:r>
            <a:endParaRPr lang="en-US" altLang="zh-CN" sz="36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微软雅黑"/>
                <a:ea typeface="微软雅黑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微软雅黑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微软雅黑"/>
                <a:ea typeface="微软雅黑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微软雅黑"/>
                <a:ea typeface="微软雅黑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4"/>
                </a:solidFill>
                <a:latin typeface="微软雅黑"/>
                <a:ea typeface="微软雅黑"/>
              </a:rPr>
              <a:t>04</a:t>
            </a:r>
            <a:endParaRPr lang="zh-CN" altLang="en-US" sz="5000" b="1" dirty="0" smtClean="0">
              <a:solidFill>
                <a:schemeClr val="accent4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601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033665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3217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252315" y="1674242"/>
            <a:ext cx="583929" cy="581800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250276" y="3527046"/>
            <a:ext cx="634333" cy="555779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19668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9702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41724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4429041" y="1734344"/>
            <a:ext cx="664409" cy="417387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51672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51706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 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3037009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040351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23009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5515454" y="3563144"/>
            <a:ext cx="605984" cy="489370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310267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6313609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7782599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10" y="2503352"/>
            <a:ext cx="1469181" cy="1469181"/>
            <a:chOff x="2193191" y="1899415"/>
            <a:chExt cx="2421376" cy="2421376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23370" y="2982999"/>
            <a:ext cx="652760" cy="652760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90894" y="2982999"/>
            <a:ext cx="652760" cy="652760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5620" y="1562614"/>
            <a:ext cx="652760" cy="652760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饼形 18"/>
          <p:cNvSpPr/>
          <p:nvPr/>
        </p:nvSpPr>
        <p:spPr>
          <a:xfrm>
            <a:off x="3152595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饼形 18"/>
          <p:cNvSpPr/>
          <p:nvPr/>
        </p:nvSpPr>
        <p:spPr>
          <a:xfrm flipH="1">
            <a:off x="4934140" y="1898966"/>
            <a:ext cx="1053098" cy="1051138"/>
          </a:xfrm>
          <a:custGeom>
            <a:avLst/>
            <a:gdLst>
              <a:gd name="connsiteX0" fmla="*/ 57234 w 3556000"/>
              <a:gd name="connsiteY0" fmla="*/ 1330509 h 3556000"/>
              <a:gd name="connsiteX1" fmla="*/ 1333717 w 3556000"/>
              <a:gd name="connsiteY1" fmla="*/ 56403 h 3556000"/>
              <a:gd name="connsiteX2" fmla="*/ 1778000 w 3556000"/>
              <a:gd name="connsiteY2" fmla="*/ 1778000 h 3556000"/>
              <a:gd name="connsiteX3" fmla="*/ 57234 w 3556000"/>
              <a:gd name="connsiteY3" fmla="*/ 1330509 h 3556000"/>
              <a:gd name="connsiteX0" fmla="*/ 1720766 w 1812206"/>
              <a:gd name="connsiteY0" fmla="*/ 1721597 h 1813037"/>
              <a:gd name="connsiteX1" fmla="*/ 0 w 1812206"/>
              <a:gd name="connsiteY1" fmla="*/ 1274106 h 1813037"/>
              <a:gd name="connsiteX2" fmla="*/ 1276483 w 1812206"/>
              <a:gd name="connsiteY2" fmla="*/ 0 h 1813037"/>
              <a:gd name="connsiteX3" fmla="*/ 1812206 w 1812206"/>
              <a:gd name="connsiteY3" fmla="*/ 1813037 h 1813037"/>
              <a:gd name="connsiteX0" fmla="*/ 1720766 w 1720766"/>
              <a:gd name="connsiteY0" fmla="*/ 1721597 h 1721597"/>
              <a:gd name="connsiteX1" fmla="*/ 0 w 1720766"/>
              <a:gd name="connsiteY1" fmla="*/ 1274106 h 1721597"/>
              <a:gd name="connsiteX2" fmla="*/ 1276483 w 1720766"/>
              <a:gd name="connsiteY2" fmla="*/ 0 h 1721597"/>
              <a:gd name="connsiteX0" fmla="*/ 0 w 1276483"/>
              <a:gd name="connsiteY0" fmla="*/ 1274106 h 1274106"/>
              <a:gd name="connsiteX1" fmla="*/ 1276483 w 1276483"/>
              <a:gd name="connsiteY1" fmla="*/ 0 h 127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6483" h="1274106">
                <a:moveTo>
                  <a:pt x="0" y="1274106"/>
                </a:moveTo>
                <a:cubicBezTo>
                  <a:pt x="162534" y="649103"/>
                  <a:pt x="651178" y="161369"/>
                  <a:pt x="1276483" y="0"/>
                </a:cubicBezTo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90831" y="915567"/>
            <a:ext cx="1762338" cy="587952"/>
            <a:chOff x="5324179" y="1877247"/>
            <a:chExt cx="2349784" cy="783936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5372352" y="2099491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5324179" y="1877247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94902" y="3011364"/>
            <a:ext cx="1762338" cy="587952"/>
            <a:chOff x="2744012" y="4525702"/>
            <a:chExt cx="2349784" cy="783936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2744012" y="4747946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90190" y="3011364"/>
            <a:ext cx="1762340" cy="587952"/>
            <a:chOff x="1320253" y="4614246"/>
            <a:chExt cx="2349786" cy="783936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1416600" y="4836490"/>
              <a:ext cx="2253439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1320253" y="4614246"/>
              <a:ext cx="23497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4495998" y="2742136"/>
            <a:ext cx="152006" cy="2649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schemeClr val="accent3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28" name="Freeform 40"/>
          <p:cNvSpPr>
            <a:spLocks/>
          </p:cNvSpPr>
          <p:nvPr/>
        </p:nvSpPr>
        <p:spPr bwMode="auto">
          <a:xfrm>
            <a:off x="4448694" y="1781742"/>
            <a:ext cx="246613" cy="223286"/>
          </a:xfrm>
          <a:custGeom>
            <a:avLst/>
            <a:gdLst>
              <a:gd name="T0" fmla="*/ 161 w 188"/>
              <a:gd name="T1" fmla="*/ 58 h 170"/>
              <a:gd name="T2" fmla="*/ 147 w 188"/>
              <a:gd name="T3" fmla="*/ 51 h 170"/>
              <a:gd name="T4" fmla="*/ 142 w 188"/>
              <a:gd name="T5" fmla="*/ 54 h 170"/>
              <a:gd name="T6" fmla="*/ 149 w 188"/>
              <a:gd name="T7" fmla="*/ 85 h 170"/>
              <a:gd name="T8" fmla="*/ 85 w 188"/>
              <a:gd name="T9" fmla="*/ 149 h 170"/>
              <a:gd name="T10" fmla="*/ 21 w 188"/>
              <a:gd name="T11" fmla="*/ 85 h 170"/>
              <a:gd name="T12" fmla="*/ 85 w 188"/>
              <a:gd name="T13" fmla="*/ 21 h 170"/>
              <a:gd name="T14" fmla="*/ 135 w 188"/>
              <a:gd name="T15" fmla="*/ 45 h 170"/>
              <a:gd name="T16" fmla="*/ 125 w 188"/>
              <a:gd name="T17" fmla="*/ 51 h 170"/>
              <a:gd name="T18" fmla="*/ 85 w 188"/>
              <a:gd name="T19" fmla="*/ 33 h 170"/>
              <a:gd name="T20" fmla="*/ 33 w 188"/>
              <a:gd name="T21" fmla="*/ 85 h 170"/>
              <a:gd name="T22" fmla="*/ 85 w 188"/>
              <a:gd name="T23" fmla="*/ 137 h 170"/>
              <a:gd name="T24" fmla="*/ 138 w 188"/>
              <a:gd name="T25" fmla="*/ 85 h 170"/>
              <a:gd name="T26" fmla="*/ 132 w 188"/>
              <a:gd name="T27" fmla="*/ 61 h 170"/>
              <a:gd name="T28" fmla="*/ 115 w 188"/>
              <a:gd name="T29" fmla="*/ 72 h 170"/>
              <a:gd name="T30" fmla="*/ 118 w 188"/>
              <a:gd name="T31" fmla="*/ 85 h 170"/>
              <a:gd name="T32" fmla="*/ 85 w 188"/>
              <a:gd name="T33" fmla="*/ 118 h 170"/>
              <a:gd name="T34" fmla="*/ 53 w 188"/>
              <a:gd name="T35" fmla="*/ 85 h 170"/>
              <a:gd name="T36" fmla="*/ 85 w 188"/>
              <a:gd name="T37" fmla="*/ 52 h 170"/>
              <a:gd name="T38" fmla="*/ 109 w 188"/>
              <a:gd name="T39" fmla="*/ 62 h 170"/>
              <a:gd name="T40" fmla="*/ 97 w 188"/>
              <a:gd name="T41" fmla="*/ 70 h 170"/>
              <a:gd name="T42" fmla="*/ 85 w 188"/>
              <a:gd name="T43" fmla="*/ 65 h 170"/>
              <a:gd name="T44" fmla="*/ 65 w 188"/>
              <a:gd name="T45" fmla="*/ 85 h 170"/>
              <a:gd name="T46" fmla="*/ 85 w 188"/>
              <a:gd name="T47" fmla="*/ 105 h 170"/>
              <a:gd name="T48" fmla="*/ 105 w 188"/>
              <a:gd name="T49" fmla="*/ 85 h 170"/>
              <a:gd name="T50" fmla="*/ 104 w 188"/>
              <a:gd name="T51" fmla="*/ 79 h 170"/>
              <a:gd name="T52" fmla="*/ 88 w 188"/>
              <a:gd name="T53" fmla="*/ 89 h 170"/>
              <a:gd name="T54" fmla="*/ 86 w 188"/>
              <a:gd name="T55" fmla="*/ 86 h 170"/>
              <a:gd name="T56" fmla="*/ 148 w 188"/>
              <a:gd name="T57" fmla="*/ 45 h 170"/>
              <a:gd name="T58" fmla="*/ 163 w 188"/>
              <a:gd name="T59" fmla="*/ 52 h 170"/>
              <a:gd name="T60" fmla="*/ 188 w 188"/>
              <a:gd name="T61" fmla="*/ 36 h 170"/>
              <a:gd name="T62" fmla="*/ 173 w 188"/>
              <a:gd name="T63" fmla="*/ 29 h 170"/>
              <a:gd name="T64" fmla="*/ 177 w 188"/>
              <a:gd name="T65" fmla="*/ 26 h 170"/>
              <a:gd name="T66" fmla="*/ 173 w 188"/>
              <a:gd name="T67" fmla="*/ 20 h 170"/>
              <a:gd name="T68" fmla="*/ 169 w 188"/>
              <a:gd name="T69" fmla="*/ 23 h 170"/>
              <a:gd name="T70" fmla="*/ 169 w 188"/>
              <a:gd name="T71" fmla="*/ 6 h 170"/>
              <a:gd name="T72" fmla="*/ 144 w 188"/>
              <a:gd name="T73" fmla="*/ 22 h 170"/>
              <a:gd name="T74" fmla="*/ 144 w 188"/>
              <a:gd name="T75" fmla="*/ 39 h 170"/>
              <a:gd name="T76" fmla="*/ 139 w 188"/>
              <a:gd name="T77" fmla="*/ 42 h 170"/>
              <a:gd name="T78" fmla="*/ 139 w 188"/>
              <a:gd name="T79" fmla="*/ 24 h 170"/>
              <a:gd name="T80" fmla="*/ 141 w 188"/>
              <a:gd name="T81" fmla="*/ 22 h 170"/>
              <a:gd name="T82" fmla="*/ 85 w 188"/>
              <a:gd name="T83" fmla="*/ 0 h 170"/>
              <a:gd name="T84" fmla="*/ 0 w 188"/>
              <a:gd name="T85" fmla="*/ 85 h 170"/>
              <a:gd name="T86" fmla="*/ 85 w 188"/>
              <a:gd name="T87" fmla="*/ 170 h 170"/>
              <a:gd name="T88" fmla="*/ 170 w 188"/>
              <a:gd name="T89" fmla="*/ 85 h 170"/>
              <a:gd name="T90" fmla="*/ 165 w 188"/>
              <a:gd name="T91" fmla="*/ 55 h 170"/>
              <a:gd name="T92" fmla="*/ 161 w 188"/>
              <a:gd name="T93" fmla="*/ 5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8" h="170">
                <a:moveTo>
                  <a:pt x="161" y="58"/>
                </a:moveTo>
                <a:cubicBezTo>
                  <a:pt x="147" y="51"/>
                  <a:pt x="147" y="51"/>
                  <a:pt x="147" y="51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7" y="64"/>
                  <a:pt x="149" y="74"/>
                  <a:pt x="149" y="85"/>
                </a:cubicBezTo>
                <a:cubicBezTo>
                  <a:pt x="149" y="120"/>
                  <a:pt x="121" y="149"/>
                  <a:pt x="85" y="149"/>
                </a:cubicBezTo>
                <a:cubicBezTo>
                  <a:pt x="50" y="149"/>
                  <a:pt x="21" y="120"/>
                  <a:pt x="21" y="85"/>
                </a:cubicBezTo>
                <a:cubicBezTo>
                  <a:pt x="21" y="50"/>
                  <a:pt x="50" y="21"/>
                  <a:pt x="85" y="21"/>
                </a:cubicBezTo>
                <a:cubicBezTo>
                  <a:pt x="105" y="21"/>
                  <a:pt x="123" y="30"/>
                  <a:pt x="135" y="45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16" y="40"/>
                  <a:pt x="101" y="33"/>
                  <a:pt x="85" y="33"/>
                </a:cubicBezTo>
                <a:cubicBezTo>
                  <a:pt x="56" y="33"/>
                  <a:pt x="33" y="56"/>
                  <a:pt x="33" y="85"/>
                </a:cubicBezTo>
                <a:cubicBezTo>
                  <a:pt x="33" y="114"/>
                  <a:pt x="56" y="137"/>
                  <a:pt x="85" y="137"/>
                </a:cubicBezTo>
                <a:cubicBezTo>
                  <a:pt x="114" y="137"/>
                  <a:pt x="138" y="114"/>
                  <a:pt x="138" y="85"/>
                </a:cubicBezTo>
                <a:cubicBezTo>
                  <a:pt x="138" y="76"/>
                  <a:pt x="135" y="68"/>
                  <a:pt x="132" y="61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7" y="76"/>
                  <a:pt x="118" y="80"/>
                  <a:pt x="118" y="85"/>
                </a:cubicBezTo>
                <a:cubicBezTo>
                  <a:pt x="118" y="103"/>
                  <a:pt x="103" y="118"/>
                  <a:pt x="85" y="118"/>
                </a:cubicBezTo>
                <a:cubicBezTo>
                  <a:pt x="67" y="118"/>
                  <a:pt x="53" y="103"/>
                  <a:pt x="53" y="85"/>
                </a:cubicBezTo>
                <a:cubicBezTo>
                  <a:pt x="53" y="67"/>
                  <a:pt x="67" y="52"/>
                  <a:pt x="85" y="52"/>
                </a:cubicBezTo>
                <a:cubicBezTo>
                  <a:pt x="94" y="52"/>
                  <a:pt x="103" y="56"/>
                  <a:pt x="109" y="62"/>
                </a:cubicBezTo>
                <a:cubicBezTo>
                  <a:pt x="97" y="70"/>
                  <a:pt x="97" y="70"/>
                  <a:pt x="97" y="70"/>
                </a:cubicBezTo>
                <a:cubicBezTo>
                  <a:pt x="94" y="67"/>
                  <a:pt x="90" y="65"/>
                  <a:pt x="85" y="65"/>
                </a:cubicBezTo>
                <a:cubicBezTo>
                  <a:pt x="74" y="65"/>
                  <a:pt x="65" y="74"/>
                  <a:pt x="65" y="85"/>
                </a:cubicBezTo>
                <a:cubicBezTo>
                  <a:pt x="65" y="96"/>
                  <a:pt x="74" y="105"/>
                  <a:pt x="85" y="105"/>
                </a:cubicBezTo>
                <a:cubicBezTo>
                  <a:pt x="96" y="105"/>
                  <a:pt x="105" y="96"/>
                  <a:pt x="105" y="85"/>
                </a:cubicBezTo>
                <a:cubicBezTo>
                  <a:pt x="105" y="83"/>
                  <a:pt x="105" y="81"/>
                  <a:pt x="104" y="79"/>
                </a:cubicBezTo>
                <a:cubicBezTo>
                  <a:pt x="88" y="89"/>
                  <a:pt x="88" y="89"/>
                  <a:pt x="88" y="89"/>
                </a:cubicBezTo>
                <a:cubicBezTo>
                  <a:pt x="86" y="86"/>
                  <a:pt x="86" y="86"/>
                  <a:pt x="86" y="86"/>
                </a:cubicBezTo>
                <a:cubicBezTo>
                  <a:pt x="148" y="45"/>
                  <a:pt x="148" y="45"/>
                  <a:pt x="148" y="45"/>
                </a:cubicBezTo>
                <a:cubicBezTo>
                  <a:pt x="163" y="52"/>
                  <a:pt x="163" y="52"/>
                  <a:pt x="163" y="52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29"/>
                  <a:pt x="173" y="29"/>
                  <a:pt x="173" y="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3" y="20"/>
                  <a:pt x="173" y="20"/>
                  <a:pt x="173" y="20"/>
                </a:cubicBezTo>
                <a:cubicBezTo>
                  <a:pt x="169" y="23"/>
                  <a:pt x="169" y="23"/>
                  <a:pt x="169" y="23"/>
                </a:cubicBezTo>
                <a:cubicBezTo>
                  <a:pt x="169" y="6"/>
                  <a:pt x="169" y="6"/>
                  <a:pt x="169" y="6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9" y="24"/>
                  <a:pt x="139" y="24"/>
                  <a:pt x="139" y="24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26" y="8"/>
                  <a:pt x="107" y="0"/>
                  <a:pt x="85" y="0"/>
                </a:cubicBezTo>
                <a:cubicBezTo>
                  <a:pt x="38" y="0"/>
                  <a:pt x="0" y="38"/>
                  <a:pt x="0" y="85"/>
                </a:cubicBezTo>
                <a:cubicBezTo>
                  <a:pt x="0" y="132"/>
                  <a:pt x="38" y="170"/>
                  <a:pt x="85" y="170"/>
                </a:cubicBezTo>
                <a:cubicBezTo>
                  <a:pt x="132" y="170"/>
                  <a:pt x="170" y="132"/>
                  <a:pt x="170" y="85"/>
                </a:cubicBezTo>
                <a:cubicBezTo>
                  <a:pt x="170" y="75"/>
                  <a:pt x="168" y="65"/>
                  <a:pt x="165" y="55"/>
                </a:cubicBezTo>
                <a:lnTo>
                  <a:pt x="161" y="5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039496" y="3196269"/>
            <a:ext cx="220508" cy="218842"/>
            <a:chOff x="7078908" y="5461438"/>
            <a:chExt cx="430461" cy="42720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0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0635" y="3170372"/>
            <a:ext cx="253279" cy="241615"/>
            <a:chOff x="8145843" y="5425657"/>
            <a:chExt cx="494435" cy="4716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3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7982378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accel="6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3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7" grpId="0" animBg="1"/>
          <p:bldP spid="28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1291808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21" name="TextBox 59"/>
          <p:cNvSpPr txBox="1">
            <a:spLocks noChangeArrowheads="1"/>
          </p:cNvSpPr>
          <p:nvPr/>
        </p:nvSpPr>
        <p:spPr bwMode="auto">
          <a:xfrm>
            <a:off x="2307858" y="3186590"/>
            <a:ext cx="4233847" cy="588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25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谢谢下载  谢谢观看</a:t>
            </a:r>
            <a:endParaRPr lang="zh-CN" altLang="en-US" sz="3225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628478" y="3954543"/>
            <a:ext cx="4895850" cy="0"/>
          </a:xfrm>
          <a:prstGeom prst="line">
            <a:avLst/>
          </a:prstGeom>
          <a:ln w="19050">
            <a:solidFill>
              <a:srgbClr val="26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>
            <a:off x="3852441" y="3810478"/>
            <a:ext cx="2591991" cy="288131"/>
          </a:xfrm>
          <a:prstGeom prst="roundRect">
            <a:avLst/>
          </a:prstGeom>
          <a:solidFill>
            <a:srgbClr val="26A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6857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在这里输入贵公司的名称</a:t>
            </a:r>
          </a:p>
        </p:txBody>
      </p:sp>
      <p:sp>
        <p:nvSpPr>
          <p:cNvPr id="24" name="TextBox 64"/>
          <p:cNvSpPr txBox="1">
            <a:spLocks noChangeArrowheads="1"/>
          </p:cNvSpPr>
          <p:nvPr/>
        </p:nvSpPr>
        <p:spPr bwMode="auto">
          <a:xfrm>
            <a:off x="3487566" y="4208191"/>
            <a:ext cx="3321739" cy="30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551160535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75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33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706852" y="1347614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3496" y="2002394"/>
            <a:ext cx="165219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2" name="Rectangle 4"/>
          <p:cNvSpPr txBox="1">
            <a:spLocks noChangeArrowheads="1"/>
          </p:cNvSpPr>
          <p:nvPr/>
        </p:nvSpPr>
        <p:spPr bwMode="auto">
          <a:xfrm>
            <a:off x="1143145" y="2852870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</a:rPr>
              <a:t>C-0191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5731949" y="1480847"/>
            <a:ext cx="1602228" cy="1359398"/>
            <a:chOff x="5553262" y="2638733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92" name="组合 91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9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9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07954" y="2171789"/>
            <a:ext cx="1602228" cy="1359398"/>
            <a:chOff x="3721944" y="3702869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958451" y="2164982"/>
            <a:ext cx="1602228" cy="1359398"/>
            <a:chOff x="7388330" y="3692384"/>
            <a:chExt cx="2397222" cy="2093640"/>
          </a:xfrm>
        </p:grpSpPr>
        <p:grpSp>
          <p:nvGrpSpPr>
            <p:cNvPr id="105" name="组合 104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7" name="组合 106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9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10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8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639327" y="2967176"/>
            <a:ext cx="1027882" cy="471555"/>
            <a:chOff x="2328257" y="4927865"/>
            <a:chExt cx="1537897" cy="726254"/>
          </a:xfrm>
        </p:grpSpPr>
        <p:sp>
          <p:nvSpPr>
            <p:cNvPr id="112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58857" y="1541057"/>
            <a:ext cx="1027882" cy="446865"/>
            <a:chOff x="4246958" y="2731461"/>
            <a:chExt cx="1537897" cy="688227"/>
          </a:xfrm>
        </p:grpSpPr>
        <p:sp>
          <p:nvSpPr>
            <p:cNvPr id="115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6093849" y="3000164"/>
            <a:ext cx="1027882" cy="466656"/>
            <a:chOff x="5982926" y="4927865"/>
            <a:chExt cx="1537897" cy="718707"/>
          </a:xfrm>
        </p:grpSpPr>
        <p:sp>
          <p:nvSpPr>
            <p:cNvPr id="118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259916" y="1541057"/>
            <a:ext cx="1027882" cy="446865"/>
            <a:chOff x="7839376" y="2731461"/>
            <a:chExt cx="1537897" cy="688227"/>
          </a:xfrm>
        </p:grpSpPr>
        <p:sp>
          <p:nvSpPr>
            <p:cNvPr id="121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56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851922" y="170765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chemeClr val="accent1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23728" y="1707656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5" name="TextBox 13"/>
          <p:cNvSpPr txBox="1"/>
          <p:nvPr/>
        </p:nvSpPr>
        <p:spPr>
          <a:xfrm>
            <a:off x="2344338" y="1921522"/>
            <a:ext cx="90284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 smtClean="0">
                <a:solidFill>
                  <a:schemeClr val="accent1"/>
                </a:solidFill>
                <a:latin typeface="+mj-ea"/>
                <a:ea typeface="+mj-ea"/>
              </a:rPr>
              <a:t>01</a:t>
            </a:r>
            <a:endParaRPr lang="zh-CN" altLang="en-US" sz="5000" b="1" dirty="0" smtClean="0">
              <a:solidFill>
                <a:schemeClr val="accent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772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:blinds dir="vert"/>
      </p:transition>
    </mc:Choice>
    <mc:Fallback xmlns="">
      <p:transition spd="slow" advClick="0" advTm="5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27" grpId="0"/>
      <p:bldP spid="28" grpId="0"/>
      <p:bldP spid="29" grpId="0"/>
      <p:bldP spid="30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598793" y="3290527"/>
            <a:ext cx="1762338" cy="597479"/>
            <a:chOff x="2061936" y="5263650"/>
            <a:chExt cx="2349784" cy="796639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1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781631" y="3290528"/>
            <a:ext cx="1762338" cy="597477"/>
            <a:chOff x="2061936" y="5263650"/>
            <a:chExt cx="2349784" cy="796636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3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718963" y="2515806"/>
            <a:ext cx="1706075" cy="705029"/>
            <a:chOff x="1502659" y="4629752"/>
            <a:chExt cx="2067969" cy="940037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5616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chemeClr val="accent3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chemeClr val="accent1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933389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标题</a:t>
              </a:r>
              <a:endParaRPr lang="en-US" altLang="zh-CN" sz="2800" dirty="0" smtClean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内容</a:t>
              </a:r>
              <a:endParaRPr lang="zh-CN" altLang="en-US" sz="2800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876627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67982893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占位符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431" y="1020886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占位符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745" y="1202180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占位符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3143859"/>
            <a:ext cx="1768475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占位符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73" y="1459022"/>
            <a:ext cx="1766888" cy="176688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占位符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787774"/>
            <a:ext cx="1766888" cy="1766888"/>
          </a:xfrm>
          <a:prstGeom prst="ellipse">
            <a:avLst/>
          </a:prstGeom>
          <a:solidFill>
            <a:schemeClr val="accent5"/>
          </a:solidFill>
          <a:ln w="5715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>
            <a:outerShdw blurRad="228600" dist="114300" dir="6840000" sx="99000" sy="99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36"/>
          <p:cNvSpPr/>
          <p:nvPr/>
        </p:nvSpPr>
        <p:spPr>
          <a:xfrm>
            <a:off x="7666732" y="1441032"/>
            <a:ext cx="924820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05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0" name="Rounded Rectangle 33"/>
          <p:cNvSpPr/>
          <p:nvPr/>
        </p:nvSpPr>
        <p:spPr>
          <a:xfrm>
            <a:off x="3890133" y="290294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2</a:t>
            </a:r>
          </a:p>
        </p:txBody>
      </p:sp>
      <p:sp>
        <p:nvSpPr>
          <p:cNvPr id="11" name="Rounded Rectangle 32"/>
          <p:cNvSpPr/>
          <p:nvPr/>
        </p:nvSpPr>
        <p:spPr>
          <a:xfrm>
            <a:off x="1813630" y="1574188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>
                <a:latin typeface="+mj-ea"/>
                <a:ea typeface="+mj-ea"/>
                <a:cs typeface="Source Sans Pro ExtraLight"/>
              </a:rPr>
              <a:t>0</a:t>
            </a:r>
            <a:r>
              <a:rPr lang="en-US" sz="900" b="1" dirty="0">
                <a:latin typeface="+mj-ea"/>
                <a:ea typeface="+mj-ea"/>
                <a:cs typeface="Source Sans Pro ExtraLight"/>
              </a:rPr>
              <a:t>1</a:t>
            </a:r>
          </a:p>
        </p:txBody>
      </p:sp>
      <p:sp>
        <p:nvSpPr>
          <p:cNvPr id="12" name="Rounded Rectangle 34"/>
          <p:cNvSpPr/>
          <p:nvPr/>
        </p:nvSpPr>
        <p:spPr>
          <a:xfrm>
            <a:off x="5159006" y="1135750"/>
            <a:ext cx="814154" cy="20645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9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900" b="1" dirty="0" smtClean="0">
                <a:latin typeface="+mj-ea"/>
                <a:ea typeface="+mj-ea"/>
                <a:cs typeface="Source Sans Pro ExtraLight"/>
              </a:rPr>
              <a:t>03</a:t>
            </a:r>
            <a:endParaRPr lang="en-US" sz="900" b="1" dirty="0">
              <a:latin typeface="+mj-ea"/>
              <a:ea typeface="+mj-ea"/>
              <a:cs typeface="Source Sans Pro ExtraLight"/>
            </a:endParaRPr>
          </a:p>
        </p:txBody>
      </p:sp>
      <p:sp>
        <p:nvSpPr>
          <p:cNvPr id="13" name="Rounded Rectangle 35"/>
          <p:cNvSpPr/>
          <p:nvPr/>
        </p:nvSpPr>
        <p:spPr>
          <a:xfrm>
            <a:off x="6546207" y="3396031"/>
            <a:ext cx="896437" cy="20645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0" tIns="0" rIns="0" bIns="45710" rtlCol="0" anchor="t"/>
          <a:lstStyle/>
          <a:p>
            <a:r>
              <a:rPr lang="zh-CN" altLang="en-US" sz="1000" b="1" dirty="0">
                <a:latin typeface="+mj-ea"/>
                <a:ea typeface="+mj-ea"/>
                <a:cs typeface="Source Sans Pro ExtraLight"/>
              </a:rPr>
              <a:t>项目名称 </a:t>
            </a:r>
            <a:r>
              <a:rPr lang="en-US" altLang="zh-CN" sz="1000" b="1" dirty="0" smtClean="0">
                <a:latin typeface="+mj-ea"/>
                <a:ea typeface="+mj-ea"/>
                <a:cs typeface="Source Sans Pro ExtraLight"/>
              </a:rPr>
              <a:t>04</a:t>
            </a:r>
            <a:endParaRPr lang="en-US" sz="1000" b="1" dirty="0">
              <a:latin typeface="+mj-ea"/>
              <a:ea typeface="+mj-ea"/>
              <a:cs typeface="Source Sans Pro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627322948"/>
      </p:ext>
    </p:extLst>
  </p:cSld>
  <p:clrMapOvr>
    <a:masterClrMapping/>
  </p:clrMapOvr>
  <p:transition spd="slow" advClick="0" advTm="5000">
    <p:pull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6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841236"/>
      </p:ext>
    </p:extLst>
  </p:cSld>
  <p:clrMapOvr>
    <a:masterClrMapping/>
  </p:clrMapOvr>
  <p:transition spd="slow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RESOURCE_PATHS_HASH_PRESENTER" val="1e23aa3dfefa2dda7d344b154acf39862a589a"/>
  <p:tag name="ISPRING_PLAYERS_CUSTOMIZATION" val="UEsDBBQAAgAIAImQhEfpbttk5AMAAHQOAAAdAAAAdW5pdmVyc2FsL2NvbW1vbl9tZXNzYWdlcy5sbmetV91u2zYUvi/QdyAEFNgulrYDWhSD44C2GFuILLkSHSdbB4GRGJsIRbr6cZtd7Wn2YHuSHVFyYqcdJMW9sGDS/r7z950jcnD2NZVoy7NcaHVqvT15YyGuYp0ItTq1FvT8lw8WygumEia14qeW0hY6G758MZBMrUq24vD95QuEBinPc1jmw2r1uEYiObXmo2jsz+bYu45cf+JHI2diDcc63TB1j1y90p+yn359/+Hr23fvfx68bpBdiMIZdt1DKmSY3r3pQOTRwHcjYCNu5JErag2rZz+cv6Cu4xFr2Hzph54H5NIaVs9W3CIIiEej0HVsEjlh5PnU5MIllNjW8FqXaM22HBUabQX/goo1h0oWIuMolyIxP8QaNlTJ24zZAV463iSivu+GEfHs3Y41JCpBdsa+gD56sgQ4JAEQZCzn2TOwkSm1gSMsZT+GqTOZuvChlQtTsVpL+BR9/ZgTD6rFVRtqRsIQT0g08q+gTiArvw/CvwA1XfRBXJMQFEDCNoyHL50Jpo7vVQoKSEgDZ/wgn5gppJW8RyyOAYc2Gd8KXeawUymKJ7WQ8n5WQvJxAcJ1sPsdkdaESCgj15XYcnAhS9rrAi0zJnZVmY8L5/foHDsusSMole0vI2p6uTLGQP1KF4hJqasAwC5LtkzFHN3wmJUgpXv4WyIS87cNg7ArTz6X4i/EiqZzXjVN59nk6tXJca451IVhsWSZ6tBBT6gOWv7bYNMyh0iLgqeboi2KvUyc/BAvjo1rjsPwf4PqUpcjI3piv284IUicBPBig24fCd0dQWagDxhrKROyO8rxzsHQPOM5jHieIUfd9rDp+Q2Bp9FzOS4h8wcuXEJFeuCXZBQ6tMoxv8lF0fpKMoWq6/19jcRwBpC84I86ueG3GvpfcraFIsK+yGvhnDzDWC9B7CZrNQL353TD4oFDK1bAiQuBS1KkEH/SgXMxI7sM1uP1IBNLXcrEjDMp7syIhdqUaZ2QTV2n2uhtplOzK1m+66V6wp8d40UdXFAbne8ZbCMNCQ7G02iMvTGpTnNVD8uOINBy5ZNLw8jFowoOok5ZEa/hvXKrS5V0JKoPZDY5x0DWpDTkLIvX//79T0eOJ57Uu6jZ/a0XCXRoNZfIA9kfni54/mcbCcWjQ5xZdEE1B9gdruN51lS9SR6mFI+nMxBGaHSgyyxuPy7sM8xwcAHDwZy2rOGMZXcwWajWsheLCbkSQtHP+uNZviykULwP9rjZXAVMnXmEbdtcbKAJpIjv6ndagpiZbtUNR8INpyvZeIo9GDxP+Hgiip6EZtbv2hwarl4/ttv229H/sMrN/XDweu+6+B9QSwMEFAACAAgAiZCER6uvADQSAwAAYQsAACcAAAB1bml2ZXJzYWwvZmxhc2hfcHVibGlzaGluZ19zZXR0aW5ncy54bWzVVt1SGjEUvucpMul4KYsWq2V2cTr8TB0VGKFVr5ywCWzGbLJNsiBe9Wn6YH2SnmwEYbTOqnWmDheQk3O+8/+R8PAmFWjGtOFKRninWsOIyVhRLqcR/jbqbh9gZCyRlAglWYSlwuiwWQmzfCy4SYbMWlA1CGCkaWQ2wom1WSMI5vN5lZtMu1slcgv4phqrNMg0M0xapoNMkAV82UXGDG5WKgiFXnSqaC4Y4hRCkNxFR0RXEJPgwKuNSXw91SqXtKWE0khPxxH+UGu5z1LHQ7V5yqRLzjRB6MS2QSjlLh4ihvyWoYTxaQKB79cxmnNqkwjv1h0KaAcPUQpsnwNxKC0FyUh7B58ySyixxB+9P8turFkKvIguJEl5PIIb5PKPcHt09fVy0Dk7OeodX436/ZPR0cAHUdgEmzhhsOkohIBUrmO28hMSa0mcQNxgMyHCsDBYFy3VJkpuBOfOaKwE1L6wgnlIx4z2SMrWujG85rILmjsYTSARsYjwF82JwIhbIni8Mjb52Fhui/531zURYMGcMXQ6xPfufXXihGjD1sNa3hhX87h5rnJB0ULlSPBrhqxCkH+ewq+EofXmoIlWaSGF8bHICA4eZ5zNGT0sanoH+DdHl+AizcESJjcTzHoPP3J+i8ZsojTgMjKDGQc5Nx6/+izgjBhzD0qWMW4NT47anaujXrtzseUSJHRGZPxMcGg4SzP7FvgEcpcKXAihoJprEFCZmOSGFf2hnBZqZdIs7Tshs6LprpEFKLSbQzweEy5iGE0uc1YWMCYSKSkWiMSwQsaN0Iyr3IDED4uHNi8K0JsiLotQp7BB4ExTpsug1XZ2P9b3Pu0ffG5Ug98/f20/aXRHKwNBnDfPK60niWVFLg93LgwcFzxODVbn/yczDM4638vUtde5GJXqZmdYCq5fRqt/XEbrzFPZYI3GypidEy2BiN6Fag84c+oJGlhT8JRbRv/lOrxgpF/1b+f34W1G+g1zfs0av5uU/Wn1cNp4KYXBo085d5NyyVMohGPv1fuvuVevwdvr0atKBdA2n8XNyh9QSwMEFAACAAgAiZCER+ShKwC+AgAAVQoAACEAAAB1bml2ZXJzYWwvZmxhc2hfc2tpbl9zZXR0aW5ncy54bWyVVsFu2zAMve8rguxeZ+u6boAaIE1ToEC3FmvRu2wzthBZMiQ5Xf5+oizXUhInXogCEfkeSVEkU6I3TMw/TSYkk1yqFzCGiUKjptNNWH4zTRtjpLjIpDAgzIWQqqJ8Ov987z4kcchzLLkFNZazphn0YWazy/vFbAzFx7i6RhkiZLKqqdg9ykJepDTbFEo2Ij+bWrmrQXEmNpjRz+vlajAAZ9o8GKiinFY/UMZRagVaA6b0fYVylsVpCryLNHOfkZw+1Onb79G2TDPjaIsvKEO0mhYQF3m2RBnGC+s9fpVrlNMEA3+NhV5+RRmEcroDFTtfXKEMMmTd1P/TI7WSBRY05px+xA8OlzS342cJdzOUswS8EAY6+wq+PN/uUAKQ/xrOPcFxVZI/Y133FgI+esphblQDJOlOrU2X8v2pMXY+YL6mXFtAqOpBzzbpZ9rozk2s63F/4J2JPPTlNT3kTfKmgmWbcOAu1vf45fLW7YrQ6YcuyFDB1iuDFHtlj/xt63qADJQ98oWzHJ4E3x1msG9qSd0j31L/nKfrb60gqD3m3tqdOitGesTR1UGqXtFhKpnDXGM6r6wCfDeSOF2bUnKQExF0ywpqmBS/EJfu3GU0SfYMvteOdxYxzHA41nAuR7umw3K5c9yP3ho3ZPuz0F+uPU+M3eI3U2oMzcrK/izp6cTz7JjYwkyT4wzckxYO6kGsZcBxsYdIFVUbUK9S8rFhhDSgx7qX7XANwUkS1IAkx6tMvJNj5RdNlYJa2VdjoLsqx8oWWLKi5PbPvDF4h3yPMWBtqaa0/gRlH30ZKHwTAFVZ2XVte2gtVcMN47CFbvgDhbvy0N2Itl061HAL8whrE7ac14zqSb8r+l6Jd0igP4J/s2lFjvcsI9re0FS7m0WT363hPpdoMXfrDJsv3GTu7HspcmzthxW0Svx38h9QSwMEFAACAAgAiZCER9XqJ9PnAgAAcgoAACYAAAB1bml2ZXJzYWwvaHRtbF9wdWJsaXNoaW5nX3NldHRpbmdzLnhtbNVWzU4bMRC+5yksVxzJAqWFok1QRYKIoElE0gInNFk7WQuvvbW9CeHUp+mD9Uk6XhNIBEULgqpVDonHM9988xvH+9eZJFNurNCqQTfrG5RwlWgm1KRBvw4P13cpsQ4UA6kVb1ClKdlv1uK8GElh0wF3DlUtQRhl93LXoKlz+V4UzWazurC58bdaFg7xbT3RWZQbbrly3ES5hDl+uXnOLW3WaoTEQfRFs0JyIhhSUMKzA3nkMkmjoDWC5GpidKHYgZbaEDMZNei7jQP/WegEpJbIuPKx2SYKvdjtAWPC0wE5EDecpFxMUuS9s03JTDCXNujWtkdB7eghSokdQgCPcqAxFuVu4TPugIGDcAz+HL92diEIIjZXkIlkiDfEh9+greHl0UW/fXrS6R5fDnu9k2GnH0iUNtEqThytOoqRkC5Mwu/8xOAcJCnyRpsxSMvjaFm0UBtrtULOn8lIS0x9aUXJGJnKeYN+NgIkJcKBFMndrQMz4e5QSIzB227Wx8rRe8AQb5KCsXzZ0eLG+iwmzTNdSEbmuiBSXHHiNMGIigx/pZwsp5uMjc5KqQTriJWCcTIVfMbZfpmlW8A/ObpAF1mBltiKueQuePheiBsy4mNtEJfDFJsW5cIG/PqzgHOw9h4UFhzXBiedVvuy0221z9d8gMCmoJJngmMJeZa7t8AHjF1pdCGlxmwuQWBmEigsL+vDBCvVqoRZ2XcK07LovpAlKJZbIJ+AiRcJtpZQBa8KmIAiWsk5gQSHwvoWmgpdWJSEZgnQ9kUEgykRqqQ6wQWFzgzjpgraxubW++0PH3d2P+3Vo18/fq4/aXS7KPoSvLewKQ6eXBV36+LhzMWRn9DHh92Z4m/Nev+0/a1Kprrt82Gl+rQHleB6VbR6x1W0TsNy6i8tpipmZ2AUrpb/QrWLW3ASVi7uQSky4Th7zQZ/QZM+/Y8UWviVmvQNo3hy1P7dIMLp7gGy8uKIo0efRDWUr74Tm7XfUEsDBBQAAgAIAImQhEcAu+QqngEAAB8GAAAfAAAAdW5pdmVyc2FsL2h0bWxfc2tpbl9zZXR0aW5ncy5qc42UTW/CMAyG7/wKlF0n1I0xtt0QH9IkDpPGbdohLaZUpEmVhI4O8d9XlwFN6o7FF/Ly5HXsKt53uuViEeu+dPfV72r/5u4rDVCzegu3ri5a9BR1ZkSyhEWSgkgkMA/JT0fP8uFCUMZMVqZh8Y62pubHFP6z4sLU8Yyw0IRmqMM5AX4R2o46/H0WO7W6jjXVGh1urVWyFylpQdqeVDrlFcNuZtWql+jBKgd9BV3xCBzTIOjPRkEbeXEcDDHqXKTSjMtirmLVC3m0ibXaymVb/nWRgS4/+eY37fNwPHXsRGLsq4XUTzx9wmgnMw3GwG/exykGCQsegqj5BtX6A3WMmwV5dJ6YxJ7o0R1Gnc54DI0uBWMMF5OlV6ObQ4wmZ2Fnj0T/HsMhBC9AN6xGAwwHVNk2+8cHzLSKsSMNtNnzMyoUXyYyPnKTAIPk8LJo29a9S6EPEwzmPCHlPaE19fzSttnhg4YArTOWTnmNl3dO2QlKlEQORWjUtMrpOWL9OYL7jy7j1vJonZbjoRyOZRu43oBeKCXK239eu6efq3P4AVBLAwQUAAIACACJkIR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iZCER7DtXVduAAAAdgAAABwAAAB1bml2ZXJzYWwvbG9jYWxfc2V0dGluZ3MueG1sDcw9DsIwDEDhvaewvJefjaFpNzYQEuUAVmNQJMdGiYXg9nh7w6c3Ld8q8OHWi2nC4+6AwLpZLvpK+FjP4wmhO2kmMeWEagjLPExiG8md3QN2eAv9uK1cI5yvVEPeGndWJ48zjHCJ57Nwxv08/AFQSwMEFAACAAgAA3TLRM6CCTfsAgAAiAgAABQAAAB1bml2ZXJzYWwvcGxheWVyLnhtbK1VTW/bMAw9p8D+g6F7raRd1zSQW3QFih3WoUDWbbdAtRlbi215klw3/fWj/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+5UBCUn9/aFpkvSBWw7bgyT1cXPh7g2y33jVT7G4RhF9UKuq1obiWaW4JaDreNvu4oSHPbLXCTK2hKNWNPIgD5hSvFbVtcGpUDoyNjjaVDMKPVlWuROkFYZJL47B+0sX4jaX7q15QpAf9DmE9I1NZEpAE83wr0MZBgTQ1gsa3NNVns2phdTjp/THp9PTBVOdai4EUcw1UIOIYBN5x2dnoICoprdPFzNcL2Dg6CIxFGMT5mkmF8epAm4Wo3ydA7OAiOpb+bgLbmtox0XMdRM7UdxOjEOmF+ro1MxEvZnoM9Y1ZlH742cs3RdSbag/P5H6M4iNEM5pZMrC771ttXzeG9nVOjO59NVlkG3YrzACbPKq9mFvJs5BPAluexuenn1OzDHnSU89R0THN9x36XxVq8gFOIwP7pFqe2JhHYnvHIh+VpjwH1xO0yCF+apiIyWktSqXlIOYa1eRJQVJhqVj6i6qGSeRqMtHGz7uegY9xV1wq4E8MWM12cYPPJzCPv8aW+y8XZRXeV88VFgy3zuq8CV7m8YVXXCXedQet+bS/C6pnH199QSwMEFAACAAgAiZCER1xY5FeMAgAAagcAACkAAAB1bml2ZXJzYWwvc2tpbl9jdXN0b21pemF0aW9uX3NldHRpbmdzLnhtbJVVS27bMBDd9xSEDxCTIvUDHAP6UIWBIg2aAF3TMuMKkUmDpNOk0AV6hqKLZtEDdJlNT9M2xyhp1x+5iuNoVuS8N8N5HA0H+roS2UIbOas+MVNJccGNqcRUD18BMChlLdW54pqb5UZ7Cwg246e9Pw/3j59/PP788uvh+++v33pAGyYmTE1Oe1es1ry3Yq65oLKO8cIYKU5KKQwX5kRINWN1D9ywemEjFsuv13+eKG+4egHtipV8P1m4/J5ltTL5obNOTilncybu3sipPBmz8nqq5EJMjjnjh7s5V3UlrjfgOMxod5a60mZk+KzjbDRydgRrbi9R8+3RAursMLFmY16388FjGPu5Dsiwx7ypdGV2mAly1smcsynv0hw+gRY2fAc8gTCEhziG35oNGnvOutE1u+PqBSeS88X8hU0zV3LqtO2iHbjQDa2WbGJ/9w0nh84Oc1xdLt0xd9LSiuTO1rhBf2eWLMdNf3/erAK9r8REfhyJK/mPuB4wmfPqIQQrgUAUJlEe2RVJiQdCQj0agZz6mfXFOI9xZn25h7JBfy/EKq7ipR0q3VEH/Zb3f8JIaK7MSEz47RC30buudgWvlZXf4vQwIM6addZmKRUBBNlJQxsvwRgHIPNzlMMmDOMwQYBC4kPcpJFrQYB8H8VBg0LPx3ZVxIGNQmgcABIS4uWNRz3LBkmS5l7WhDhGKLHZaBRnTVGktucBQgiTvPEDXKQQWDS2MRIcOQFxjlMcNEmaoAiDIivSgjQ0p0Hmg8ijAYQNSVMM4VbcbXW7cm13jy5nLeczATuvoNO77bZ2cw3KhVIWfMlntssNB2Om+cj28fk7ekHPLpPL0duzVQNbqHs210htN23lTz6nfwFQSwMEFAACAAgAirpzR4LIvt4RCgAA+B4AABcAAAB1bml2ZXJzYWwvdW5pdmVyc2FsLnBuZ+2Z/1cTVxbA466rri62rlJKSonttrD9ItTlS5BvU79W241UKUUpIbSoqabyJWkaAkmm1SrLQYguW1GIyWlpQUtJuiKFaCBWCiNFJkspDEhMhECmEEkIaRJCmJmdwGnds7/sH7D5Yc7MvZ87b+57775735lX+vreVwJWU1dTKJSAPbt37KdQljMolN9yV60gNVUbYhDytoy3/5VtFCUcMkkKy9lbGVsplH9K1yy8/TtS/n3+7oM8CmVth+9aBuVdPkShhJbv2bH1jcKs6XvA7cMjbytGR66kstNjnz+T+jj99IZlQSde3v945vIfVgX+JewUk7l99dsvPXYre/npjS+t6Mne0PzqurGwU6+mrfho/+XAp099f/mNBPv1QwlvlQhwURQPSjfaDs7k6zTogyhjFqp/p3EYFdHaWstp+ExJZPvsJyrN3FiQdq5Umjy/inTv/vB118uw5PZwkFoKGqI9cyapI5vUfxjIBsepiveqRd4RI7zyN6Tqqy3eZ0jFwng40L2S4lPMH9KOi47UW5eTwgFnt6Q7qH3mlGY9KWUPECORkwnLyMeuw4u4ap1Pzdzla5sf7AODfuAHfuAHfuAHfuAHfuAHfuAHfuAHfuAHfuAHfvD/AIZcLMDdt8b3U1FyjuH7gfhhdr8PbByK9lmtimX42In/iWberAkDCY+uba4hEreWqUDPa5H4AynxU2e6dj5Nfv/O8MUbUSXsCE4F+e7c+3rkWvMR7+ECCW56gsCNyUePC0OLK9QVKhT3KVN4x7FxRqXW+4lOO9cPeOLAA3LrnYmL/dUc8mMGlRZrZonPE3Pg4HlUPyWzwTlyUzWuqcvj4ilO34sLmLGHdrZFYL5mppLeudGFk04efu071gJEnEXFgtBUKHkl2iw2Bj2bKOz/Li3MZvylcanDXg4QHcDtmGHeflSSDiWGozESBW1AOFu3B3tdc+MXs7ag5seKc6f0tqkLqFkzyLfmddR1s3f0xpDYZhUhOxs75LXxxI14s1rYbxMI18cykv90TEn2v5CO1lJ1nuK/hg6E6Ac26/o8F/ZeIlKHoz1nLqtXUCj37yWikcmbYlYK+Hd4fEkjt/fb1KFf4bTYIZAkICzdwd4O5pMOGebMw47AHTXzQWQDgy3tzrFio9cQjo/S8NFOeru9nNVK/GyTuG9o/6XMgXOkljmuFYBYLTYdT20FWlSoFxa0O36A9ESmFWorX+oe7BloKiOH2TymrBDCcPF9piTAvvJetMdM13rG6gFssozKTh0v0gcDuF0Kjg41bS7oEurtXxb8V9seHYiPcVjejGQzjlKRHMObiwOUhzIlbTMm4O80N3gIXChZ4G2+eTBdHmOzyNE4YiOYBKnFgDlOx7cWDxe50o5FWKcuIFuAni1Q8Q1Jl2XbKYR5KN9s00s0B0YTbZPsTRLA3Ddyp3OC2W4cP5lbnVmzFtWyt+n2KAh5gfHrOFOiWfLg4udRoeFTU6jWLcGYkTVDFpznTTRTgblvH5nd7ETdVxaDpT7BeHifRUl3Xi04HqJHzkpNrwDzfRwFmmGT82eC3aAGUJYFZLm6S9OveFobcrJQqtvpNFGxjEgkzq0I+CLKyiGaPuJ2xdBUVCkHry8asdE92TVh0soCN2YDiUqv8slvokJp7k9jGXChqM9ywd249GVPjXHOmclL6gx2x0wOv6hu4QQIWSXygAoF9oCt+JnTZDrjdSTGE++CXdjzFbwHwWzTOD5ET+Nx0yENHAN7mNMF5XiYZcJygWcg2d3oIn3IdbM7jeeOhYtrzeNpyUN13T2x9AqIrg+WVjrmTiS6ILQt62sIAgxgLgsknKfbDDJp5LwThexzTe1L4SA3ixe+kWWgzHRQNiLlDPXwt95sXptkSrN0WqbKvCu6m7em0kaE62PCyYi16CE+LOX8DDkdPZmOwiS8YK2UIzFCGV6rhn5sb1ZnXTdwr53AEMcl+hS22Z0DgzaYePzX0EhJtTTWx5tetOoy7K2x2+FP1qE4OQ6DJ5H4WftmxPFjq4qlakhV2rarYwNDgauOumN7F6PDJLN4hmHPpRe2K5sdzeZkNxKH4ZnIrr5g9wvpVqvjLbe2rLoy3TcVSO4wlrA9AnFXL7wGJqJFFZby/LaDDyfiinMwte29TNY7RY1PqQKkUTB1VqToxmrD0gFO9w1v2jPIkR6Pzdkny6Brr1RXkmucD8cBbr4BTWR9c5QL6Ez2p096IS6Mub0RiNFx1Wvc2dvdIPqaUWnpBEx4+S32LSX9bnPlB+Vek1IKZ0benugfilbjovJ4s7hhcZ0f9eXPPyOZKQVd2KuVEH/CRJ3NqErOfVRmv36K4E90Du9ujYgtXAiIStm3FADBiDCT44Bi3DXKKt3pnmAk+SbmzYxAFtpzrfKpxcGfOHm8OgRZezcYHZdySiZx83VDPvuPKuhSQWgx2O7NUdEtE/FmTZ8KjVNq0euEXiLqoCFPjJ5pYEJ6hY1rvC98YvHsLbEX9NCJeJ97jd6p9trBs0h4YChYDDfIUa72nQm9EtL8MjKtsEnyxe3glOFodfJhbuOnujids1WOXyPDfykof6rrLvjgnHW9aNf0i8yap5C4vJtQ3o9J8OeKUg3L8L6s91w/jUnOGoa6hB/B016ejH6Lf2cgyyUr8ZWfD3WnfQVHbS1KZcv4WfcEP9Z1Y/2ByK5bwWzM2yoRiayW1ZVRyhjLyJdLK/aMVyfCPtBHhdIZVrRwi2UiCmBHVHCOg5fcB20snVhErQlDk/Y57PE0Uf/Hb/ICKJSb/RiGAu6xFGLclFncVtp0ABww78Q6vAWxy/ZqY1Ph6So1TRC7TpkVtCZxZy9EpuZ4FC2SSR2TZ/pVa1ZlCc59e7GS57V/VmoRWml7yGXJpJ+NQNvyDevJTJHTPx712WLwtTjoWrtF7SqyLmY91KoCLXRehOFjRqXub0vZ2cAS2wU8zCkbSPTVj2EWjtsmEjXP1YQp1i3OjqZmqYQN8dJ4+WQJS0dbJjTTEDfiP2oQ6H5BAdaTqelw6pIN6OVoq3kzGx7aCNCETceedIUMeIy+MkUH0RbHguL7h2UO8uSWZZQl0flWX6lyKI05XDdZf7/oqU7+R1T9kisAi5it4jJcmTLbzGVHe4L0So6izEFFhNrG8Lzqrx7A4t02XtAfyJ679FrjOGPwvE7IALNGHpqIS+H66f7CfaRL76I9WxWmahcDOa/jM0B4UiyyW2pJoxB0pdBaFSNexV4LlAcFkq1VFedy7tYrNyE64jnDscWty31101Hfieqj71X79i7La8J8t9FawqVqPytYPFqN9z5LExOA+Fnb4saJ73oteR4gLCXCcFK8+WUTa7avDKQScwoAXjqL3eJ9hi26epTb9QgxxvG8/OsRLqEhdQROI7BOYkHAunPSZy1vaKJxXTtxotA+Rvwmy7WR+x3CU/vInp17dyi3ZZ/4N1BLAwQUAAIACACKunNH0iigUkoAAABrAAAAGwAAAHVuaXZlcnNhbC91bml2ZXJzYWwucG5nLnhtbLOxr8jNUShLLSrOzM+zVTLUM1Cyt+PlsikoSi3LTC1XqACKGekZQICSQiUqtzwzpSQDKGRgbo4QzEjNTM8osVWyMLCAC+oDzQQAUEsBAgAAFAACAAgAiZCER+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+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+B4AABcAAAAAAAAAAAAAAAAA9BYAAHVuaXZlcnNhbC91bml2ZXJzYWwucG5nUEsBAgAAFAACAAgAirpzR9IooFJKAAAAawAAABsAAAAAAAAAAQAAAAAAOiEAAHVuaXZlcnNhbC91bml2ZXJzYWwucG5nLnhtbFBLBQYAAAAACwALAEkDAAC9IQAAAAA="/>
  <p:tag name="ISPRING_ULTRA_SCORM_COURSE_ID" val="19D12169-10B6-4984-8CE8-8968B0B22BA0"/>
  <p:tag name="ISPRING_SCORM_RATE_SLIDES" val="1"/>
  <p:tag name="ISPRING_SCORM_RATE_QUIZZES" val="0"/>
  <p:tag name="ISPRING_SCORM_PASSING_SCORE" val="100.0000000000"/>
  <p:tag name="ISPRINGONLINEFOLDERID" val="0"/>
  <p:tag name="ISPRINGONLINEFOLDERPATH" val="Content List"/>
  <p:tag name="ISPRINGCLOUDFOLDERID" val="0"/>
  <p:tag name="ISPRINGCLOUDFOLDERPATH" val="Content List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265">
      <a:dk1>
        <a:sysClr val="windowText" lastClr="000000"/>
      </a:dk1>
      <a:lt1>
        <a:sysClr val="window" lastClr="FFFFFF"/>
      </a:lt1>
      <a:dk2>
        <a:srgbClr val="7F7F7F"/>
      </a:dk2>
      <a:lt2>
        <a:srgbClr val="7F7F7F"/>
      </a:lt2>
      <a:accent1>
        <a:srgbClr val="26AADB"/>
      </a:accent1>
      <a:accent2>
        <a:srgbClr val="26AADB"/>
      </a:accent2>
      <a:accent3>
        <a:srgbClr val="26AADB"/>
      </a:accent3>
      <a:accent4>
        <a:srgbClr val="26AADB"/>
      </a:accent4>
      <a:accent5>
        <a:srgbClr val="808080"/>
      </a:accent5>
      <a:accent6>
        <a:srgbClr val="808080"/>
      </a:accent6>
      <a:hlink>
        <a:srgbClr val="FFFFFF"/>
      </a:hlink>
      <a:folHlink>
        <a:srgbClr val="FFFFFF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8210</TotalTime>
  <Words>2795</Words>
  <Application>Microsoft Office PowerPoint</Application>
  <PresentationFormat>全屏显示(16:9)</PresentationFormat>
  <Paragraphs>286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医生</dc:title>
  <dc:creator>第一PPT</dc:creator>
  <cp:keywords>www.1ppt.com</cp:keywords>
  <dc:description>www.1ppt.com</dc:description>
  <cp:lastModifiedBy>Windows User</cp:lastModifiedBy>
  <cp:revision>968</cp:revision>
  <dcterms:created xsi:type="dcterms:W3CDTF">2015-04-24T01:01:13Z</dcterms:created>
  <dcterms:modified xsi:type="dcterms:W3CDTF">2018-12-29T09:34:28Z</dcterms:modified>
  <cp:category>www.1ppt.com</cp:category>
</cp:coreProperties>
</file>