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3" r:id="rId2"/>
  </p:sldMasterIdLst>
  <p:notesMasterIdLst>
    <p:notesMasterId r:id="rId40"/>
  </p:notesMasterIdLst>
  <p:sldIdLst>
    <p:sldId id="287" r:id="rId3"/>
    <p:sldId id="286" r:id="rId4"/>
    <p:sldId id="257" r:id="rId5"/>
    <p:sldId id="292" r:id="rId6"/>
    <p:sldId id="259" r:id="rId7"/>
    <p:sldId id="288" r:id="rId8"/>
    <p:sldId id="260" r:id="rId9"/>
    <p:sldId id="261" r:id="rId10"/>
    <p:sldId id="282" r:id="rId11"/>
    <p:sldId id="293" r:id="rId12"/>
    <p:sldId id="262" r:id="rId13"/>
    <p:sldId id="263" r:id="rId14"/>
    <p:sldId id="264" r:id="rId15"/>
    <p:sldId id="290" r:id="rId16"/>
    <p:sldId id="265" r:id="rId17"/>
    <p:sldId id="266" r:id="rId18"/>
    <p:sldId id="267" r:id="rId19"/>
    <p:sldId id="268" r:id="rId20"/>
    <p:sldId id="294" r:id="rId21"/>
    <p:sldId id="269" r:id="rId22"/>
    <p:sldId id="270" r:id="rId23"/>
    <p:sldId id="271" r:id="rId24"/>
    <p:sldId id="272" r:id="rId25"/>
    <p:sldId id="273" r:id="rId26"/>
    <p:sldId id="276" r:id="rId27"/>
    <p:sldId id="274" r:id="rId28"/>
    <p:sldId id="275" r:id="rId29"/>
    <p:sldId id="295" r:id="rId30"/>
    <p:sldId id="277" r:id="rId31"/>
    <p:sldId id="278" r:id="rId32"/>
    <p:sldId id="279" r:id="rId33"/>
    <p:sldId id="281" r:id="rId34"/>
    <p:sldId id="289" r:id="rId35"/>
    <p:sldId id="284" r:id="rId36"/>
    <p:sldId id="283" r:id="rId37"/>
    <p:sldId id="291" r:id="rId38"/>
    <p:sldId id="296" r:id="rId39"/>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31917" algn="l" rtl="0" fontAlgn="base">
      <a:spcBef>
        <a:spcPct val="0"/>
      </a:spcBef>
      <a:spcAft>
        <a:spcPct val="0"/>
      </a:spcAft>
      <a:defRPr kern="1200">
        <a:solidFill>
          <a:schemeClr val="tx1"/>
        </a:solidFill>
        <a:latin typeface="Arial" charset="0"/>
        <a:ea typeface="宋体" charset="-122"/>
        <a:cs typeface="+mn-cs"/>
      </a:defRPr>
    </a:lvl2pPr>
    <a:lvl3pPr marL="863834" algn="l" rtl="0" fontAlgn="base">
      <a:spcBef>
        <a:spcPct val="0"/>
      </a:spcBef>
      <a:spcAft>
        <a:spcPct val="0"/>
      </a:spcAft>
      <a:defRPr kern="1200">
        <a:solidFill>
          <a:schemeClr val="tx1"/>
        </a:solidFill>
        <a:latin typeface="Arial" charset="0"/>
        <a:ea typeface="宋体" charset="-122"/>
        <a:cs typeface="+mn-cs"/>
      </a:defRPr>
    </a:lvl3pPr>
    <a:lvl4pPr marL="1295751" algn="l" rtl="0" fontAlgn="base">
      <a:spcBef>
        <a:spcPct val="0"/>
      </a:spcBef>
      <a:spcAft>
        <a:spcPct val="0"/>
      </a:spcAft>
      <a:defRPr kern="1200">
        <a:solidFill>
          <a:schemeClr val="tx1"/>
        </a:solidFill>
        <a:latin typeface="Arial" charset="0"/>
        <a:ea typeface="宋体" charset="-122"/>
        <a:cs typeface="+mn-cs"/>
      </a:defRPr>
    </a:lvl4pPr>
    <a:lvl5pPr marL="1727667" algn="l" rtl="0" fontAlgn="base">
      <a:spcBef>
        <a:spcPct val="0"/>
      </a:spcBef>
      <a:spcAft>
        <a:spcPct val="0"/>
      </a:spcAft>
      <a:defRPr kern="1200">
        <a:solidFill>
          <a:schemeClr val="tx1"/>
        </a:solidFill>
        <a:latin typeface="Arial" charset="0"/>
        <a:ea typeface="宋体" charset="-122"/>
        <a:cs typeface="+mn-cs"/>
      </a:defRPr>
    </a:lvl5pPr>
    <a:lvl6pPr marL="2159584" algn="l" defTabSz="863834" rtl="0" eaLnBrk="1" latinLnBrk="0" hangingPunct="1">
      <a:defRPr kern="1200">
        <a:solidFill>
          <a:schemeClr val="tx1"/>
        </a:solidFill>
        <a:latin typeface="Arial" charset="0"/>
        <a:ea typeface="宋体" charset="-122"/>
        <a:cs typeface="+mn-cs"/>
      </a:defRPr>
    </a:lvl6pPr>
    <a:lvl7pPr marL="2591501" algn="l" defTabSz="863834" rtl="0" eaLnBrk="1" latinLnBrk="0" hangingPunct="1">
      <a:defRPr kern="1200">
        <a:solidFill>
          <a:schemeClr val="tx1"/>
        </a:solidFill>
        <a:latin typeface="Arial" charset="0"/>
        <a:ea typeface="宋体" charset="-122"/>
        <a:cs typeface="+mn-cs"/>
      </a:defRPr>
    </a:lvl7pPr>
    <a:lvl8pPr marL="3023418" algn="l" defTabSz="863834" rtl="0" eaLnBrk="1" latinLnBrk="0" hangingPunct="1">
      <a:defRPr kern="1200">
        <a:solidFill>
          <a:schemeClr val="tx1"/>
        </a:solidFill>
        <a:latin typeface="Arial" charset="0"/>
        <a:ea typeface="宋体" charset="-122"/>
        <a:cs typeface="+mn-cs"/>
      </a:defRPr>
    </a:lvl8pPr>
    <a:lvl9pPr marL="3455335" algn="l" defTabSz="863834"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4A82"/>
    <a:srgbClr val="E6A400"/>
    <a:srgbClr val="CC6600"/>
    <a:srgbClr val="CEAC1A"/>
    <a:srgbClr val="BC8F00"/>
    <a:srgbClr val="0099FF"/>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63" autoAdjust="0"/>
    <p:restoredTop sz="94660"/>
  </p:normalViewPr>
  <p:slideViewPr>
    <p:cSldViewPr>
      <p:cViewPr>
        <p:scale>
          <a:sx n="25" d="100"/>
          <a:sy n="25" d="100"/>
        </p:scale>
        <p:origin x="-1506" y="-228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6DD2C199-EE4C-4426-8B4D-28DB732A67BA}" type="datetimeFigureOut">
              <a:rPr lang="zh-CN" altLang="en-US"/>
              <a:pPr>
                <a:defRPr/>
              </a:pPr>
              <a:t>2018/12/29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ACE229B0-F7ED-40B6-A316-3CF67DA95299}" type="slidenum">
              <a:rPr lang="zh-CN" altLang="en-US"/>
              <a:pPr>
                <a:defRPr/>
              </a:pPr>
              <a:t>‹#›</a:t>
            </a:fld>
            <a:endParaRPr lang="zh-CN" altLang="en-US"/>
          </a:p>
        </p:txBody>
      </p:sp>
    </p:spTree>
    <p:extLst>
      <p:ext uri="{BB962C8B-B14F-4D97-AF65-F5344CB8AC3E}">
        <p14:creationId xmlns:p14="http://schemas.microsoft.com/office/powerpoint/2010/main" val="9844308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34" kern="1200">
        <a:solidFill>
          <a:schemeClr val="tx1"/>
        </a:solidFill>
        <a:latin typeface="+mn-lt"/>
        <a:ea typeface="+mn-ea"/>
        <a:cs typeface="+mn-cs"/>
      </a:defRPr>
    </a:lvl1pPr>
    <a:lvl2pPr marL="431917" algn="l" rtl="0" eaLnBrk="0" fontAlgn="base" hangingPunct="0">
      <a:spcBef>
        <a:spcPct val="30000"/>
      </a:spcBef>
      <a:spcAft>
        <a:spcPct val="0"/>
      </a:spcAft>
      <a:defRPr sz="1134" kern="1200">
        <a:solidFill>
          <a:schemeClr val="tx1"/>
        </a:solidFill>
        <a:latin typeface="+mn-lt"/>
        <a:ea typeface="+mn-ea"/>
        <a:cs typeface="+mn-cs"/>
      </a:defRPr>
    </a:lvl2pPr>
    <a:lvl3pPr marL="863834" algn="l" rtl="0" eaLnBrk="0" fontAlgn="base" hangingPunct="0">
      <a:spcBef>
        <a:spcPct val="30000"/>
      </a:spcBef>
      <a:spcAft>
        <a:spcPct val="0"/>
      </a:spcAft>
      <a:defRPr sz="1134" kern="1200">
        <a:solidFill>
          <a:schemeClr val="tx1"/>
        </a:solidFill>
        <a:latin typeface="+mn-lt"/>
        <a:ea typeface="+mn-ea"/>
        <a:cs typeface="+mn-cs"/>
      </a:defRPr>
    </a:lvl3pPr>
    <a:lvl4pPr marL="1295751" algn="l" rtl="0" eaLnBrk="0" fontAlgn="base" hangingPunct="0">
      <a:spcBef>
        <a:spcPct val="30000"/>
      </a:spcBef>
      <a:spcAft>
        <a:spcPct val="0"/>
      </a:spcAft>
      <a:defRPr sz="1134" kern="1200">
        <a:solidFill>
          <a:schemeClr val="tx1"/>
        </a:solidFill>
        <a:latin typeface="+mn-lt"/>
        <a:ea typeface="+mn-ea"/>
        <a:cs typeface="+mn-cs"/>
      </a:defRPr>
    </a:lvl4pPr>
    <a:lvl5pPr marL="1727667" algn="l" rtl="0" eaLnBrk="0" fontAlgn="base" hangingPunct="0">
      <a:spcBef>
        <a:spcPct val="30000"/>
      </a:spcBef>
      <a:spcAft>
        <a:spcPct val="0"/>
      </a:spcAft>
      <a:defRPr sz="1134" kern="1200">
        <a:solidFill>
          <a:schemeClr val="tx1"/>
        </a:solidFill>
        <a:latin typeface="+mn-lt"/>
        <a:ea typeface="+mn-ea"/>
        <a:cs typeface="+mn-cs"/>
      </a:defRPr>
    </a:lvl5pPr>
    <a:lvl6pPr marL="2159584" algn="l" defTabSz="863834" rtl="0" eaLnBrk="1" latinLnBrk="0" hangingPunct="1">
      <a:defRPr sz="1134" kern="1200">
        <a:solidFill>
          <a:schemeClr val="tx1"/>
        </a:solidFill>
        <a:latin typeface="+mn-lt"/>
        <a:ea typeface="+mn-ea"/>
        <a:cs typeface="+mn-cs"/>
      </a:defRPr>
    </a:lvl6pPr>
    <a:lvl7pPr marL="2591501" algn="l" defTabSz="863834" rtl="0" eaLnBrk="1" latinLnBrk="0" hangingPunct="1">
      <a:defRPr sz="1134" kern="1200">
        <a:solidFill>
          <a:schemeClr val="tx1"/>
        </a:solidFill>
        <a:latin typeface="+mn-lt"/>
        <a:ea typeface="+mn-ea"/>
        <a:cs typeface="+mn-cs"/>
      </a:defRPr>
    </a:lvl7pPr>
    <a:lvl8pPr marL="3023418" algn="l" defTabSz="863834" rtl="0" eaLnBrk="1" latinLnBrk="0" hangingPunct="1">
      <a:defRPr sz="1134" kern="1200">
        <a:solidFill>
          <a:schemeClr val="tx1"/>
        </a:solidFill>
        <a:latin typeface="+mn-lt"/>
        <a:ea typeface="+mn-ea"/>
        <a:cs typeface="+mn-cs"/>
      </a:defRPr>
    </a:lvl8pPr>
    <a:lvl9pPr marL="3455335" algn="l" defTabSz="863834" rtl="0" eaLnBrk="1" latinLnBrk="0" hangingPunct="1">
      <a:defRPr sz="113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614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147"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D19859A0-132D-4109-AADC-7416D66AFA8D}" type="slidenum">
              <a:rPr lang="zh-CN" altLang="en-US" sz="1200">
                <a:latin typeface="Calibri" pitchFamily="34" charset="0"/>
              </a:rPr>
              <a:pPr algn="r"/>
              <a:t>1</a:t>
            </a:fld>
            <a:endParaRPr lang="en-US" altLang="zh-CN" sz="1200">
              <a:latin typeface="Calibri" pitchFamily="34" charset="0"/>
            </a:endParaRPr>
          </a:p>
        </p:txBody>
      </p:sp>
    </p:spTree>
    <p:extLst>
      <p:ext uri="{BB962C8B-B14F-4D97-AF65-F5344CB8AC3E}">
        <p14:creationId xmlns:p14="http://schemas.microsoft.com/office/powerpoint/2010/main" val="16120254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2662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4035"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A082718-DD0F-4177-9B4E-0464F0AB7993}" type="slidenum">
              <a:rPr lang="zh-CN" altLang="en-US"/>
              <a:pPr fontAlgn="base">
                <a:spcBef>
                  <a:spcPct val="0"/>
                </a:spcBef>
                <a:spcAft>
                  <a:spcPct val="0"/>
                </a:spcAft>
                <a:defRPr/>
              </a:pPr>
              <a:t>12</a:t>
            </a:fld>
            <a:endParaRPr lang="en-US" altLang="zh-CN"/>
          </a:p>
        </p:txBody>
      </p:sp>
    </p:spTree>
    <p:extLst>
      <p:ext uri="{BB962C8B-B14F-4D97-AF65-F5344CB8AC3E}">
        <p14:creationId xmlns:p14="http://schemas.microsoft.com/office/powerpoint/2010/main" val="24721914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2867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6083"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D0966FC-CD98-4AAE-A9E8-234329A34CC2}" type="slidenum">
              <a:rPr lang="zh-CN" altLang="en-US"/>
              <a:pPr fontAlgn="base">
                <a:spcBef>
                  <a:spcPct val="0"/>
                </a:spcBef>
                <a:spcAft>
                  <a:spcPct val="0"/>
                </a:spcAft>
                <a:defRPr/>
              </a:pPr>
              <a:t>13</a:t>
            </a:fld>
            <a:endParaRPr lang="en-US" altLang="zh-CN"/>
          </a:p>
        </p:txBody>
      </p:sp>
    </p:spTree>
    <p:extLst>
      <p:ext uri="{BB962C8B-B14F-4D97-AF65-F5344CB8AC3E}">
        <p14:creationId xmlns:p14="http://schemas.microsoft.com/office/powerpoint/2010/main" val="12930005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30722"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3586603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3277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8131"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2B7A266-AA41-4751-8804-5E68562FDEC9}" type="slidenum">
              <a:rPr lang="zh-CN" altLang="en-US"/>
              <a:pPr fontAlgn="base">
                <a:spcBef>
                  <a:spcPct val="0"/>
                </a:spcBef>
                <a:spcAft>
                  <a:spcPct val="0"/>
                </a:spcAft>
                <a:defRPr/>
              </a:pPr>
              <a:t>15</a:t>
            </a:fld>
            <a:endParaRPr lang="en-US" altLang="zh-CN"/>
          </a:p>
        </p:txBody>
      </p:sp>
    </p:spTree>
    <p:extLst>
      <p:ext uri="{BB962C8B-B14F-4D97-AF65-F5344CB8AC3E}">
        <p14:creationId xmlns:p14="http://schemas.microsoft.com/office/powerpoint/2010/main" val="41141484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34818"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0179"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F3C4F9A-0BB7-4F12-BB78-4285F672FDE4}" type="slidenum">
              <a:rPr lang="zh-CN" altLang="en-US"/>
              <a:pPr fontAlgn="base">
                <a:spcBef>
                  <a:spcPct val="0"/>
                </a:spcBef>
                <a:spcAft>
                  <a:spcPct val="0"/>
                </a:spcAft>
                <a:defRPr/>
              </a:pPr>
              <a:t>16</a:t>
            </a:fld>
            <a:endParaRPr lang="en-US" altLang="zh-CN"/>
          </a:p>
        </p:txBody>
      </p:sp>
    </p:spTree>
    <p:extLst>
      <p:ext uri="{BB962C8B-B14F-4D97-AF65-F5344CB8AC3E}">
        <p14:creationId xmlns:p14="http://schemas.microsoft.com/office/powerpoint/2010/main" val="14237104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3686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2227"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D61CFA8-BCFF-449E-9DB0-5FBCECE0BEDA}" type="slidenum">
              <a:rPr lang="zh-CN" altLang="en-US"/>
              <a:pPr fontAlgn="base">
                <a:spcBef>
                  <a:spcPct val="0"/>
                </a:spcBef>
                <a:spcAft>
                  <a:spcPct val="0"/>
                </a:spcAft>
                <a:defRPr/>
              </a:pPr>
              <a:t>17</a:t>
            </a:fld>
            <a:endParaRPr lang="en-US" altLang="zh-CN"/>
          </a:p>
        </p:txBody>
      </p:sp>
    </p:spTree>
    <p:extLst>
      <p:ext uri="{BB962C8B-B14F-4D97-AF65-F5344CB8AC3E}">
        <p14:creationId xmlns:p14="http://schemas.microsoft.com/office/powerpoint/2010/main" val="31371739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3891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4275"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7CA7530-3F77-4B5F-8B85-3C95BC15E8B9}" type="slidenum">
              <a:rPr lang="zh-CN" altLang="en-US"/>
              <a:pPr fontAlgn="base">
                <a:spcBef>
                  <a:spcPct val="0"/>
                </a:spcBef>
                <a:spcAft>
                  <a:spcPct val="0"/>
                </a:spcAft>
                <a:defRPr/>
              </a:pPr>
              <a:t>18</a:t>
            </a:fld>
            <a:endParaRPr lang="en-US" altLang="zh-CN"/>
          </a:p>
        </p:txBody>
      </p:sp>
    </p:spTree>
    <p:extLst>
      <p:ext uri="{BB962C8B-B14F-4D97-AF65-F5344CB8AC3E}">
        <p14:creationId xmlns:p14="http://schemas.microsoft.com/office/powerpoint/2010/main" val="37098585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4198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6323"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E2906FD-A2AE-4A2A-8D53-B9434387F3AA}" type="slidenum">
              <a:rPr lang="zh-CN" altLang="en-US"/>
              <a:pPr fontAlgn="base">
                <a:spcBef>
                  <a:spcPct val="0"/>
                </a:spcBef>
                <a:spcAft>
                  <a:spcPct val="0"/>
                </a:spcAft>
                <a:defRPr/>
              </a:pPr>
              <a:t>20</a:t>
            </a:fld>
            <a:endParaRPr lang="en-US" altLang="zh-CN"/>
          </a:p>
        </p:txBody>
      </p:sp>
    </p:spTree>
    <p:extLst>
      <p:ext uri="{BB962C8B-B14F-4D97-AF65-F5344CB8AC3E}">
        <p14:creationId xmlns:p14="http://schemas.microsoft.com/office/powerpoint/2010/main" val="2251620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4403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8371"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1F60893-41E8-45C2-BE80-1CCC2E3A0027}" type="slidenum">
              <a:rPr lang="zh-CN" altLang="en-US"/>
              <a:pPr fontAlgn="base">
                <a:spcBef>
                  <a:spcPct val="0"/>
                </a:spcBef>
                <a:spcAft>
                  <a:spcPct val="0"/>
                </a:spcAft>
                <a:defRPr/>
              </a:pPr>
              <a:t>21</a:t>
            </a:fld>
            <a:endParaRPr lang="en-US" altLang="zh-CN"/>
          </a:p>
        </p:txBody>
      </p:sp>
    </p:spTree>
    <p:extLst>
      <p:ext uri="{BB962C8B-B14F-4D97-AF65-F5344CB8AC3E}">
        <p14:creationId xmlns:p14="http://schemas.microsoft.com/office/powerpoint/2010/main" val="12839599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4608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0419"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F5544CB-E60A-40C2-96CB-FD9C830CED6C}" type="slidenum">
              <a:rPr lang="zh-CN" altLang="en-US"/>
              <a:pPr fontAlgn="base">
                <a:spcBef>
                  <a:spcPct val="0"/>
                </a:spcBef>
                <a:spcAft>
                  <a:spcPct val="0"/>
                </a:spcAft>
                <a:defRPr/>
              </a:pPr>
              <a:t>22</a:t>
            </a:fld>
            <a:endParaRPr lang="en-US" altLang="zh-CN"/>
          </a:p>
        </p:txBody>
      </p:sp>
    </p:spTree>
    <p:extLst>
      <p:ext uri="{BB962C8B-B14F-4D97-AF65-F5344CB8AC3E}">
        <p14:creationId xmlns:p14="http://schemas.microsoft.com/office/powerpoint/2010/main" val="28151948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819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9699"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91E08CE-BC10-4D1A-976E-DB3EDA8CCBAD}" type="slidenum">
              <a:rPr lang="zh-CN" altLang="en-US"/>
              <a:pPr fontAlgn="base">
                <a:spcBef>
                  <a:spcPct val="0"/>
                </a:spcBef>
                <a:spcAft>
                  <a:spcPct val="0"/>
                </a:spcAft>
                <a:defRPr/>
              </a:pPr>
              <a:t>2</a:t>
            </a:fld>
            <a:endParaRPr lang="en-US" altLang="zh-CN"/>
          </a:p>
        </p:txBody>
      </p:sp>
    </p:spTree>
    <p:extLst>
      <p:ext uri="{BB962C8B-B14F-4D97-AF65-F5344CB8AC3E}">
        <p14:creationId xmlns:p14="http://schemas.microsoft.com/office/powerpoint/2010/main" val="38888772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4813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2467"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600AC80-46A5-4AD4-85EF-64E818E1A9CD}" type="slidenum">
              <a:rPr lang="zh-CN" altLang="en-US"/>
              <a:pPr fontAlgn="base">
                <a:spcBef>
                  <a:spcPct val="0"/>
                </a:spcBef>
                <a:spcAft>
                  <a:spcPct val="0"/>
                </a:spcAft>
                <a:defRPr/>
              </a:pPr>
              <a:t>23</a:t>
            </a:fld>
            <a:endParaRPr lang="en-US" altLang="zh-CN"/>
          </a:p>
        </p:txBody>
      </p:sp>
    </p:spTree>
    <p:extLst>
      <p:ext uri="{BB962C8B-B14F-4D97-AF65-F5344CB8AC3E}">
        <p14:creationId xmlns:p14="http://schemas.microsoft.com/office/powerpoint/2010/main" val="18274055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50178"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4515"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AD0679-D784-4D15-B0E9-85A30EBC7582}" type="slidenum">
              <a:rPr lang="zh-CN" altLang="en-US"/>
              <a:pPr fontAlgn="base">
                <a:spcBef>
                  <a:spcPct val="0"/>
                </a:spcBef>
                <a:spcAft>
                  <a:spcPct val="0"/>
                </a:spcAft>
                <a:defRPr/>
              </a:pPr>
              <a:t>24</a:t>
            </a:fld>
            <a:endParaRPr lang="en-US" altLang="zh-CN"/>
          </a:p>
        </p:txBody>
      </p:sp>
    </p:spTree>
    <p:extLst>
      <p:ext uri="{BB962C8B-B14F-4D97-AF65-F5344CB8AC3E}">
        <p14:creationId xmlns:p14="http://schemas.microsoft.com/office/powerpoint/2010/main" val="17370278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5222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6563"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BD14952-94BB-47EA-A83B-FC815FA9BE43}" type="slidenum">
              <a:rPr lang="zh-CN" altLang="en-US"/>
              <a:pPr fontAlgn="base">
                <a:spcBef>
                  <a:spcPct val="0"/>
                </a:spcBef>
                <a:spcAft>
                  <a:spcPct val="0"/>
                </a:spcAft>
                <a:defRPr/>
              </a:pPr>
              <a:t>25</a:t>
            </a:fld>
            <a:endParaRPr lang="en-US" altLang="zh-CN"/>
          </a:p>
        </p:txBody>
      </p:sp>
    </p:spTree>
    <p:extLst>
      <p:ext uri="{BB962C8B-B14F-4D97-AF65-F5344CB8AC3E}">
        <p14:creationId xmlns:p14="http://schemas.microsoft.com/office/powerpoint/2010/main" val="18074245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5427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8611"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523F09-ED5B-4A3D-A4A8-16391A69AE1E}" type="slidenum">
              <a:rPr lang="zh-CN" altLang="en-US"/>
              <a:pPr fontAlgn="base">
                <a:spcBef>
                  <a:spcPct val="0"/>
                </a:spcBef>
                <a:spcAft>
                  <a:spcPct val="0"/>
                </a:spcAft>
                <a:defRPr/>
              </a:pPr>
              <a:t>26</a:t>
            </a:fld>
            <a:endParaRPr lang="en-US" altLang="zh-CN"/>
          </a:p>
        </p:txBody>
      </p:sp>
    </p:spTree>
    <p:extLst>
      <p:ext uri="{BB962C8B-B14F-4D97-AF65-F5344CB8AC3E}">
        <p14:creationId xmlns:p14="http://schemas.microsoft.com/office/powerpoint/2010/main" val="8331528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5632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70659"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4F9F3F8-2AF4-457B-AA4E-4132E84C4409}" type="slidenum">
              <a:rPr lang="zh-CN" altLang="en-US"/>
              <a:pPr fontAlgn="base">
                <a:spcBef>
                  <a:spcPct val="0"/>
                </a:spcBef>
                <a:spcAft>
                  <a:spcPct val="0"/>
                </a:spcAft>
                <a:defRPr/>
              </a:pPr>
              <a:t>27</a:t>
            </a:fld>
            <a:endParaRPr lang="en-US" altLang="zh-CN"/>
          </a:p>
        </p:txBody>
      </p:sp>
    </p:spTree>
    <p:extLst>
      <p:ext uri="{BB962C8B-B14F-4D97-AF65-F5344CB8AC3E}">
        <p14:creationId xmlns:p14="http://schemas.microsoft.com/office/powerpoint/2010/main" val="8754349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5939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72707"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083C10-BD3F-4140-A38F-3D76E29ABDC4}" type="slidenum">
              <a:rPr lang="zh-CN" altLang="en-US"/>
              <a:pPr fontAlgn="base">
                <a:spcBef>
                  <a:spcPct val="0"/>
                </a:spcBef>
                <a:spcAft>
                  <a:spcPct val="0"/>
                </a:spcAft>
                <a:defRPr/>
              </a:pPr>
              <a:t>29</a:t>
            </a:fld>
            <a:endParaRPr lang="en-US" altLang="zh-CN"/>
          </a:p>
        </p:txBody>
      </p:sp>
    </p:spTree>
    <p:extLst>
      <p:ext uri="{BB962C8B-B14F-4D97-AF65-F5344CB8AC3E}">
        <p14:creationId xmlns:p14="http://schemas.microsoft.com/office/powerpoint/2010/main" val="38155466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6144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74755"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39AEAAC-9D63-4ED9-9B84-15E55CC12735}" type="slidenum">
              <a:rPr lang="zh-CN" altLang="en-US"/>
              <a:pPr fontAlgn="base">
                <a:spcBef>
                  <a:spcPct val="0"/>
                </a:spcBef>
                <a:spcAft>
                  <a:spcPct val="0"/>
                </a:spcAft>
                <a:defRPr/>
              </a:pPr>
              <a:t>30</a:t>
            </a:fld>
            <a:endParaRPr lang="en-US" altLang="zh-CN"/>
          </a:p>
        </p:txBody>
      </p:sp>
    </p:spTree>
    <p:extLst>
      <p:ext uri="{BB962C8B-B14F-4D97-AF65-F5344CB8AC3E}">
        <p14:creationId xmlns:p14="http://schemas.microsoft.com/office/powerpoint/2010/main" val="2511890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6349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76803"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3F24047-4A45-48CB-BF24-9D5AF33AA83D}" type="slidenum">
              <a:rPr lang="zh-CN" altLang="en-US"/>
              <a:pPr fontAlgn="base">
                <a:spcBef>
                  <a:spcPct val="0"/>
                </a:spcBef>
                <a:spcAft>
                  <a:spcPct val="0"/>
                </a:spcAft>
                <a:defRPr/>
              </a:pPr>
              <a:t>31</a:t>
            </a:fld>
            <a:endParaRPr lang="en-US" altLang="zh-CN"/>
          </a:p>
        </p:txBody>
      </p:sp>
    </p:spTree>
    <p:extLst>
      <p:ext uri="{BB962C8B-B14F-4D97-AF65-F5344CB8AC3E}">
        <p14:creationId xmlns:p14="http://schemas.microsoft.com/office/powerpoint/2010/main" val="22104669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65538"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78851"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ACC859-B14B-415F-8DBB-B16CE8FC6B17}" type="slidenum">
              <a:rPr lang="zh-CN" altLang="en-US"/>
              <a:pPr fontAlgn="base">
                <a:spcBef>
                  <a:spcPct val="0"/>
                </a:spcBef>
                <a:spcAft>
                  <a:spcPct val="0"/>
                </a:spcAft>
                <a:defRPr/>
              </a:pPr>
              <a:t>32</a:t>
            </a:fld>
            <a:endParaRPr lang="en-US" altLang="zh-CN"/>
          </a:p>
        </p:txBody>
      </p:sp>
    </p:spTree>
    <p:extLst>
      <p:ext uri="{BB962C8B-B14F-4D97-AF65-F5344CB8AC3E}">
        <p14:creationId xmlns:p14="http://schemas.microsoft.com/office/powerpoint/2010/main" val="28288738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67586"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9954869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1024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1747"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29D9548-E315-491C-A748-619470DC4595}" type="slidenum">
              <a:rPr lang="zh-CN" altLang="en-US"/>
              <a:pPr fontAlgn="base">
                <a:spcBef>
                  <a:spcPct val="0"/>
                </a:spcBef>
                <a:spcAft>
                  <a:spcPct val="0"/>
                </a:spcAft>
                <a:defRPr/>
              </a:pPr>
              <a:t>3</a:t>
            </a:fld>
            <a:endParaRPr lang="en-US" altLang="zh-CN"/>
          </a:p>
        </p:txBody>
      </p:sp>
    </p:spTree>
    <p:extLst>
      <p:ext uri="{BB962C8B-B14F-4D97-AF65-F5344CB8AC3E}">
        <p14:creationId xmlns:p14="http://schemas.microsoft.com/office/powerpoint/2010/main" val="36228072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6963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80899"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291711A-D49D-481E-9D0F-019587E9CA44}" type="slidenum">
              <a:rPr lang="zh-CN" altLang="en-US"/>
              <a:pPr fontAlgn="base">
                <a:spcBef>
                  <a:spcPct val="0"/>
                </a:spcBef>
                <a:spcAft>
                  <a:spcPct val="0"/>
                </a:spcAft>
                <a:defRPr/>
              </a:pPr>
              <a:t>34</a:t>
            </a:fld>
            <a:endParaRPr lang="en-US" altLang="zh-CN"/>
          </a:p>
        </p:txBody>
      </p:sp>
    </p:spTree>
    <p:extLst>
      <p:ext uri="{BB962C8B-B14F-4D97-AF65-F5344CB8AC3E}">
        <p14:creationId xmlns:p14="http://schemas.microsoft.com/office/powerpoint/2010/main" val="14443552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7168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82947"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352209-A6F1-492D-A723-B188EDA718FF}" type="slidenum">
              <a:rPr lang="zh-CN" altLang="en-US"/>
              <a:pPr fontAlgn="base">
                <a:spcBef>
                  <a:spcPct val="0"/>
                </a:spcBef>
                <a:spcAft>
                  <a:spcPct val="0"/>
                </a:spcAft>
                <a:defRPr/>
              </a:pPr>
              <a:t>35</a:t>
            </a:fld>
            <a:endParaRPr lang="en-US" altLang="zh-CN"/>
          </a:p>
        </p:txBody>
      </p:sp>
    </p:spTree>
    <p:extLst>
      <p:ext uri="{BB962C8B-B14F-4D97-AF65-F5344CB8AC3E}">
        <p14:creationId xmlns:p14="http://schemas.microsoft.com/office/powerpoint/2010/main" val="9509387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7373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7373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4E2C2A17-64FF-40D8-876E-295C6AE3A9FC}" type="slidenum">
              <a:rPr lang="zh-CN" altLang="en-US" sz="1200">
                <a:latin typeface="Calibri" pitchFamily="34" charset="0"/>
              </a:rPr>
              <a:pPr algn="r"/>
              <a:t>36</a:t>
            </a:fld>
            <a:endParaRPr lang="en-US" altLang="zh-CN" sz="1200">
              <a:latin typeface="Calibri" pitchFamily="34" charset="0"/>
            </a:endParaRPr>
          </a:p>
        </p:txBody>
      </p:sp>
    </p:spTree>
    <p:extLst>
      <p:ext uri="{BB962C8B-B14F-4D97-AF65-F5344CB8AC3E}">
        <p14:creationId xmlns:p14="http://schemas.microsoft.com/office/powerpoint/2010/main" val="897500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1331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3795"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BEF333-1BF8-4CF6-91DC-5AFFF77347CA}" type="slidenum">
              <a:rPr lang="zh-CN" altLang="en-US"/>
              <a:pPr fontAlgn="base">
                <a:spcBef>
                  <a:spcPct val="0"/>
                </a:spcBef>
                <a:spcAft>
                  <a:spcPct val="0"/>
                </a:spcAft>
                <a:defRPr/>
              </a:pPr>
              <a:t>5</a:t>
            </a:fld>
            <a:endParaRPr lang="en-US" altLang="zh-CN"/>
          </a:p>
        </p:txBody>
      </p:sp>
    </p:spTree>
    <p:extLst>
      <p:ext uri="{BB962C8B-B14F-4D97-AF65-F5344CB8AC3E}">
        <p14:creationId xmlns:p14="http://schemas.microsoft.com/office/powerpoint/2010/main" val="30728391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15362"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41207872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1741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5843"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D120CF3-C70C-47A6-AAF8-4A19141C9857}" type="slidenum">
              <a:rPr lang="zh-CN" altLang="en-US"/>
              <a:pPr fontAlgn="base">
                <a:spcBef>
                  <a:spcPct val="0"/>
                </a:spcBef>
                <a:spcAft>
                  <a:spcPct val="0"/>
                </a:spcAft>
                <a:defRPr/>
              </a:pPr>
              <a:t>7</a:t>
            </a:fld>
            <a:endParaRPr lang="en-US" altLang="zh-CN"/>
          </a:p>
        </p:txBody>
      </p:sp>
    </p:spTree>
    <p:extLst>
      <p:ext uri="{BB962C8B-B14F-4D97-AF65-F5344CB8AC3E}">
        <p14:creationId xmlns:p14="http://schemas.microsoft.com/office/powerpoint/2010/main" val="9255009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19458"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7891"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179B87-6AF0-4644-B004-500199195855}" type="slidenum">
              <a:rPr lang="zh-CN" altLang="en-US"/>
              <a:pPr fontAlgn="base">
                <a:spcBef>
                  <a:spcPct val="0"/>
                </a:spcBef>
                <a:spcAft>
                  <a:spcPct val="0"/>
                </a:spcAft>
                <a:defRPr/>
              </a:pPr>
              <a:t>8</a:t>
            </a:fld>
            <a:endParaRPr lang="en-US" altLang="zh-CN"/>
          </a:p>
        </p:txBody>
      </p:sp>
    </p:spTree>
    <p:extLst>
      <p:ext uri="{BB962C8B-B14F-4D97-AF65-F5344CB8AC3E}">
        <p14:creationId xmlns:p14="http://schemas.microsoft.com/office/powerpoint/2010/main" val="1711530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2150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9939"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BC5F728-6B42-4B1B-81AA-E1839C030390}" type="slidenum">
              <a:rPr lang="zh-CN" altLang="en-US"/>
              <a:pPr fontAlgn="base">
                <a:spcBef>
                  <a:spcPct val="0"/>
                </a:spcBef>
                <a:spcAft>
                  <a:spcPct val="0"/>
                </a:spcAft>
                <a:defRPr/>
              </a:pPr>
              <a:t>9</a:t>
            </a:fld>
            <a:endParaRPr lang="en-US" altLang="zh-CN"/>
          </a:p>
        </p:txBody>
      </p:sp>
    </p:spTree>
    <p:extLst>
      <p:ext uri="{BB962C8B-B14F-4D97-AF65-F5344CB8AC3E}">
        <p14:creationId xmlns:p14="http://schemas.microsoft.com/office/powerpoint/2010/main" val="3830426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24578"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1987"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064868-04ED-4565-BB40-5D4B5CBD46BF}" type="slidenum">
              <a:rPr lang="zh-CN" altLang="en-US"/>
              <a:pPr fontAlgn="base">
                <a:spcBef>
                  <a:spcPct val="0"/>
                </a:spcBef>
                <a:spcAft>
                  <a:spcPct val="0"/>
                </a:spcAft>
                <a:defRPr/>
              </a:pPr>
              <a:t>11</a:t>
            </a:fld>
            <a:endParaRPr lang="en-US" altLang="zh-CN"/>
          </a:p>
        </p:txBody>
      </p:sp>
    </p:spTree>
    <p:extLst>
      <p:ext uri="{BB962C8B-B14F-4D97-AF65-F5344CB8AC3E}">
        <p14:creationId xmlns:p14="http://schemas.microsoft.com/office/powerpoint/2010/main" val="5570739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62450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33534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8308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9364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6902" y="205620"/>
            <a:ext cx="8230197" cy="85725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456902" y="1200452"/>
            <a:ext cx="8230197" cy="3394227"/>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63541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59398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0931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4570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8997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946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139376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矩形 5"/>
          <p:cNvSpPr/>
          <p:nvPr userDrawn="1"/>
        </p:nvSpPr>
        <p:spPr>
          <a:xfrm>
            <a:off x="5796136" y="4897279"/>
            <a:ext cx="775136"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a:t>
            </a:r>
            <a:endParaRPr lang="en-US" altLang="zh-CN" sz="100" dirty="0">
              <a:solidFill>
                <a:schemeClr val="bg1"/>
              </a:solidFill>
            </a:endParaRPr>
          </a:p>
          <a:p>
            <a:pPr lvl="0"/>
            <a:r>
              <a:rPr lang="zh-CN" altLang="en-US" sz="100" dirty="0" smtClean="0">
                <a:solidFill>
                  <a:schemeClr val="bg1"/>
                </a:solidFill>
              </a:rPr>
              <a:t>字体下载：</a:t>
            </a:r>
            <a:r>
              <a:rPr lang="en-US" altLang="zh-CN" sz="100" dirty="0" smtClean="0">
                <a:solidFill>
                  <a:schemeClr val="bg1"/>
                </a:solidFill>
              </a:rPr>
              <a:t>www.1ppt.com/ziti/</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pic>
        <p:nvPicPr>
          <p:cNvPr id="1026" name="Picture 4"/>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w="9525">
            <a:noFill/>
            <a:miter lim="800000"/>
            <a:headEnd/>
            <a:tailEnd/>
          </a:ln>
        </p:spPr>
      </p:pic>
      <p:sp>
        <p:nvSpPr>
          <p:cNvPr id="5" name="矩形 4"/>
          <p:cNvSpPr/>
          <p:nvPr userDrawn="1"/>
        </p:nvSpPr>
        <p:spPr>
          <a:xfrm>
            <a:off x="101534" y="184453"/>
            <a:ext cx="2108269" cy="381771"/>
          </a:xfrm>
          <a:prstGeom prst="rect">
            <a:avLst/>
          </a:prstGeom>
        </p:spPr>
        <p:txBody>
          <a:bodyPr wrap="none">
            <a:spAutoFit/>
          </a:bodyPr>
          <a:lstStyle/>
          <a:p>
            <a:pPr>
              <a:defRPr/>
            </a:pPr>
            <a:r>
              <a:rPr lang="zh-CN" altLang="en-US" sz="1881" b="1" dirty="0">
                <a:solidFill>
                  <a:srgbClr val="0070C0"/>
                </a:solidFill>
                <a:latin typeface="微软雅黑" pitchFamily="34" charset="-122"/>
                <a:ea typeface="微软雅黑" pitchFamily="34" charset="-122"/>
              </a:rPr>
              <a:t>点击添加标题文本</a:t>
            </a:r>
          </a:p>
        </p:txBody>
      </p:sp>
      <p:sp>
        <p:nvSpPr>
          <p:cNvPr id="2" name="矩形 1"/>
          <p:cNvSpPr>
            <a:spLocks noChangeArrowheads="1"/>
          </p:cNvSpPr>
          <p:nvPr userDrawn="1"/>
        </p:nvSpPr>
        <p:spPr bwMode="auto">
          <a:xfrm flipV="1">
            <a:off x="2200891" y="377976"/>
            <a:ext cx="5763527" cy="66524"/>
          </a:xfrm>
          <a:prstGeom prst="rect">
            <a:avLst/>
          </a:prstGeom>
          <a:solidFill>
            <a:srgbClr val="0070C0"/>
          </a:solidFill>
          <a:ln w="25400" algn="ctr">
            <a:noFill/>
            <a:miter lim="800000"/>
            <a:headEnd/>
            <a:tailEnd/>
          </a:ln>
        </p:spPr>
        <p:txBody>
          <a:bodyPr rot="10800000" anchor="ctr"/>
          <a:lstStyle/>
          <a:p>
            <a:pPr algn="ctr" fontAlgn="auto">
              <a:spcBef>
                <a:spcPts val="0"/>
              </a:spcBef>
              <a:spcAft>
                <a:spcPts val="0"/>
              </a:spcAft>
              <a:defRPr/>
            </a:pPr>
            <a:endParaRPr lang="zh-CN" altLang="en-US">
              <a:solidFill>
                <a:schemeClr val="lt1"/>
              </a:solidFill>
              <a:latin typeface="+mn-lt"/>
              <a:ea typeface="+mn-ea"/>
            </a:endParaRPr>
          </a:p>
        </p:txBody>
      </p:sp>
      <p:sp>
        <p:nvSpPr>
          <p:cNvPr id="10" name="矩形 9"/>
          <p:cNvSpPr>
            <a:spLocks noChangeArrowheads="1"/>
          </p:cNvSpPr>
          <p:nvPr userDrawn="1"/>
        </p:nvSpPr>
        <p:spPr bwMode="auto">
          <a:xfrm flipV="1">
            <a:off x="8109254" y="377976"/>
            <a:ext cx="1339348" cy="66524"/>
          </a:xfrm>
          <a:prstGeom prst="rect">
            <a:avLst/>
          </a:prstGeom>
          <a:solidFill>
            <a:srgbClr val="7F7F7F"/>
          </a:solidFill>
          <a:ln w="25400" algn="ctr">
            <a:noFill/>
            <a:miter lim="800000"/>
            <a:headEnd/>
            <a:tailEnd/>
          </a:ln>
        </p:spPr>
        <p:txBody>
          <a:bodyPr rot="10800000" anchor="ctr"/>
          <a:lstStyle/>
          <a:p>
            <a:pPr algn="ctr" fontAlgn="auto">
              <a:spcBef>
                <a:spcPts val="0"/>
              </a:spcBef>
              <a:spcAft>
                <a:spcPts val="0"/>
              </a:spcAft>
              <a:defRPr/>
            </a:pPr>
            <a:endParaRPr lang="zh-CN" altLang="en-US">
              <a:solidFill>
                <a:schemeClr val="lt1"/>
              </a:solidFill>
              <a:latin typeface="+mn-lt"/>
              <a:ea typeface="+mn-ea"/>
            </a:endParaRPr>
          </a:p>
        </p:txBody>
      </p:sp>
    </p:spTree>
  </p:cSld>
  <p:clrMap bg1="lt1" tx1="dk1" bg2="lt2" tx2="dk2" accent1="accent1" accent2="accent2" accent3="accent3" accent4="accent4" accent5="accent5" accent6="accent6" hlink="hlink" folHlink="folHlink"/>
  <p:sldLayoutIdLst>
    <p:sldLayoutId id="2147483662" r:id="rId1"/>
    <p:sldLayoutId id="2147483661" r:id="rId2"/>
  </p:sldLayoutIdLst>
  <p:transition spd="slow" advClick="0" advTm="5000">
    <p:blinds dir="vert"/>
  </p:transition>
  <p:timing>
    <p:tnLst>
      <p:par>
        <p:cTn id="1" dur="indefinite" restart="never" nodeType="tmRoot"/>
      </p:par>
    </p:tnLst>
  </p:timing>
  <p:txStyles>
    <p:titleStyle>
      <a:lvl1pPr algn="ctr" rtl="0" eaLnBrk="0" fontAlgn="base" hangingPunct="0">
        <a:spcBef>
          <a:spcPct val="0"/>
        </a:spcBef>
        <a:spcAft>
          <a:spcPct val="0"/>
        </a:spcAft>
        <a:defRPr sz="4139" kern="1200">
          <a:solidFill>
            <a:schemeClr val="tx1"/>
          </a:solidFill>
          <a:latin typeface="+mj-lt"/>
          <a:ea typeface="+mj-ea"/>
          <a:cs typeface="+mj-cs"/>
        </a:defRPr>
      </a:lvl1pPr>
      <a:lvl2pPr algn="ctr" rtl="0" eaLnBrk="0" fontAlgn="base" hangingPunct="0">
        <a:spcBef>
          <a:spcPct val="0"/>
        </a:spcBef>
        <a:spcAft>
          <a:spcPct val="0"/>
        </a:spcAft>
        <a:defRPr sz="4139">
          <a:solidFill>
            <a:schemeClr val="tx1"/>
          </a:solidFill>
          <a:latin typeface="Calibri" pitchFamily="34" charset="0"/>
          <a:ea typeface="宋体" charset="-122"/>
        </a:defRPr>
      </a:lvl2pPr>
      <a:lvl3pPr algn="ctr" rtl="0" eaLnBrk="0" fontAlgn="base" hangingPunct="0">
        <a:spcBef>
          <a:spcPct val="0"/>
        </a:spcBef>
        <a:spcAft>
          <a:spcPct val="0"/>
        </a:spcAft>
        <a:defRPr sz="4139">
          <a:solidFill>
            <a:schemeClr val="tx1"/>
          </a:solidFill>
          <a:latin typeface="Calibri" pitchFamily="34" charset="0"/>
          <a:ea typeface="宋体" charset="-122"/>
        </a:defRPr>
      </a:lvl3pPr>
      <a:lvl4pPr algn="ctr" rtl="0" eaLnBrk="0" fontAlgn="base" hangingPunct="0">
        <a:spcBef>
          <a:spcPct val="0"/>
        </a:spcBef>
        <a:spcAft>
          <a:spcPct val="0"/>
        </a:spcAft>
        <a:defRPr sz="4139">
          <a:solidFill>
            <a:schemeClr val="tx1"/>
          </a:solidFill>
          <a:latin typeface="Calibri" pitchFamily="34" charset="0"/>
          <a:ea typeface="宋体" charset="-122"/>
        </a:defRPr>
      </a:lvl4pPr>
      <a:lvl5pPr algn="ctr" rtl="0" eaLnBrk="0" fontAlgn="base" hangingPunct="0">
        <a:spcBef>
          <a:spcPct val="0"/>
        </a:spcBef>
        <a:spcAft>
          <a:spcPct val="0"/>
        </a:spcAft>
        <a:defRPr sz="4139">
          <a:solidFill>
            <a:schemeClr val="tx1"/>
          </a:solidFill>
          <a:latin typeface="Calibri" pitchFamily="34" charset="0"/>
          <a:ea typeface="宋体" charset="-122"/>
        </a:defRPr>
      </a:lvl5pPr>
      <a:lvl6pPr marL="430042" algn="ctr" rtl="0" fontAlgn="base">
        <a:spcBef>
          <a:spcPct val="0"/>
        </a:spcBef>
        <a:spcAft>
          <a:spcPct val="0"/>
        </a:spcAft>
        <a:defRPr sz="4139">
          <a:solidFill>
            <a:schemeClr val="tx1"/>
          </a:solidFill>
          <a:latin typeface="Calibri" pitchFamily="34" charset="0"/>
          <a:ea typeface="宋体" charset="-122"/>
        </a:defRPr>
      </a:lvl6pPr>
      <a:lvl7pPr marL="860085" algn="ctr" rtl="0" fontAlgn="base">
        <a:spcBef>
          <a:spcPct val="0"/>
        </a:spcBef>
        <a:spcAft>
          <a:spcPct val="0"/>
        </a:spcAft>
        <a:defRPr sz="4139">
          <a:solidFill>
            <a:schemeClr val="tx1"/>
          </a:solidFill>
          <a:latin typeface="Calibri" pitchFamily="34" charset="0"/>
          <a:ea typeface="宋体" charset="-122"/>
        </a:defRPr>
      </a:lvl7pPr>
      <a:lvl8pPr marL="1290127" algn="ctr" rtl="0" fontAlgn="base">
        <a:spcBef>
          <a:spcPct val="0"/>
        </a:spcBef>
        <a:spcAft>
          <a:spcPct val="0"/>
        </a:spcAft>
        <a:defRPr sz="4139">
          <a:solidFill>
            <a:schemeClr val="tx1"/>
          </a:solidFill>
          <a:latin typeface="Calibri" pitchFamily="34" charset="0"/>
          <a:ea typeface="宋体" charset="-122"/>
        </a:defRPr>
      </a:lvl8pPr>
      <a:lvl9pPr marL="1720169" algn="ctr" rtl="0" fontAlgn="base">
        <a:spcBef>
          <a:spcPct val="0"/>
        </a:spcBef>
        <a:spcAft>
          <a:spcPct val="0"/>
        </a:spcAft>
        <a:defRPr sz="4139">
          <a:solidFill>
            <a:schemeClr val="tx1"/>
          </a:solidFill>
          <a:latin typeface="Calibri" pitchFamily="34" charset="0"/>
          <a:ea typeface="宋体" charset="-122"/>
        </a:defRPr>
      </a:lvl9pPr>
    </p:titleStyle>
    <p:bodyStyle>
      <a:lvl1pPr marL="322532" indent="-322532" algn="l" rtl="0" eaLnBrk="0" fontAlgn="base" hangingPunct="0">
        <a:spcBef>
          <a:spcPct val="20000"/>
        </a:spcBef>
        <a:spcAft>
          <a:spcPct val="0"/>
        </a:spcAft>
        <a:buFont typeface="Arial" charset="0"/>
        <a:buChar char="•"/>
        <a:defRPr sz="3010" kern="1200">
          <a:solidFill>
            <a:schemeClr val="tx1"/>
          </a:solidFill>
          <a:latin typeface="+mn-lt"/>
          <a:ea typeface="+mn-ea"/>
          <a:cs typeface="+mn-cs"/>
        </a:defRPr>
      </a:lvl1pPr>
      <a:lvl2pPr marL="698819" indent="-268776" algn="l" rtl="0" eaLnBrk="0" fontAlgn="base" hangingPunct="0">
        <a:spcBef>
          <a:spcPct val="20000"/>
        </a:spcBef>
        <a:spcAft>
          <a:spcPct val="0"/>
        </a:spcAft>
        <a:buFont typeface="Arial" charset="0"/>
        <a:buChar char="–"/>
        <a:defRPr sz="2634" kern="1200">
          <a:solidFill>
            <a:schemeClr val="tx1"/>
          </a:solidFill>
          <a:latin typeface="+mn-lt"/>
          <a:ea typeface="+mn-ea"/>
          <a:cs typeface="+mn-cs"/>
        </a:defRPr>
      </a:lvl2pPr>
      <a:lvl3pPr marL="1075106" indent="-215021" algn="l" rtl="0" eaLnBrk="0" fontAlgn="base" hangingPunct="0">
        <a:spcBef>
          <a:spcPct val="20000"/>
        </a:spcBef>
        <a:spcAft>
          <a:spcPct val="0"/>
        </a:spcAft>
        <a:buFont typeface="Arial" charset="0"/>
        <a:buChar char="•"/>
        <a:defRPr sz="2257" kern="1200">
          <a:solidFill>
            <a:schemeClr val="tx1"/>
          </a:solidFill>
          <a:latin typeface="+mn-lt"/>
          <a:ea typeface="+mn-ea"/>
          <a:cs typeface="+mn-cs"/>
        </a:defRPr>
      </a:lvl3pPr>
      <a:lvl4pPr marL="1505148" indent="-215021" algn="l" rtl="0" eaLnBrk="0" fontAlgn="base" hangingPunct="0">
        <a:spcBef>
          <a:spcPct val="20000"/>
        </a:spcBef>
        <a:spcAft>
          <a:spcPct val="0"/>
        </a:spcAft>
        <a:buFont typeface="Arial" charset="0"/>
        <a:buChar char="–"/>
        <a:defRPr sz="1881" kern="1200">
          <a:solidFill>
            <a:schemeClr val="tx1"/>
          </a:solidFill>
          <a:latin typeface="+mn-lt"/>
          <a:ea typeface="+mn-ea"/>
          <a:cs typeface="+mn-cs"/>
        </a:defRPr>
      </a:lvl4pPr>
      <a:lvl5pPr marL="1935190" indent="-215021" algn="l" rtl="0" eaLnBrk="0" fontAlgn="base" hangingPunct="0">
        <a:spcBef>
          <a:spcPct val="20000"/>
        </a:spcBef>
        <a:spcAft>
          <a:spcPct val="0"/>
        </a:spcAft>
        <a:buFont typeface="Arial" charset="0"/>
        <a:buChar char="»"/>
        <a:defRPr sz="1881" kern="1200">
          <a:solidFill>
            <a:schemeClr val="tx1"/>
          </a:solidFill>
          <a:latin typeface="+mn-lt"/>
          <a:ea typeface="+mn-ea"/>
          <a:cs typeface="+mn-cs"/>
        </a:defRPr>
      </a:lvl5pPr>
      <a:lvl6pPr marL="2365233" indent="-215021" algn="l" defTabSz="860085" rtl="0" eaLnBrk="1" latinLnBrk="0" hangingPunct="1">
        <a:spcBef>
          <a:spcPct val="20000"/>
        </a:spcBef>
        <a:buFont typeface="Arial" pitchFamily="34" charset="0"/>
        <a:buChar char="•"/>
        <a:defRPr sz="1881" kern="1200">
          <a:solidFill>
            <a:schemeClr val="tx1"/>
          </a:solidFill>
          <a:latin typeface="+mn-lt"/>
          <a:ea typeface="+mn-ea"/>
          <a:cs typeface="+mn-cs"/>
        </a:defRPr>
      </a:lvl6pPr>
      <a:lvl7pPr marL="2795275" indent="-215021" algn="l" defTabSz="860085" rtl="0" eaLnBrk="1" latinLnBrk="0" hangingPunct="1">
        <a:spcBef>
          <a:spcPct val="20000"/>
        </a:spcBef>
        <a:buFont typeface="Arial" pitchFamily="34" charset="0"/>
        <a:buChar char="•"/>
        <a:defRPr sz="1881" kern="1200">
          <a:solidFill>
            <a:schemeClr val="tx1"/>
          </a:solidFill>
          <a:latin typeface="+mn-lt"/>
          <a:ea typeface="+mn-ea"/>
          <a:cs typeface="+mn-cs"/>
        </a:defRPr>
      </a:lvl7pPr>
      <a:lvl8pPr marL="3225317" indent="-215021" algn="l" defTabSz="860085" rtl="0" eaLnBrk="1" latinLnBrk="0" hangingPunct="1">
        <a:spcBef>
          <a:spcPct val="20000"/>
        </a:spcBef>
        <a:buFont typeface="Arial" pitchFamily="34" charset="0"/>
        <a:buChar char="•"/>
        <a:defRPr sz="1881" kern="1200">
          <a:solidFill>
            <a:schemeClr val="tx1"/>
          </a:solidFill>
          <a:latin typeface="+mn-lt"/>
          <a:ea typeface="+mn-ea"/>
          <a:cs typeface="+mn-cs"/>
        </a:defRPr>
      </a:lvl8pPr>
      <a:lvl9pPr marL="3655360" indent="-215021" algn="l" defTabSz="860085" rtl="0" eaLnBrk="1" latinLnBrk="0" hangingPunct="1">
        <a:spcBef>
          <a:spcPct val="20000"/>
        </a:spcBef>
        <a:buFont typeface="Arial" pitchFamily="34" charset="0"/>
        <a:buChar char="•"/>
        <a:defRPr sz="1881" kern="1200">
          <a:solidFill>
            <a:schemeClr val="tx1"/>
          </a:solidFill>
          <a:latin typeface="+mn-lt"/>
          <a:ea typeface="+mn-ea"/>
          <a:cs typeface="+mn-cs"/>
        </a:defRPr>
      </a:lvl9pPr>
    </p:bodyStyle>
    <p:otherStyle>
      <a:defPPr>
        <a:defRPr lang="zh-CN"/>
      </a:defPPr>
      <a:lvl1pPr marL="0" algn="l" defTabSz="860085" rtl="0" eaLnBrk="1" latinLnBrk="0" hangingPunct="1">
        <a:defRPr sz="1693" kern="1200">
          <a:solidFill>
            <a:schemeClr val="tx1"/>
          </a:solidFill>
          <a:latin typeface="+mn-lt"/>
          <a:ea typeface="+mn-ea"/>
          <a:cs typeface="+mn-cs"/>
        </a:defRPr>
      </a:lvl1pPr>
      <a:lvl2pPr marL="430042" algn="l" defTabSz="860085" rtl="0" eaLnBrk="1" latinLnBrk="0" hangingPunct="1">
        <a:defRPr sz="1693" kern="1200">
          <a:solidFill>
            <a:schemeClr val="tx1"/>
          </a:solidFill>
          <a:latin typeface="+mn-lt"/>
          <a:ea typeface="+mn-ea"/>
          <a:cs typeface="+mn-cs"/>
        </a:defRPr>
      </a:lvl2pPr>
      <a:lvl3pPr marL="860085" algn="l" defTabSz="860085" rtl="0" eaLnBrk="1" latinLnBrk="0" hangingPunct="1">
        <a:defRPr sz="1693" kern="1200">
          <a:solidFill>
            <a:schemeClr val="tx1"/>
          </a:solidFill>
          <a:latin typeface="+mn-lt"/>
          <a:ea typeface="+mn-ea"/>
          <a:cs typeface="+mn-cs"/>
        </a:defRPr>
      </a:lvl3pPr>
      <a:lvl4pPr marL="1290127" algn="l" defTabSz="860085" rtl="0" eaLnBrk="1" latinLnBrk="0" hangingPunct="1">
        <a:defRPr sz="1693" kern="1200">
          <a:solidFill>
            <a:schemeClr val="tx1"/>
          </a:solidFill>
          <a:latin typeface="+mn-lt"/>
          <a:ea typeface="+mn-ea"/>
          <a:cs typeface="+mn-cs"/>
        </a:defRPr>
      </a:lvl4pPr>
      <a:lvl5pPr marL="1720169" algn="l" defTabSz="860085" rtl="0" eaLnBrk="1" latinLnBrk="0" hangingPunct="1">
        <a:defRPr sz="1693" kern="1200">
          <a:solidFill>
            <a:schemeClr val="tx1"/>
          </a:solidFill>
          <a:latin typeface="+mn-lt"/>
          <a:ea typeface="+mn-ea"/>
          <a:cs typeface="+mn-cs"/>
        </a:defRPr>
      </a:lvl5pPr>
      <a:lvl6pPr marL="2150212" algn="l" defTabSz="860085" rtl="0" eaLnBrk="1" latinLnBrk="0" hangingPunct="1">
        <a:defRPr sz="1693" kern="1200">
          <a:solidFill>
            <a:schemeClr val="tx1"/>
          </a:solidFill>
          <a:latin typeface="+mn-lt"/>
          <a:ea typeface="+mn-ea"/>
          <a:cs typeface="+mn-cs"/>
        </a:defRPr>
      </a:lvl6pPr>
      <a:lvl7pPr marL="2580254" algn="l" defTabSz="860085" rtl="0" eaLnBrk="1" latinLnBrk="0" hangingPunct="1">
        <a:defRPr sz="1693" kern="1200">
          <a:solidFill>
            <a:schemeClr val="tx1"/>
          </a:solidFill>
          <a:latin typeface="+mn-lt"/>
          <a:ea typeface="+mn-ea"/>
          <a:cs typeface="+mn-cs"/>
        </a:defRPr>
      </a:lvl7pPr>
      <a:lvl8pPr marL="3010296" algn="l" defTabSz="860085" rtl="0" eaLnBrk="1" latinLnBrk="0" hangingPunct="1">
        <a:defRPr sz="1693" kern="1200">
          <a:solidFill>
            <a:schemeClr val="tx1"/>
          </a:solidFill>
          <a:latin typeface="+mn-lt"/>
          <a:ea typeface="+mn-ea"/>
          <a:cs typeface="+mn-cs"/>
        </a:defRPr>
      </a:lvl8pPr>
      <a:lvl9pPr marL="3440339" algn="l" defTabSz="860085" rtl="0" eaLnBrk="1" latinLnBrk="0" hangingPunct="1">
        <a:defRPr sz="169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2018/12/29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52477315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34" Type="http://schemas.openxmlformats.org/officeDocument/2006/relationships/image" Target="../media/image39.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33" Type="http://schemas.openxmlformats.org/officeDocument/2006/relationships/image" Target="../media/image38.png"/><Relationship Id="rId38" Type="http://schemas.openxmlformats.org/officeDocument/2006/relationships/image" Target="../media/image43.png"/><Relationship Id="rId2" Type="http://schemas.openxmlformats.org/officeDocument/2006/relationships/image" Target="../media/image7.jpe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37" Type="http://schemas.openxmlformats.org/officeDocument/2006/relationships/image" Target="../media/image42.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36" Type="http://schemas.openxmlformats.org/officeDocument/2006/relationships/image" Target="../media/image41.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 Id="rId35" Type="http://schemas.openxmlformats.org/officeDocument/2006/relationships/image" Target="../media/image4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5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34" Type="http://schemas.openxmlformats.org/officeDocument/2006/relationships/image" Target="../media/image39.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33" Type="http://schemas.openxmlformats.org/officeDocument/2006/relationships/image" Target="../media/image38.png"/><Relationship Id="rId38" Type="http://schemas.openxmlformats.org/officeDocument/2006/relationships/image" Target="../media/image43.png"/><Relationship Id="rId2" Type="http://schemas.openxmlformats.org/officeDocument/2006/relationships/image" Target="../media/image7.jpe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37" Type="http://schemas.openxmlformats.org/officeDocument/2006/relationships/image" Target="../media/image42.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36" Type="http://schemas.openxmlformats.org/officeDocument/2006/relationships/image" Target="../media/image41.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 Id="rId35"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61.jpeg"/><Relationship Id="rId4" Type="http://schemas.openxmlformats.org/officeDocument/2006/relationships/image" Target="../media/image60.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64.jpeg"/><Relationship Id="rId4" Type="http://schemas.openxmlformats.org/officeDocument/2006/relationships/image" Target="../media/image63.jpeg"/></Relationships>
</file>

<file path=ppt/slides/_rels/slide2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67.jpeg"/><Relationship Id="rId4" Type="http://schemas.openxmlformats.org/officeDocument/2006/relationships/image" Target="../media/image66.jpeg"/></Relationships>
</file>

<file path=ppt/slides/_rels/slide28.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34" Type="http://schemas.openxmlformats.org/officeDocument/2006/relationships/image" Target="../media/image39.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33" Type="http://schemas.openxmlformats.org/officeDocument/2006/relationships/image" Target="../media/image38.png"/><Relationship Id="rId38" Type="http://schemas.openxmlformats.org/officeDocument/2006/relationships/image" Target="../media/image43.png"/><Relationship Id="rId2" Type="http://schemas.openxmlformats.org/officeDocument/2006/relationships/image" Target="../media/image7.jpe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37" Type="http://schemas.openxmlformats.org/officeDocument/2006/relationships/image" Target="../media/image42.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36" Type="http://schemas.openxmlformats.org/officeDocument/2006/relationships/image" Target="../media/image41.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 Id="rId35" Type="http://schemas.openxmlformats.org/officeDocument/2006/relationships/image" Target="../media/image40.png"/></Relationships>
</file>

<file path=ppt/slides/_rels/slide2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72.jpeg"/><Relationship Id="rId5" Type="http://schemas.openxmlformats.org/officeDocument/2006/relationships/image" Target="../media/image71.jpeg"/><Relationship Id="rId4" Type="http://schemas.openxmlformats.org/officeDocument/2006/relationships/image" Target="../media/image70.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76.jpeg"/><Relationship Id="rId5" Type="http://schemas.openxmlformats.org/officeDocument/2006/relationships/image" Target="../media/image75.png"/><Relationship Id="rId4" Type="http://schemas.openxmlformats.org/officeDocument/2006/relationships/image" Target="../media/image74.png"/></Relationships>
</file>

<file path=ppt/slides/_rels/slide3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78.png"/></Relationships>
</file>

<file path=ppt/slides/_rels/slide35.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81.jpeg"/><Relationship Id="rId4" Type="http://schemas.openxmlformats.org/officeDocument/2006/relationships/image" Target="../media/image80.jpeg"/></Relationships>
</file>

<file path=ppt/slides/_rels/slide36.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26" Type="http://schemas.openxmlformats.org/officeDocument/2006/relationships/image" Target="../media/image30.png"/><Relationship Id="rId39" Type="http://schemas.openxmlformats.org/officeDocument/2006/relationships/image" Target="../media/image43.png"/><Relationship Id="rId3" Type="http://schemas.openxmlformats.org/officeDocument/2006/relationships/image" Target="../media/image7.jpeg"/><Relationship Id="rId21" Type="http://schemas.openxmlformats.org/officeDocument/2006/relationships/image" Target="../media/image25.png"/><Relationship Id="rId34" Type="http://schemas.openxmlformats.org/officeDocument/2006/relationships/image" Target="../media/image38.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5" Type="http://schemas.openxmlformats.org/officeDocument/2006/relationships/image" Target="../media/image29.png"/><Relationship Id="rId33" Type="http://schemas.openxmlformats.org/officeDocument/2006/relationships/image" Target="../media/image37.png"/><Relationship Id="rId38" Type="http://schemas.openxmlformats.org/officeDocument/2006/relationships/image" Target="../media/image42.png"/><Relationship Id="rId2" Type="http://schemas.openxmlformats.org/officeDocument/2006/relationships/notesSlide" Target="../notesSlides/notesSlide32.xml"/><Relationship Id="rId16" Type="http://schemas.openxmlformats.org/officeDocument/2006/relationships/image" Target="../media/image20.png"/><Relationship Id="rId20" Type="http://schemas.openxmlformats.org/officeDocument/2006/relationships/image" Target="../media/image24.png"/><Relationship Id="rId29" Type="http://schemas.openxmlformats.org/officeDocument/2006/relationships/image" Target="../media/image33.png"/><Relationship Id="rId1" Type="http://schemas.openxmlformats.org/officeDocument/2006/relationships/slideLayout" Target="../slideLayouts/slideLayout1.xml"/><Relationship Id="rId6" Type="http://schemas.openxmlformats.org/officeDocument/2006/relationships/image" Target="../media/image10.png"/><Relationship Id="rId11" Type="http://schemas.openxmlformats.org/officeDocument/2006/relationships/image" Target="../media/image15.png"/><Relationship Id="rId24" Type="http://schemas.openxmlformats.org/officeDocument/2006/relationships/image" Target="../media/image28.png"/><Relationship Id="rId32" Type="http://schemas.openxmlformats.org/officeDocument/2006/relationships/image" Target="../media/image36.png"/><Relationship Id="rId37" Type="http://schemas.openxmlformats.org/officeDocument/2006/relationships/image" Target="../media/image41.png"/><Relationship Id="rId40" Type="http://schemas.openxmlformats.org/officeDocument/2006/relationships/image" Target="../media/image3.png"/><Relationship Id="rId5" Type="http://schemas.openxmlformats.org/officeDocument/2006/relationships/image" Target="../media/image9.png"/><Relationship Id="rId15" Type="http://schemas.openxmlformats.org/officeDocument/2006/relationships/image" Target="../media/image19.png"/><Relationship Id="rId23" Type="http://schemas.openxmlformats.org/officeDocument/2006/relationships/image" Target="../media/image27.png"/><Relationship Id="rId28" Type="http://schemas.openxmlformats.org/officeDocument/2006/relationships/image" Target="../media/image32.png"/><Relationship Id="rId36" Type="http://schemas.openxmlformats.org/officeDocument/2006/relationships/image" Target="../media/image40.png"/><Relationship Id="rId10" Type="http://schemas.openxmlformats.org/officeDocument/2006/relationships/image" Target="../media/image14.png"/><Relationship Id="rId19" Type="http://schemas.openxmlformats.org/officeDocument/2006/relationships/image" Target="../media/image23.png"/><Relationship Id="rId31" Type="http://schemas.openxmlformats.org/officeDocument/2006/relationships/image" Target="../media/image35.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 Id="rId22" Type="http://schemas.openxmlformats.org/officeDocument/2006/relationships/image" Target="../media/image26.png"/><Relationship Id="rId27" Type="http://schemas.openxmlformats.org/officeDocument/2006/relationships/image" Target="../media/image31.png"/><Relationship Id="rId30" Type="http://schemas.openxmlformats.org/officeDocument/2006/relationships/image" Target="../media/image34.png"/><Relationship Id="rId35" Type="http://schemas.openxmlformats.org/officeDocument/2006/relationships/image" Target="../media/image39.png"/></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4.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34" Type="http://schemas.openxmlformats.org/officeDocument/2006/relationships/image" Target="../media/image39.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33" Type="http://schemas.openxmlformats.org/officeDocument/2006/relationships/image" Target="../media/image38.png"/><Relationship Id="rId38" Type="http://schemas.openxmlformats.org/officeDocument/2006/relationships/image" Target="../media/image43.png"/><Relationship Id="rId2" Type="http://schemas.openxmlformats.org/officeDocument/2006/relationships/image" Target="../media/image7.jpe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37" Type="http://schemas.openxmlformats.org/officeDocument/2006/relationships/image" Target="../media/image42.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36" Type="http://schemas.openxmlformats.org/officeDocument/2006/relationships/image" Target="../media/image41.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 Id="rId35" Type="http://schemas.openxmlformats.org/officeDocument/2006/relationships/image" Target="../media/image4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54.emf"/></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512" y="-16098"/>
            <a:ext cx="9141291" cy="5143500"/>
          </a:xfrm>
          <a:prstGeom prst="rect">
            <a:avLst/>
          </a:prstGeom>
        </p:spPr>
      </p:pic>
      <p:pic>
        <p:nvPicPr>
          <p:cNvPr id="5205" name="图片 1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rot="18389918" flipH="1">
            <a:off x="6457092" y="2930852"/>
            <a:ext cx="146328" cy="610695"/>
          </a:xfrm>
          <a:prstGeom prst="rect">
            <a:avLst/>
          </a:prstGeom>
          <a:noFill/>
          <a:ln w="9525">
            <a:noFill/>
            <a:miter lim="800000"/>
            <a:headEnd/>
            <a:tailEnd/>
          </a:ln>
        </p:spPr>
      </p:pic>
      <p:pic>
        <p:nvPicPr>
          <p:cNvPr id="5206" name="图片 13"/>
          <p:cNvPicPr>
            <a:picLocks noChangeAspect="1"/>
          </p:cNvPicPr>
          <p:nvPr/>
        </p:nvPicPr>
        <p:blipFill>
          <a:blip r:embed="rId4"/>
          <a:srcRect/>
          <a:stretch>
            <a:fillRect/>
          </a:stretch>
        </p:blipFill>
        <p:spPr bwMode="auto">
          <a:xfrm rot="18525811" flipH="1">
            <a:off x="5984512" y="4686040"/>
            <a:ext cx="522600" cy="125424"/>
          </a:xfrm>
          <a:prstGeom prst="rect">
            <a:avLst/>
          </a:prstGeom>
          <a:noFill/>
          <a:ln w="9525">
            <a:noFill/>
            <a:miter lim="800000"/>
            <a:headEnd/>
            <a:tailEnd/>
          </a:ln>
        </p:spPr>
      </p:pic>
      <p:pic>
        <p:nvPicPr>
          <p:cNvPr id="5207" name="图片 14"/>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rot="18389918" flipH="1">
            <a:off x="7579935" y="3540054"/>
            <a:ext cx="146328" cy="610695"/>
          </a:xfrm>
          <a:prstGeom prst="rect">
            <a:avLst/>
          </a:prstGeom>
          <a:noFill/>
          <a:ln w="9525">
            <a:noFill/>
            <a:miter lim="800000"/>
            <a:headEnd/>
            <a:tailEnd/>
          </a:ln>
        </p:spPr>
      </p:pic>
      <p:sp>
        <p:nvSpPr>
          <p:cNvPr id="9" name="文本框 8"/>
          <p:cNvSpPr txBox="1">
            <a:spLocks noChangeArrowheads="1"/>
          </p:cNvSpPr>
          <p:nvPr/>
        </p:nvSpPr>
        <p:spPr bwMode="auto">
          <a:xfrm>
            <a:off x="395536" y="1758650"/>
            <a:ext cx="2664296" cy="1296250"/>
          </a:xfrm>
          <a:prstGeom prst="rect">
            <a:avLst/>
          </a:prstGeom>
          <a:noFill/>
          <a:ln w="9525">
            <a:noFill/>
            <a:miter lim="800000"/>
            <a:headEnd/>
            <a:tailEnd/>
          </a:ln>
        </p:spPr>
        <p:txBody>
          <a:bodyPr wrap="square" lIns="64512" tIns="32257" rIns="64512" bIns="32257">
            <a:spAutoFit/>
          </a:bodyPr>
          <a:lstStyle/>
          <a:p>
            <a:pPr defTabSz="645063"/>
            <a:r>
              <a:rPr lang="en-US" altLang="zh-CN" sz="8000" dirty="0" smtClean="0">
                <a:solidFill>
                  <a:schemeClr val="tx2">
                    <a:lumMod val="50000"/>
                  </a:schemeClr>
                </a:solidFill>
                <a:latin typeface="Agency FB" panose="020B0503020202020204" pitchFamily="34" charset="0"/>
                <a:ea typeface="微软雅黑" pitchFamily="34" charset="-122"/>
              </a:rPr>
              <a:t>20XX</a:t>
            </a:r>
            <a:endParaRPr lang="zh-CN" altLang="en-US" sz="8000" dirty="0">
              <a:solidFill>
                <a:schemeClr val="tx2">
                  <a:lumMod val="50000"/>
                </a:schemeClr>
              </a:solidFill>
              <a:latin typeface="Agency FB" panose="020B0503020202020204" pitchFamily="34" charset="0"/>
              <a:ea typeface="微软雅黑" pitchFamily="34" charset="-122"/>
            </a:endParaRPr>
          </a:p>
        </p:txBody>
      </p:sp>
      <p:sp>
        <p:nvSpPr>
          <p:cNvPr id="16398" name="文本框 16"/>
          <p:cNvSpPr txBox="1">
            <a:spLocks noChangeArrowheads="1"/>
          </p:cNvSpPr>
          <p:nvPr/>
        </p:nvSpPr>
        <p:spPr bwMode="auto">
          <a:xfrm>
            <a:off x="395536" y="3045778"/>
            <a:ext cx="3744416" cy="434476"/>
          </a:xfrm>
          <a:prstGeom prst="rect">
            <a:avLst/>
          </a:prstGeom>
          <a:noFill/>
          <a:ln w="9525">
            <a:noFill/>
            <a:miter lim="800000"/>
            <a:headEnd/>
            <a:tailEnd/>
          </a:ln>
        </p:spPr>
        <p:txBody>
          <a:bodyPr wrap="square" lIns="64512" tIns="32257" rIns="64512" bIns="32257">
            <a:spAutoFit/>
          </a:bodyPr>
          <a:lstStyle/>
          <a:p>
            <a:pPr defTabSz="645063"/>
            <a:r>
              <a:rPr lang="zh-CN" altLang="en-US" sz="2400" b="1" dirty="0">
                <a:solidFill>
                  <a:schemeClr val="accent1">
                    <a:lumMod val="75000"/>
                  </a:schemeClr>
                </a:solidFill>
                <a:latin typeface="微软雅黑" pitchFamily="34" charset="-122"/>
                <a:ea typeface="微软雅黑" pitchFamily="34" charset="-122"/>
              </a:rPr>
              <a:t>互联</a:t>
            </a:r>
            <a:r>
              <a:rPr lang="zh-CN" altLang="en-US" sz="2400" b="1" dirty="0" smtClean="0">
                <a:solidFill>
                  <a:schemeClr val="accent1">
                    <a:lumMod val="75000"/>
                  </a:schemeClr>
                </a:solidFill>
                <a:latin typeface="微软雅黑" pitchFamily="34" charset="-122"/>
                <a:ea typeface="微软雅黑" pitchFamily="34" charset="-122"/>
              </a:rPr>
              <a:t>网行业</a:t>
            </a:r>
            <a:r>
              <a:rPr lang="en-US" altLang="zh-CN" sz="2400" b="1" dirty="0" smtClean="0">
                <a:solidFill>
                  <a:schemeClr val="accent1">
                    <a:lumMod val="75000"/>
                  </a:schemeClr>
                </a:solidFill>
                <a:latin typeface="微软雅黑" pitchFamily="34" charset="-122"/>
                <a:ea typeface="微软雅黑" pitchFamily="34" charset="-122"/>
              </a:rPr>
              <a:t>PPT</a:t>
            </a:r>
            <a:r>
              <a:rPr lang="zh-CN" altLang="en-US" sz="2400" b="1" dirty="0" smtClean="0">
                <a:solidFill>
                  <a:schemeClr val="accent1">
                    <a:lumMod val="75000"/>
                  </a:schemeClr>
                </a:solidFill>
                <a:latin typeface="微软雅黑" pitchFamily="34" charset="-122"/>
                <a:ea typeface="微软雅黑" pitchFamily="34" charset="-122"/>
              </a:rPr>
              <a:t>模板</a:t>
            </a:r>
            <a:endParaRPr lang="zh-CN" altLang="en-US" sz="2400" b="1" dirty="0">
              <a:solidFill>
                <a:schemeClr val="accent1">
                  <a:lumMod val="75000"/>
                </a:schemeClr>
              </a:solidFill>
              <a:latin typeface="微软雅黑" pitchFamily="34" charset="-122"/>
              <a:ea typeface="微软雅黑" pitchFamily="34" charset="-122"/>
            </a:endParaRPr>
          </a:p>
        </p:txBody>
      </p:sp>
      <p:sp>
        <p:nvSpPr>
          <p:cNvPr id="10" name="Content Placeholder 2"/>
          <p:cNvSpPr txBox="1">
            <a:spLocks/>
          </p:cNvSpPr>
          <p:nvPr/>
        </p:nvSpPr>
        <p:spPr bwMode="auto">
          <a:xfrm>
            <a:off x="211317" y="3570119"/>
            <a:ext cx="3706550" cy="574859"/>
          </a:xfrm>
          <a:prstGeom prst="rect">
            <a:avLst/>
          </a:prstGeom>
          <a:noFill/>
          <a:ln w="9525">
            <a:noFill/>
            <a:miter lim="800000"/>
            <a:headEnd/>
            <a:tailEnd/>
          </a:ln>
        </p:spPr>
        <p:txBody>
          <a:bodyPr lIns="64512" tIns="32257" rIns="64512" bIns="32257"/>
          <a:lstStyle/>
          <a:p>
            <a:pPr algn="ctr" defTabSz="645063">
              <a:spcBef>
                <a:spcPct val="20000"/>
              </a:spcBef>
            </a:pPr>
            <a:r>
              <a:rPr lang="en-US" altLang="zh-CN" sz="847" dirty="0">
                <a:solidFill>
                  <a:srgbClr val="7F7F7F"/>
                </a:solidFill>
                <a:latin typeface="Calibri" pitchFamily="34" charset="0"/>
              </a:rPr>
              <a:t>Lorem ipsum dolor sit </a:t>
            </a:r>
            <a:r>
              <a:rPr lang="en-US" altLang="zh-CN" sz="847" dirty="0" err="1">
                <a:solidFill>
                  <a:srgbClr val="7F7F7F"/>
                </a:solidFill>
                <a:latin typeface="Calibri" pitchFamily="34" charset="0"/>
              </a:rPr>
              <a:t>amet</a:t>
            </a:r>
            <a:r>
              <a:rPr lang="en-US" altLang="zh-CN" sz="847" dirty="0">
                <a:solidFill>
                  <a:srgbClr val="7F7F7F"/>
                </a:solidFill>
                <a:latin typeface="Calibri" pitchFamily="34" charset="0"/>
              </a:rPr>
              <a:t>, </a:t>
            </a:r>
            <a:r>
              <a:rPr lang="en-US" altLang="zh-CN" sz="847" dirty="0" err="1">
                <a:solidFill>
                  <a:srgbClr val="7F7F7F"/>
                </a:solidFill>
                <a:latin typeface="Calibri" pitchFamily="34" charset="0"/>
              </a:rPr>
              <a:t>consectetur</a:t>
            </a:r>
            <a:r>
              <a:rPr lang="en-US" altLang="zh-CN" sz="847" dirty="0">
                <a:solidFill>
                  <a:srgbClr val="7F7F7F"/>
                </a:solidFill>
                <a:latin typeface="Calibri" pitchFamily="34" charset="0"/>
              </a:rPr>
              <a:t> </a:t>
            </a:r>
            <a:r>
              <a:rPr lang="en-US" altLang="zh-CN" sz="847" dirty="0" err="1">
                <a:solidFill>
                  <a:srgbClr val="7F7F7F"/>
                </a:solidFill>
                <a:latin typeface="Calibri" pitchFamily="34" charset="0"/>
              </a:rPr>
              <a:t>adipiscing</a:t>
            </a:r>
            <a:r>
              <a:rPr lang="en-US" altLang="zh-CN" sz="847" dirty="0">
                <a:solidFill>
                  <a:srgbClr val="7F7F7F"/>
                </a:solidFill>
                <a:latin typeface="Calibri" pitchFamily="34" charset="0"/>
              </a:rPr>
              <a:t> </a:t>
            </a:r>
            <a:r>
              <a:rPr lang="en-US" altLang="zh-CN" sz="847" dirty="0" err="1">
                <a:solidFill>
                  <a:srgbClr val="7F7F7F"/>
                </a:solidFill>
                <a:latin typeface="Calibri" pitchFamily="34" charset="0"/>
              </a:rPr>
              <a:t>elit</a:t>
            </a:r>
            <a:r>
              <a:rPr lang="en-US" altLang="zh-CN" sz="847" dirty="0">
                <a:solidFill>
                  <a:srgbClr val="7F7F7F"/>
                </a:solidFill>
                <a:latin typeface="Calibri" pitchFamily="34" charset="0"/>
              </a:rPr>
              <a:t>. </a:t>
            </a:r>
            <a:r>
              <a:rPr lang="en-US" altLang="zh-CN" sz="847" dirty="0" err="1">
                <a:solidFill>
                  <a:srgbClr val="7F7F7F"/>
                </a:solidFill>
                <a:latin typeface="Calibri" pitchFamily="34" charset="0"/>
              </a:rPr>
              <a:t>Curabitur</a:t>
            </a:r>
            <a:r>
              <a:rPr lang="en-US" altLang="zh-CN" sz="847" dirty="0">
                <a:solidFill>
                  <a:srgbClr val="7F7F7F"/>
                </a:solidFill>
                <a:latin typeface="Calibri" pitchFamily="34" charset="0"/>
              </a:rPr>
              <a:t> </a:t>
            </a:r>
            <a:r>
              <a:rPr lang="en-US" altLang="zh-CN" sz="847" dirty="0" err="1">
                <a:solidFill>
                  <a:srgbClr val="7F7F7F"/>
                </a:solidFill>
                <a:latin typeface="Calibri" pitchFamily="34" charset="0"/>
              </a:rPr>
              <a:t>elementum</a:t>
            </a:r>
            <a:r>
              <a:rPr lang="en-US" altLang="zh-CN" sz="847" dirty="0">
                <a:solidFill>
                  <a:srgbClr val="7F7F7F"/>
                </a:solidFill>
                <a:latin typeface="Calibri" pitchFamily="34" charset="0"/>
              </a:rPr>
              <a:t> </a:t>
            </a:r>
            <a:r>
              <a:rPr lang="en-US" altLang="zh-CN" sz="847" dirty="0" err="1">
                <a:solidFill>
                  <a:srgbClr val="7F7F7F"/>
                </a:solidFill>
                <a:latin typeface="Calibri" pitchFamily="34" charset="0"/>
              </a:rPr>
              <a:t>posuere</a:t>
            </a:r>
            <a:r>
              <a:rPr lang="en-US" altLang="zh-CN" sz="847" dirty="0">
                <a:solidFill>
                  <a:srgbClr val="7F7F7F"/>
                </a:solidFill>
                <a:latin typeface="Calibri" pitchFamily="34" charset="0"/>
              </a:rPr>
              <a:t> </a:t>
            </a:r>
            <a:r>
              <a:rPr lang="en-US" altLang="zh-CN" sz="847" dirty="0" err="1">
                <a:solidFill>
                  <a:srgbClr val="7F7F7F"/>
                </a:solidFill>
                <a:latin typeface="Calibri" pitchFamily="34" charset="0"/>
              </a:rPr>
              <a:t>pretium</a:t>
            </a:r>
            <a:r>
              <a:rPr lang="en-US" altLang="zh-CN" sz="847" dirty="0">
                <a:solidFill>
                  <a:srgbClr val="7F7F7F"/>
                </a:solidFill>
                <a:latin typeface="Calibri" pitchFamily="34" charset="0"/>
              </a:rPr>
              <a:t>. </a:t>
            </a:r>
            <a:r>
              <a:rPr lang="en-US" altLang="zh-CN" sz="847" dirty="0" err="1">
                <a:solidFill>
                  <a:srgbClr val="7F7F7F"/>
                </a:solidFill>
                <a:latin typeface="Calibri" pitchFamily="34" charset="0"/>
              </a:rPr>
              <a:t>Quisque</a:t>
            </a:r>
            <a:r>
              <a:rPr lang="en-US" altLang="zh-CN" sz="847" dirty="0">
                <a:solidFill>
                  <a:srgbClr val="7F7F7F"/>
                </a:solidFill>
                <a:latin typeface="Calibri" pitchFamily="34" charset="0"/>
              </a:rPr>
              <a:t> </a:t>
            </a:r>
            <a:r>
              <a:rPr lang="en-US" altLang="zh-CN" sz="847" dirty="0" err="1">
                <a:solidFill>
                  <a:srgbClr val="7F7F7F"/>
                </a:solidFill>
                <a:latin typeface="Calibri" pitchFamily="34" charset="0"/>
              </a:rPr>
              <a:t>nibh</a:t>
            </a:r>
            <a:r>
              <a:rPr lang="en-US" altLang="zh-CN" sz="847" dirty="0">
                <a:solidFill>
                  <a:srgbClr val="7F7F7F"/>
                </a:solidFill>
                <a:latin typeface="Calibri" pitchFamily="34" charset="0"/>
              </a:rPr>
              <a:t> dolor, </a:t>
            </a:r>
            <a:r>
              <a:rPr lang="en-US" altLang="zh-CN" sz="847" dirty="0" err="1">
                <a:solidFill>
                  <a:srgbClr val="7F7F7F"/>
                </a:solidFill>
                <a:latin typeface="Calibri" pitchFamily="34" charset="0"/>
              </a:rPr>
              <a:t>dignissim</a:t>
            </a:r>
            <a:r>
              <a:rPr lang="en-US" altLang="zh-CN" sz="847" dirty="0">
                <a:solidFill>
                  <a:srgbClr val="7F7F7F"/>
                </a:solidFill>
                <a:latin typeface="Calibri" pitchFamily="34" charset="0"/>
              </a:rPr>
              <a:t> ac </a:t>
            </a:r>
            <a:r>
              <a:rPr lang="en-US" altLang="zh-CN" sz="847" dirty="0" err="1">
                <a:solidFill>
                  <a:srgbClr val="7F7F7F"/>
                </a:solidFill>
                <a:latin typeface="Calibri" pitchFamily="34" charset="0"/>
              </a:rPr>
              <a:t>dignissim</a:t>
            </a:r>
            <a:r>
              <a:rPr lang="en-US" altLang="zh-CN" sz="847" dirty="0">
                <a:solidFill>
                  <a:srgbClr val="7F7F7F"/>
                </a:solidFill>
                <a:latin typeface="Calibri" pitchFamily="34" charset="0"/>
              </a:rPr>
              <a:t> </a:t>
            </a:r>
            <a:r>
              <a:rPr lang="en-US" altLang="zh-CN" sz="847" dirty="0" err="1">
                <a:solidFill>
                  <a:srgbClr val="7F7F7F"/>
                </a:solidFill>
                <a:latin typeface="Calibri" pitchFamily="34" charset="0"/>
              </a:rPr>
              <a:t>ut</a:t>
            </a:r>
            <a:r>
              <a:rPr lang="en-US" altLang="zh-CN" sz="847" dirty="0">
                <a:solidFill>
                  <a:srgbClr val="7F7F7F"/>
                </a:solidFill>
                <a:latin typeface="Calibri" pitchFamily="34" charset="0"/>
              </a:rPr>
              <a:t>, </a:t>
            </a:r>
            <a:r>
              <a:rPr lang="en-US" altLang="zh-CN" sz="847" dirty="0" err="1">
                <a:solidFill>
                  <a:srgbClr val="7F7F7F"/>
                </a:solidFill>
                <a:latin typeface="Calibri" pitchFamily="34" charset="0"/>
              </a:rPr>
              <a:t>luctus</a:t>
            </a:r>
            <a:r>
              <a:rPr lang="en-US" altLang="zh-CN" sz="847" dirty="0">
                <a:solidFill>
                  <a:srgbClr val="7F7F7F"/>
                </a:solidFill>
                <a:latin typeface="Calibri" pitchFamily="34" charset="0"/>
              </a:rPr>
              <a:t> ac </a:t>
            </a:r>
            <a:r>
              <a:rPr lang="en-US" altLang="zh-CN" sz="847" dirty="0" err="1">
                <a:solidFill>
                  <a:srgbClr val="7F7F7F"/>
                </a:solidFill>
                <a:latin typeface="Calibri" pitchFamily="34" charset="0"/>
              </a:rPr>
              <a:t>urna</a:t>
            </a:r>
            <a:r>
              <a:rPr lang="en-US" altLang="zh-CN" sz="847" dirty="0">
                <a:solidFill>
                  <a:srgbClr val="7F7F7F"/>
                </a:solidFill>
                <a:latin typeface="Calibri" pitchFamily="34" charset="0"/>
              </a:rPr>
              <a:t>. </a:t>
            </a:r>
            <a:r>
              <a:rPr lang="en-US" altLang="zh-CN" sz="847" dirty="0" err="1">
                <a:solidFill>
                  <a:srgbClr val="7F7F7F"/>
                </a:solidFill>
                <a:latin typeface="Calibri" pitchFamily="34" charset="0"/>
              </a:rPr>
              <a:t>Aliquam</a:t>
            </a:r>
            <a:r>
              <a:rPr lang="en-US" altLang="zh-CN" sz="847" dirty="0">
                <a:solidFill>
                  <a:srgbClr val="7F7F7F"/>
                </a:solidFill>
                <a:latin typeface="Calibri" pitchFamily="34" charset="0"/>
              </a:rPr>
              <a:t> </a:t>
            </a:r>
            <a:r>
              <a:rPr lang="en-US" altLang="zh-CN" sz="847" dirty="0" err="1">
                <a:solidFill>
                  <a:srgbClr val="7F7F7F"/>
                </a:solidFill>
                <a:latin typeface="Calibri" pitchFamily="34" charset="0"/>
              </a:rPr>
              <a:t>aliquet</a:t>
            </a:r>
            <a:r>
              <a:rPr lang="en-US" altLang="zh-CN" sz="847" dirty="0">
                <a:solidFill>
                  <a:srgbClr val="7F7F7F"/>
                </a:solidFill>
                <a:latin typeface="Calibri" pitchFamily="34" charset="0"/>
              </a:rPr>
              <a:t> non </a:t>
            </a:r>
            <a:r>
              <a:rPr lang="en-US" altLang="zh-CN" sz="847" dirty="0" err="1">
                <a:solidFill>
                  <a:srgbClr val="7F7F7F"/>
                </a:solidFill>
                <a:latin typeface="Calibri" pitchFamily="34" charset="0"/>
              </a:rPr>
              <a:t>massa</a:t>
            </a:r>
            <a:r>
              <a:rPr lang="en-US" altLang="zh-CN" sz="847" dirty="0">
                <a:solidFill>
                  <a:srgbClr val="7F7F7F"/>
                </a:solidFill>
                <a:latin typeface="Calibri" pitchFamily="34" charset="0"/>
              </a:rPr>
              <a:t> </a:t>
            </a:r>
            <a:r>
              <a:rPr lang="en-US" altLang="zh-CN" sz="847" dirty="0" err="1">
                <a:solidFill>
                  <a:srgbClr val="7F7F7F"/>
                </a:solidFill>
                <a:latin typeface="Calibri" pitchFamily="34" charset="0"/>
              </a:rPr>
              <a:t>quis</a:t>
            </a:r>
            <a:r>
              <a:rPr lang="en-US" altLang="zh-CN" sz="847" dirty="0">
                <a:solidFill>
                  <a:srgbClr val="7F7F7F"/>
                </a:solidFill>
                <a:latin typeface="Calibri" pitchFamily="34" charset="0"/>
              </a:rPr>
              <a:t> </a:t>
            </a:r>
            <a:r>
              <a:rPr lang="en-US" altLang="zh-CN" sz="847" dirty="0" err="1">
                <a:solidFill>
                  <a:srgbClr val="7F7F7F"/>
                </a:solidFill>
                <a:latin typeface="Calibri" pitchFamily="34" charset="0"/>
              </a:rPr>
              <a:t>tincidunt</a:t>
            </a:r>
            <a:r>
              <a:rPr lang="en-US" altLang="zh-CN" sz="847" dirty="0">
                <a:solidFill>
                  <a:srgbClr val="7F7F7F"/>
                </a:solidFill>
                <a:latin typeface="Calibri" pitchFamily="34" charset="0"/>
              </a:rPr>
              <a:t>. </a:t>
            </a:r>
          </a:p>
        </p:txBody>
      </p:sp>
    </p:spTree>
  </p:cSld>
  <p:clrMapOvr>
    <a:masterClrMapping/>
  </p:clrMapOvr>
  <p:transition spd="slow" advClick="0" advTm="6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8)">
                                      <p:cBhvr>
                                        <p:cTn id="7" dur="2000"/>
                                        <p:tgtEl>
                                          <p:spTgt spid="2"/>
                                        </p:tgtEl>
                                      </p:cBhvr>
                                    </p:animEffect>
                                  </p:childTnLst>
                                </p:cTn>
                              </p:par>
                            </p:childTnLst>
                          </p:cTn>
                        </p:par>
                        <p:par>
                          <p:cTn id="8" fill="hold">
                            <p:stCondLst>
                              <p:cond delay="20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9"/>
                                        </p:tgtEl>
                                        <p:attrNameLst>
                                          <p:attrName>style.visibility</p:attrName>
                                        </p:attrNameLst>
                                      </p:cBhvr>
                                      <p:to>
                                        <p:strVal val="visible"/>
                                      </p:to>
                                    </p:set>
                                    <p:anim by="(-#ppt_w*2)" calcmode="lin" valueType="num">
                                      <p:cBhvr rctx="PPT">
                                        <p:cTn id="11" dur="500" autoRev="1" fill="hold">
                                          <p:stCondLst>
                                            <p:cond delay="0"/>
                                          </p:stCondLst>
                                        </p:cTn>
                                        <p:tgtEl>
                                          <p:spTgt spid="9"/>
                                        </p:tgtEl>
                                        <p:attrNameLst>
                                          <p:attrName>ppt_w</p:attrName>
                                        </p:attrNameLst>
                                      </p:cBhvr>
                                    </p:anim>
                                    <p:anim by="(#ppt_w*0.50)" calcmode="lin" valueType="num">
                                      <p:cBhvr>
                                        <p:cTn id="12" dur="500" decel="50000" autoRev="1" fill="hold">
                                          <p:stCondLst>
                                            <p:cond delay="0"/>
                                          </p:stCondLst>
                                        </p:cTn>
                                        <p:tgtEl>
                                          <p:spTgt spid="9"/>
                                        </p:tgtEl>
                                        <p:attrNameLst>
                                          <p:attrName>ppt_x</p:attrName>
                                        </p:attrNameLst>
                                      </p:cBhvr>
                                    </p:anim>
                                    <p:anim from="(-#ppt_h/2)" to="(#ppt_y)" calcmode="lin" valueType="num">
                                      <p:cBhvr>
                                        <p:cTn id="13" dur="1000" fill="hold">
                                          <p:stCondLst>
                                            <p:cond delay="0"/>
                                          </p:stCondLst>
                                        </p:cTn>
                                        <p:tgtEl>
                                          <p:spTgt spid="9"/>
                                        </p:tgtEl>
                                        <p:attrNameLst>
                                          <p:attrName>ppt_y</p:attrName>
                                        </p:attrNameLst>
                                      </p:cBhvr>
                                    </p:anim>
                                    <p:animRot by="21600000">
                                      <p:cBhvr>
                                        <p:cTn id="14" dur="1000" fill="hold">
                                          <p:stCondLst>
                                            <p:cond delay="0"/>
                                          </p:stCondLst>
                                        </p:cTn>
                                        <p:tgtEl>
                                          <p:spTgt spid="9"/>
                                        </p:tgtEl>
                                        <p:attrNameLst>
                                          <p:attrName>r</p:attrName>
                                        </p:attrNameLst>
                                      </p:cBhvr>
                                    </p:animRot>
                                  </p:childTnLst>
                                </p:cTn>
                              </p:par>
                            </p:childTnLst>
                          </p:cTn>
                        </p:par>
                        <p:par>
                          <p:cTn id="15" fill="hold">
                            <p:stCondLst>
                              <p:cond delay="3300"/>
                            </p:stCondLst>
                            <p:childTnLst>
                              <p:par>
                                <p:cTn id="16" presetID="41" presetClass="entr" presetSubtype="0" fill="hold" nodeType="afterEffect">
                                  <p:stCondLst>
                                    <p:cond delay="0"/>
                                  </p:stCondLst>
                                  <p:iterate type="lt">
                                    <p:tmPct val="10000"/>
                                  </p:iterate>
                                  <p:childTnLst>
                                    <p:set>
                                      <p:cBhvr>
                                        <p:cTn id="17" dur="1" fill="hold">
                                          <p:stCondLst>
                                            <p:cond delay="0"/>
                                          </p:stCondLst>
                                        </p:cTn>
                                        <p:tgtEl>
                                          <p:spTgt spid="16398">
                                            <p:txEl>
                                              <p:pRg st="0" end="0"/>
                                            </p:txEl>
                                          </p:spTgt>
                                        </p:tgtEl>
                                        <p:attrNameLst>
                                          <p:attrName>style.visibility</p:attrName>
                                        </p:attrNameLst>
                                      </p:cBhvr>
                                      <p:to>
                                        <p:strVal val="visible"/>
                                      </p:to>
                                    </p:set>
                                    <p:anim calcmode="lin" valueType="num">
                                      <p:cBhvr>
                                        <p:cTn id="18" dur="500" fill="hold"/>
                                        <p:tgtEl>
                                          <p:spTgt spid="1639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6398">
                                            <p:txEl>
                                              <p:pRg st="0" end="0"/>
                                            </p:txEl>
                                          </p:spTgt>
                                        </p:tgtEl>
                                        <p:attrNameLst>
                                          <p:attrName>ppt_y</p:attrName>
                                        </p:attrNameLst>
                                      </p:cBhvr>
                                      <p:tavLst>
                                        <p:tav tm="0">
                                          <p:val>
                                            <p:strVal val="#ppt_y"/>
                                          </p:val>
                                        </p:tav>
                                        <p:tav tm="100000">
                                          <p:val>
                                            <p:strVal val="#ppt_y"/>
                                          </p:val>
                                        </p:tav>
                                      </p:tavLst>
                                    </p:anim>
                                    <p:anim calcmode="lin" valueType="num">
                                      <p:cBhvr>
                                        <p:cTn id="20" dur="500" fill="hold"/>
                                        <p:tgtEl>
                                          <p:spTgt spid="1639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639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6398">
                                            <p:txEl>
                                              <p:pRg st="0" end="0"/>
                                            </p:txEl>
                                          </p:spTgt>
                                        </p:tgtEl>
                                      </p:cBhvr>
                                    </p:animEffect>
                                  </p:childTnLst>
                                </p:cTn>
                              </p:par>
                            </p:childTnLst>
                          </p:cTn>
                        </p:par>
                        <p:par>
                          <p:cTn id="23" fill="hold">
                            <p:stCondLst>
                              <p:cond delay="4250"/>
                            </p:stCondLst>
                            <p:childTnLst>
                              <p:par>
                                <p:cTn id="24" presetID="42" presetClass="entr" presetSubtype="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29" name="Picture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31917"/>
            <a:ext cx="9144000" cy="5079668"/>
          </a:xfrm>
          <a:prstGeom prst="rect">
            <a:avLst/>
          </a:prstGeom>
          <a:noFill/>
          <a:ln w="9525">
            <a:noFill/>
            <a:miter lim="800000"/>
            <a:headEnd/>
            <a:tailEnd/>
          </a:ln>
        </p:spPr>
      </p:pic>
      <p:sp>
        <p:nvSpPr>
          <p:cNvPr id="485447" name="Rectangle 71"/>
          <p:cNvSpPr>
            <a:spLocks noChangeArrowheads="1"/>
          </p:cNvSpPr>
          <p:nvPr/>
        </p:nvSpPr>
        <p:spPr bwMode="auto">
          <a:xfrm>
            <a:off x="2744395" y="2419450"/>
            <a:ext cx="3995647" cy="767173"/>
          </a:xfrm>
          <a:prstGeom prst="rect">
            <a:avLst/>
          </a:prstGeom>
          <a:noFill/>
          <a:ln w="15875" algn="ctr">
            <a:noFill/>
            <a:miter lim="800000"/>
            <a:headEnd/>
            <a:tailEnd/>
          </a:ln>
        </p:spPr>
        <p:txBody>
          <a:bodyPr lIns="71668" tIns="35834" rIns="71668" bIns="35834">
            <a:spAutoFit/>
          </a:bodyPr>
          <a:lstStyle/>
          <a:p>
            <a:pPr algn="ctr" defTabSz="716737"/>
            <a:r>
              <a:rPr lang="zh-CN" altLang="en-US" sz="1505">
                <a:latin typeface="Amosis Technik"/>
                <a:ea typeface="楷体_GB2312"/>
                <a:cs typeface="楷体_GB2312"/>
              </a:rPr>
              <a:t>点击添加文本点击</a:t>
            </a:r>
            <a:r>
              <a:rPr lang="zh-CN" altLang="en-US" sz="1505">
                <a:ea typeface="楷体_GB2312"/>
                <a:cs typeface="楷体_GB2312"/>
              </a:rPr>
              <a:t>添加文本点击添加文本点击添加文本点击添加文本点击添加文本</a:t>
            </a:r>
            <a:r>
              <a:rPr lang="zh-CN" altLang="en-US" sz="1505">
                <a:latin typeface="Amosis Technik"/>
                <a:ea typeface="楷体_GB2312"/>
                <a:cs typeface="楷体_GB2312"/>
              </a:rPr>
              <a:t>点击添加文本点击</a:t>
            </a:r>
            <a:r>
              <a:rPr lang="zh-CN" altLang="en-US" sz="1505">
                <a:ea typeface="楷体_GB2312"/>
                <a:cs typeface="楷体_GB2312"/>
              </a:rPr>
              <a:t>添加</a:t>
            </a:r>
          </a:p>
        </p:txBody>
      </p:sp>
      <p:sp>
        <p:nvSpPr>
          <p:cNvPr id="485448" name="WordArt 72"/>
          <p:cNvSpPr>
            <a:spLocks noChangeArrowheads="1" noChangeShapeType="1" noTextEdit="1"/>
          </p:cNvSpPr>
          <p:nvPr/>
        </p:nvSpPr>
        <p:spPr bwMode="auto">
          <a:xfrm>
            <a:off x="4382371" y="1541484"/>
            <a:ext cx="788379" cy="689831"/>
          </a:xfrm>
          <a:prstGeom prst="rect">
            <a:avLst/>
          </a:prstGeom>
        </p:spPr>
        <p:txBody>
          <a:bodyPr wrap="none" fromWordArt="1">
            <a:prstTxWarp prst="textPlain">
              <a:avLst>
                <a:gd name="adj" fmla="val 50000"/>
              </a:avLst>
            </a:prstTxWarp>
          </a:bodyPr>
          <a:lstStyle/>
          <a:p>
            <a:pPr algn="ctr"/>
            <a:r>
              <a:rPr lang="en-US" altLang="zh-CN" sz="3386" b="1" kern="10">
                <a:ln w="9525">
                  <a:noFill/>
                  <a:round/>
                  <a:headEnd/>
                  <a:tailEnd/>
                </a:ln>
                <a:solidFill>
                  <a:srgbClr val="990000"/>
                </a:solidFill>
                <a:effectLst>
                  <a:outerShdw dist="45791" dir="2021404" algn="ctr" rotWithShape="0">
                    <a:srgbClr val="B2B2B2">
                      <a:alpha val="79999"/>
                    </a:srgbClr>
                  </a:outerShdw>
                </a:effectLst>
                <a:latin typeface="Arial"/>
                <a:cs typeface="Arial"/>
              </a:rPr>
              <a:t>02</a:t>
            </a:r>
            <a:endParaRPr lang="zh-CN" altLang="en-US" sz="3386" b="1" kern="10">
              <a:ln w="9525">
                <a:noFill/>
                <a:round/>
                <a:headEnd/>
                <a:tailEnd/>
              </a:ln>
              <a:solidFill>
                <a:srgbClr val="990000"/>
              </a:solidFill>
              <a:effectLst>
                <a:outerShdw dist="45791" dir="2021404" algn="ctr" rotWithShape="0">
                  <a:srgbClr val="B2B2B2">
                    <a:alpha val="79999"/>
                  </a:srgbClr>
                </a:outerShdw>
              </a:effectLst>
              <a:latin typeface="Arial"/>
              <a:cs typeface="Arial"/>
            </a:endParaRPr>
          </a:p>
        </p:txBody>
      </p:sp>
      <p:sp>
        <p:nvSpPr>
          <p:cNvPr id="485449" name="Rectangle 73"/>
          <p:cNvSpPr>
            <a:spLocks noChangeArrowheads="1"/>
          </p:cNvSpPr>
          <p:nvPr/>
        </p:nvSpPr>
        <p:spPr bwMode="auto">
          <a:xfrm>
            <a:off x="2947462" y="1338417"/>
            <a:ext cx="3296857" cy="1013266"/>
          </a:xfrm>
          <a:prstGeom prst="rect">
            <a:avLst/>
          </a:prstGeom>
          <a:noFill/>
          <a:ln w="15875" algn="ctr">
            <a:noFill/>
            <a:miter lim="800000"/>
            <a:headEnd/>
            <a:tailEnd/>
          </a:ln>
        </p:spPr>
        <p:txBody>
          <a:bodyPr lIns="71668" tIns="35834" rIns="71668" bIns="35834">
            <a:spAutoFit/>
          </a:bodyPr>
          <a:lstStyle/>
          <a:p>
            <a:pPr algn="r" defTabSz="716737"/>
            <a:r>
              <a:rPr lang="zh-CN" altLang="en-US" sz="6114">
                <a:solidFill>
                  <a:srgbClr val="990000"/>
                </a:solidFill>
                <a:latin typeface="宋体" charset="-122"/>
              </a:rPr>
              <a:t>［   ］</a:t>
            </a:r>
          </a:p>
        </p:txBody>
      </p:sp>
      <p:grpSp>
        <p:nvGrpSpPr>
          <p:cNvPr id="22549" name="Group 21"/>
          <p:cNvGrpSpPr>
            <a:grpSpLocks/>
          </p:cNvGrpSpPr>
          <p:nvPr/>
        </p:nvGrpSpPr>
        <p:grpSpPr bwMode="auto">
          <a:xfrm rot="10800000">
            <a:off x="465860" y="3384021"/>
            <a:ext cx="8678140" cy="2378574"/>
            <a:chOff x="44" y="-294"/>
            <a:chExt cx="5812" cy="1593"/>
          </a:xfrm>
        </p:grpSpPr>
        <p:pic>
          <p:nvPicPr>
            <p:cNvPr id="14" name="图片 13"/>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8986837" flipH="1">
              <a:off x="2660" y="702"/>
              <a:ext cx="374" cy="540"/>
            </a:xfrm>
            <a:prstGeom prst="rect">
              <a:avLst/>
            </a:prstGeom>
          </p:spPr>
        </p:pic>
        <p:pic>
          <p:nvPicPr>
            <p:cNvPr id="15" name="图片 14"/>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3084" y="572"/>
              <a:ext cx="188" cy="327"/>
            </a:xfrm>
            <a:prstGeom prst="rect">
              <a:avLst/>
            </a:prstGeom>
          </p:spPr>
        </p:pic>
        <p:sp>
          <p:nvSpPr>
            <p:cNvPr id="16" name="五角星 15"/>
            <p:cNvSpPr/>
            <p:nvPr/>
          </p:nvSpPr>
          <p:spPr>
            <a:xfrm>
              <a:off x="2708" y="350"/>
              <a:ext cx="165" cy="173"/>
            </a:xfrm>
            <a:prstGeom prst="star5">
              <a:avLst/>
            </a:prstGeom>
            <a:solidFill>
              <a:srgbClr val="D399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8" name="图片 17"/>
            <p:cNvPicPr>
              <a:picLocks noChangeAspect="1"/>
            </p:cNvPicPr>
            <p:nvPr/>
          </p:nvPicPr>
          <p:blipFill>
            <a:blip r:embed="rId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8904180">
              <a:off x="2875" y="265"/>
              <a:ext cx="266" cy="174"/>
            </a:xfrm>
            <a:prstGeom prst="rect">
              <a:avLst/>
            </a:prstGeom>
          </p:spPr>
        </p:pic>
        <p:pic>
          <p:nvPicPr>
            <p:cNvPr id="19" name="图片 18"/>
            <p:cNvPicPr>
              <a:picLocks noChangeAspect="1"/>
            </p:cNvPicPr>
            <p:nvPr/>
          </p:nvPicPr>
          <p:blipFill>
            <a:blip r:embed="rId6"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113" y="401"/>
              <a:ext cx="157" cy="157"/>
            </a:xfrm>
            <a:prstGeom prst="rect">
              <a:avLst/>
            </a:prstGeom>
          </p:spPr>
        </p:pic>
        <p:pic>
          <p:nvPicPr>
            <p:cNvPr id="20" name="图片 19"/>
            <p:cNvPicPr>
              <a:picLocks noChangeAspect="1"/>
            </p:cNvPicPr>
            <p:nvPr/>
          </p:nvPicPr>
          <p:blipFill>
            <a:blip r:embed="rId7" cstate="print">
              <a:duotone>
                <a:schemeClr val="accent1">
                  <a:shade val="45000"/>
                  <a:satMod val="135000"/>
                </a:schemeClr>
                <a:prstClr val="white"/>
              </a:duotone>
              <a:extLst/>
            </a:blip>
            <a:stretch>
              <a:fillRect/>
            </a:stretch>
          </p:blipFill>
          <p:spPr>
            <a:xfrm>
              <a:off x="3195" y="192"/>
              <a:ext cx="576" cy="576"/>
            </a:xfrm>
            <a:prstGeom prst="rect">
              <a:avLst/>
            </a:prstGeom>
          </p:spPr>
        </p:pic>
        <p:pic>
          <p:nvPicPr>
            <p:cNvPr id="21" name="图片 20"/>
            <p:cNvPicPr>
              <a:picLocks noChangeAspect="1"/>
            </p:cNvPicPr>
            <p:nvPr/>
          </p:nvPicPr>
          <p:blipFill>
            <a:blip r:embed="rId8" cstate="print">
              <a:duotone>
                <a:schemeClr val="accent6">
                  <a:shade val="45000"/>
                  <a:satMod val="135000"/>
                </a:schemeClr>
                <a:prstClr val="white"/>
              </a:duotone>
              <a:extLst/>
            </a:blip>
            <a:stretch>
              <a:fillRect/>
            </a:stretch>
          </p:blipFill>
          <p:spPr>
            <a:xfrm>
              <a:off x="3440" y="581"/>
              <a:ext cx="117" cy="117"/>
            </a:xfrm>
            <a:prstGeom prst="rect">
              <a:avLst/>
            </a:prstGeom>
          </p:spPr>
        </p:pic>
        <p:pic>
          <p:nvPicPr>
            <p:cNvPr id="22" name="图片 21"/>
            <p:cNvPicPr>
              <a:picLocks noChangeAspect="1"/>
            </p:cNvPicPr>
            <p:nvPr/>
          </p:nvPicPr>
          <p:blipFill>
            <a:blip r:embed="rId9"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3763" y="412"/>
              <a:ext cx="329" cy="196"/>
            </a:xfrm>
            <a:prstGeom prst="rect">
              <a:avLst/>
            </a:prstGeom>
          </p:spPr>
        </p:pic>
        <p:pic>
          <p:nvPicPr>
            <p:cNvPr id="23" name="图片 22"/>
            <p:cNvPicPr>
              <a:picLocks noChangeAspect="1"/>
            </p:cNvPicPr>
            <p:nvPr/>
          </p:nvPicPr>
          <p:blipFill>
            <a:blip r:embed="rId10"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175" y="128"/>
              <a:ext cx="308" cy="226"/>
            </a:xfrm>
            <a:prstGeom prst="rect">
              <a:avLst/>
            </a:prstGeom>
          </p:spPr>
        </p:pic>
        <p:pic>
          <p:nvPicPr>
            <p:cNvPr id="24" name="图片 23"/>
            <p:cNvPicPr>
              <a:picLocks noChangeAspect="1"/>
            </p:cNvPicPr>
            <p:nvPr/>
          </p:nvPicPr>
          <p:blipFill>
            <a:blip r:embed="rId11"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766" y="0"/>
              <a:ext cx="322" cy="323"/>
            </a:xfrm>
            <a:prstGeom prst="rect">
              <a:avLst/>
            </a:prstGeom>
          </p:spPr>
        </p:pic>
        <p:pic>
          <p:nvPicPr>
            <p:cNvPr id="22560" name="图片 24"/>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4308" y="382"/>
              <a:ext cx="254" cy="256"/>
            </a:xfrm>
            <a:prstGeom prst="rect">
              <a:avLst/>
            </a:prstGeom>
            <a:noFill/>
            <a:ln w="9525">
              <a:noFill/>
              <a:miter lim="800000"/>
              <a:headEnd/>
              <a:tailEnd/>
            </a:ln>
          </p:spPr>
        </p:pic>
        <p:pic>
          <p:nvPicPr>
            <p:cNvPr id="26" name="图片 25"/>
            <p:cNvPicPr>
              <a:picLocks noChangeAspect="1"/>
            </p:cNvPicPr>
            <p:nvPr/>
          </p:nvPicPr>
          <p:blipFill>
            <a:blip r:embed="rId13"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420" y="236"/>
              <a:ext cx="242" cy="244"/>
            </a:xfrm>
            <a:prstGeom prst="rect">
              <a:avLst/>
            </a:prstGeom>
          </p:spPr>
        </p:pic>
        <p:pic>
          <p:nvPicPr>
            <p:cNvPr id="28" name="图片 27"/>
            <p:cNvPicPr>
              <a:picLocks noChangeAspect="1"/>
            </p:cNvPicPr>
            <p:nvPr/>
          </p:nvPicPr>
          <p:blipFill>
            <a:blip r:embed="rId1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2758" y="-68"/>
              <a:ext cx="232" cy="405"/>
            </a:xfrm>
            <a:prstGeom prst="rect">
              <a:avLst/>
            </a:prstGeom>
          </p:spPr>
        </p:pic>
        <p:pic>
          <p:nvPicPr>
            <p:cNvPr id="29" name="图片 28"/>
            <p:cNvPicPr>
              <a:picLocks noChangeAspect="1"/>
            </p:cNvPicPr>
            <p:nvPr/>
          </p:nvPicPr>
          <p:blipFill>
            <a:blip r:embed="rId1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71" y="159"/>
              <a:ext cx="333" cy="271"/>
            </a:xfrm>
            <a:prstGeom prst="rect">
              <a:avLst/>
            </a:prstGeom>
          </p:spPr>
        </p:pic>
        <p:pic>
          <p:nvPicPr>
            <p:cNvPr id="30" name="图片 29"/>
            <p:cNvPicPr>
              <a:picLocks noChangeAspect="1"/>
            </p:cNvPicPr>
            <p:nvPr/>
          </p:nvPicPr>
          <p:blipFill>
            <a:blip r:embed="rId1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3481104">
              <a:off x="1641" y="125"/>
              <a:ext cx="242" cy="344"/>
            </a:xfrm>
            <a:prstGeom prst="rect">
              <a:avLst/>
            </a:prstGeom>
          </p:spPr>
        </p:pic>
        <p:pic>
          <p:nvPicPr>
            <p:cNvPr id="31" name="图片 30"/>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59" y="552"/>
              <a:ext cx="223" cy="207"/>
            </a:xfrm>
            <a:prstGeom prst="rect">
              <a:avLst/>
            </a:prstGeom>
          </p:spPr>
        </p:pic>
        <p:pic>
          <p:nvPicPr>
            <p:cNvPr id="32" name="图片 31"/>
            <p:cNvPicPr>
              <a:picLocks noChangeAspect="1"/>
            </p:cNvPicPr>
            <p:nvPr/>
          </p:nvPicPr>
          <p:blipFill>
            <a:blip r:embed="rId1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054" y="76"/>
              <a:ext cx="281" cy="281"/>
            </a:xfrm>
            <a:prstGeom prst="rect">
              <a:avLst/>
            </a:prstGeom>
          </p:spPr>
        </p:pic>
        <p:pic>
          <p:nvPicPr>
            <p:cNvPr id="33" name="图片 32"/>
            <p:cNvPicPr>
              <a:picLocks noChangeAspect="1"/>
            </p:cNvPicPr>
            <p:nvPr/>
          </p:nvPicPr>
          <p:blipFill>
            <a:blip r:embed="rId1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27" y="-10"/>
              <a:ext cx="226" cy="227"/>
            </a:xfrm>
            <a:prstGeom prst="rect">
              <a:avLst/>
            </a:prstGeom>
          </p:spPr>
        </p:pic>
        <p:pic>
          <p:nvPicPr>
            <p:cNvPr id="34" name="图片 33"/>
            <p:cNvPicPr>
              <a:picLocks noChangeAspect="1"/>
            </p:cNvPicPr>
            <p:nvPr/>
          </p:nvPicPr>
          <p:blipFill>
            <a:blip r:embed="rId20"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060" y="-40"/>
              <a:ext cx="270" cy="270"/>
            </a:xfrm>
            <a:prstGeom prst="rect">
              <a:avLst/>
            </a:prstGeom>
          </p:spPr>
        </p:pic>
        <p:pic>
          <p:nvPicPr>
            <p:cNvPr id="35" name="图片 34"/>
            <p:cNvPicPr>
              <a:picLocks noChangeAspect="1"/>
            </p:cNvPicPr>
            <p:nvPr/>
          </p:nvPicPr>
          <p:blipFill>
            <a:blip r:embed="rId21"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079" y="10"/>
              <a:ext cx="247" cy="243"/>
            </a:xfrm>
            <a:prstGeom prst="rect">
              <a:avLst/>
            </a:prstGeom>
          </p:spPr>
        </p:pic>
        <p:pic>
          <p:nvPicPr>
            <p:cNvPr id="36" name="图片 35"/>
            <p:cNvPicPr>
              <a:picLocks noChangeAspect="1"/>
            </p:cNvPicPr>
            <p:nvPr/>
          </p:nvPicPr>
          <p:blipFill>
            <a:blip r:embed="rId22"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00" y="33"/>
              <a:ext cx="369" cy="368"/>
            </a:xfrm>
            <a:prstGeom prst="rect">
              <a:avLst/>
            </a:prstGeom>
          </p:spPr>
        </p:pic>
        <p:pic>
          <p:nvPicPr>
            <p:cNvPr id="37" name="图片 36"/>
            <p:cNvPicPr>
              <a:picLocks noChangeAspect="1"/>
            </p:cNvPicPr>
            <p:nvPr/>
          </p:nvPicPr>
          <p:blipFill>
            <a:blip r:embed="rId23"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2205" y="447"/>
              <a:ext cx="132" cy="230"/>
            </a:xfrm>
            <a:prstGeom prst="rect">
              <a:avLst/>
            </a:prstGeom>
          </p:spPr>
        </p:pic>
        <p:pic>
          <p:nvPicPr>
            <p:cNvPr id="38" name="图片 37"/>
            <p:cNvPicPr>
              <a:picLocks noChangeAspect="1"/>
            </p:cNvPicPr>
            <p:nvPr/>
          </p:nvPicPr>
          <p:blipFill>
            <a:blip r:embed="rId2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21" y="-139"/>
              <a:ext cx="218" cy="290"/>
            </a:xfrm>
            <a:prstGeom prst="rect">
              <a:avLst/>
            </a:prstGeom>
          </p:spPr>
        </p:pic>
        <p:pic>
          <p:nvPicPr>
            <p:cNvPr id="39" name="图片 38"/>
            <p:cNvPicPr>
              <a:picLocks noChangeAspect="1"/>
            </p:cNvPicPr>
            <p:nvPr/>
          </p:nvPicPr>
          <p:blipFill>
            <a:blip r:embed="rId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280487">
              <a:off x="258" y="41"/>
              <a:ext cx="267" cy="174"/>
            </a:xfrm>
            <a:prstGeom prst="rect">
              <a:avLst/>
            </a:prstGeom>
          </p:spPr>
        </p:pic>
        <p:pic>
          <p:nvPicPr>
            <p:cNvPr id="40" name="图片 39"/>
            <p:cNvPicPr>
              <a:picLocks noChangeAspect="1"/>
            </p:cNvPicPr>
            <p:nvPr/>
          </p:nvPicPr>
          <p:blipFill>
            <a:blip r:embed="rId9"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1392" y="-39"/>
              <a:ext cx="330" cy="196"/>
            </a:xfrm>
            <a:prstGeom prst="rect">
              <a:avLst/>
            </a:prstGeom>
          </p:spPr>
        </p:pic>
        <p:pic>
          <p:nvPicPr>
            <p:cNvPr id="41" name="图片 40"/>
            <p:cNvPicPr>
              <a:picLocks noChangeAspect="1"/>
            </p:cNvPicPr>
            <p:nvPr/>
          </p:nvPicPr>
          <p:blipFill>
            <a:blip r:embed="rId7" cstate="print">
              <a:duotone>
                <a:schemeClr val="accent1">
                  <a:shade val="45000"/>
                  <a:satMod val="135000"/>
                </a:schemeClr>
                <a:prstClr val="white"/>
              </a:duotone>
              <a:extLst/>
            </a:blip>
            <a:stretch>
              <a:fillRect/>
            </a:stretch>
          </p:blipFill>
          <p:spPr>
            <a:xfrm rot="10800000">
              <a:off x="2007" y="401"/>
              <a:ext cx="575" cy="576"/>
            </a:xfrm>
            <a:prstGeom prst="rect">
              <a:avLst/>
            </a:prstGeom>
          </p:spPr>
        </p:pic>
        <p:pic>
          <p:nvPicPr>
            <p:cNvPr id="42" name="图片 41"/>
            <p:cNvPicPr>
              <a:picLocks noChangeAspect="1"/>
            </p:cNvPicPr>
            <p:nvPr/>
          </p:nvPicPr>
          <p:blipFill>
            <a:blip r:embed="rId11"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1208" y="304"/>
              <a:ext cx="323" cy="323"/>
            </a:xfrm>
            <a:prstGeom prst="rect">
              <a:avLst/>
            </a:prstGeom>
          </p:spPr>
        </p:pic>
        <p:pic>
          <p:nvPicPr>
            <p:cNvPr id="43" name="图片 42"/>
            <p:cNvPicPr>
              <a:picLocks noChangeAspect="1"/>
            </p:cNvPicPr>
            <p:nvPr/>
          </p:nvPicPr>
          <p:blipFill>
            <a:blip r:embed="rId25"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1325" y="381"/>
              <a:ext cx="87" cy="152"/>
            </a:xfrm>
            <a:prstGeom prst="rect">
              <a:avLst/>
            </a:prstGeom>
          </p:spPr>
        </p:pic>
        <p:pic>
          <p:nvPicPr>
            <p:cNvPr id="45" name="图片 44"/>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4866620">
              <a:off x="3447" y="-47"/>
              <a:ext cx="224" cy="208"/>
            </a:xfrm>
            <a:prstGeom prst="rect">
              <a:avLst/>
            </a:prstGeom>
          </p:spPr>
        </p:pic>
        <p:pic>
          <p:nvPicPr>
            <p:cNvPr id="46" name="图片 45"/>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726" y="24"/>
              <a:ext cx="224" cy="207"/>
            </a:xfrm>
            <a:prstGeom prst="rect">
              <a:avLst/>
            </a:prstGeom>
          </p:spPr>
        </p:pic>
        <p:pic>
          <p:nvPicPr>
            <p:cNvPr id="47" name="图片 46"/>
            <p:cNvPicPr>
              <a:picLocks noChangeAspect="1"/>
            </p:cNvPicPr>
            <p:nvPr/>
          </p:nvPicPr>
          <p:blipFill>
            <a:blip r:embed="rId2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842783">
              <a:off x="4162" y="517"/>
              <a:ext cx="144" cy="205"/>
            </a:xfrm>
            <a:prstGeom prst="rect">
              <a:avLst/>
            </a:prstGeom>
          </p:spPr>
        </p:pic>
        <p:pic>
          <p:nvPicPr>
            <p:cNvPr id="48" name="图片 47"/>
            <p:cNvPicPr>
              <a:picLocks noChangeAspect="1"/>
            </p:cNvPicPr>
            <p:nvPr/>
          </p:nvPicPr>
          <p:blipFill>
            <a:blip r:embed="rId27"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rot="14964289">
              <a:off x="3729" y="645"/>
              <a:ext cx="200" cy="196"/>
            </a:xfrm>
            <a:prstGeom prst="rect">
              <a:avLst/>
            </a:prstGeom>
          </p:spPr>
        </p:pic>
        <p:pic>
          <p:nvPicPr>
            <p:cNvPr id="49" name="图片 48"/>
            <p:cNvPicPr>
              <a:picLocks noChangeAspect="1"/>
            </p:cNvPicPr>
            <p:nvPr/>
          </p:nvPicPr>
          <p:blipFill>
            <a:blip r:embed="rId2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282" y="-73"/>
              <a:ext cx="226" cy="226"/>
            </a:xfrm>
            <a:prstGeom prst="rect">
              <a:avLst/>
            </a:prstGeom>
          </p:spPr>
        </p:pic>
        <p:pic>
          <p:nvPicPr>
            <p:cNvPr id="50" name="图片 49"/>
            <p:cNvPicPr>
              <a:picLocks noChangeAspect="1"/>
            </p:cNvPicPr>
            <p:nvPr/>
          </p:nvPicPr>
          <p:blipFill>
            <a:blip r:embed="rId20"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930" y="271"/>
              <a:ext cx="270" cy="270"/>
            </a:xfrm>
            <a:prstGeom prst="rect">
              <a:avLst/>
            </a:prstGeom>
          </p:spPr>
        </p:pic>
        <p:pic>
          <p:nvPicPr>
            <p:cNvPr id="51" name="图片 50"/>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1750" y="343"/>
              <a:ext cx="188" cy="327"/>
            </a:xfrm>
            <a:prstGeom prst="rect">
              <a:avLst/>
            </a:prstGeom>
          </p:spPr>
        </p:pic>
        <p:sp>
          <p:nvSpPr>
            <p:cNvPr id="52" name="五角星 51"/>
            <p:cNvSpPr/>
            <p:nvPr/>
          </p:nvSpPr>
          <p:spPr>
            <a:xfrm>
              <a:off x="1913" y="45"/>
              <a:ext cx="136" cy="143"/>
            </a:xfrm>
            <a:prstGeom prst="star5">
              <a:avLst/>
            </a:prstGeom>
            <a:solidFill>
              <a:srgbClr val="D399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53" name="图片 52"/>
            <p:cNvPicPr>
              <a:picLocks noChangeAspect="1"/>
            </p:cNvPicPr>
            <p:nvPr/>
          </p:nvPicPr>
          <p:blipFill>
            <a:blip r:embed="rId12"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46" y="1"/>
              <a:ext cx="254" cy="257"/>
            </a:xfrm>
            <a:prstGeom prst="rect">
              <a:avLst/>
            </a:prstGeom>
          </p:spPr>
        </p:pic>
        <p:pic>
          <p:nvPicPr>
            <p:cNvPr id="54" name="图片 53"/>
            <p:cNvPicPr>
              <a:picLocks noChangeAspect="1"/>
            </p:cNvPicPr>
            <p:nvPr/>
          </p:nvPicPr>
          <p:blipFill>
            <a:blip r:embed="rId6"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51" y="-23"/>
              <a:ext cx="157" cy="157"/>
            </a:xfrm>
            <a:prstGeom prst="rect">
              <a:avLst/>
            </a:prstGeom>
          </p:spPr>
        </p:pic>
        <p:pic>
          <p:nvPicPr>
            <p:cNvPr id="55" name="图片 54"/>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4495" y="-116"/>
              <a:ext cx="188" cy="327"/>
            </a:xfrm>
            <a:prstGeom prst="rect">
              <a:avLst/>
            </a:prstGeom>
          </p:spPr>
        </p:pic>
        <p:pic>
          <p:nvPicPr>
            <p:cNvPr id="22589" name="图片 55"/>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980" y="93"/>
              <a:ext cx="254" cy="257"/>
            </a:xfrm>
            <a:prstGeom prst="rect">
              <a:avLst/>
            </a:prstGeom>
            <a:noFill/>
            <a:ln w="9525">
              <a:noFill/>
              <a:miter lim="800000"/>
              <a:headEnd/>
              <a:tailEnd/>
            </a:ln>
          </p:spPr>
        </p:pic>
        <p:pic>
          <p:nvPicPr>
            <p:cNvPr id="57" name="图片 56"/>
            <p:cNvPicPr>
              <a:picLocks noChangeAspect="1"/>
            </p:cNvPicPr>
            <p:nvPr/>
          </p:nvPicPr>
          <p:blipFill>
            <a:blip r:embed="rId2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275" y="182"/>
              <a:ext cx="153" cy="150"/>
            </a:xfrm>
            <a:prstGeom prst="rect">
              <a:avLst/>
            </a:prstGeom>
          </p:spPr>
        </p:pic>
        <p:pic>
          <p:nvPicPr>
            <p:cNvPr id="58" name="图片 57"/>
            <p:cNvPicPr>
              <a:picLocks noChangeAspect="1"/>
            </p:cNvPicPr>
            <p:nvPr/>
          </p:nvPicPr>
          <p:blipFill>
            <a:blip r:embed="rId30" cstate="screen">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rot="4885295">
              <a:off x="4521" y="217"/>
              <a:ext cx="236" cy="140"/>
            </a:xfrm>
            <a:prstGeom prst="rect">
              <a:avLst/>
            </a:prstGeom>
          </p:spPr>
        </p:pic>
        <p:pic>
          <p:nvPicPr>
            <p:cNvPr id="59" name="图片 58"/>
            <p:cNvPicPr>
              <a:picLocks noChangeAspect="1"/>
            </p:cNvPicPr>
            <p:nvPr/>
          </p:nvPicPr>
          <p:blipFill>
            <a:blip r:embed="rId8" cstate="print">
              <a:duotone>
                <a:schemeClr val="accent6">
                  <a:shade val="45000"/>
                  <a:satMod val="135000"/>
                </a:schemeClr>
                <a:prstClr val="white"/>
              </a:duotone>
              <a:extLst/>
            </a:blip>
            <a:stretch>
              <a:fillRect/>
            </a:stretch>
          </p:blipFill>
          <p:spPr>
            <a:xfrm>
              <a:off x="523" y="11"/>
              <a:ext cx="117" cy="117"/>
            </a:xfrm>
            <a:prstGeom prst="rect">
              <a:avLst/>
            </a:prstGeom>
          </p:spPr>
        </p:pic>
        <p:pic>
          <p:nvPicPr>
            <p:cNvPr id="60" name="图片 59"/>
            <p:cNvPicPr>
              <a:picLocks noChangeAspect="1"/>
            </p:cNvPicPr>
            <p:nvPr/>
          </p:nvPicPr>
          <p:blipFill>
            <a:blip r:embed="rId6"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540" y="413"/>
              <a:ext cx="156" cy="156"/>
            </a:xfrm>
            <a:prstGeom prst="rect">
              <a:avLst/>
            </a:prstGeom>
          </p:spPr>
        </p:pic>
        <p:pic>
          <p:nvPicPr>
            <p:cNvPr id="61" name="图片 60"/>
            <p:cNvPicPr>
              <a:picLocks noChangeAspect="1"/>
            </p:cNvPicPr>
            <p:nvPr/>
          </p:nvPicPr>
          <p:blipFill>
            <a:blip r:embed="rId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3307057">
              <a:off x="4737" y="171"/>
              <a:ext cx="422" cy="422"/>
            </a:xfrm>
            <a:prstGeom prst="rect">
              <a:avLst/>
            </a:prstGeom>
          </p:spPr>
        </p:pic>
        <p:pic>
          <p:nvPicPr>
            <p:cNvPr id="62" name="图片 61"/>
            <p:cNvPicPr>
              <a:picLocks noChangeAspect="1"/>
            </p:cNvPicPr>
            <p:nvPr/>
          </p:nvPicPr>
          <p:blipFill>
            <a:blip r:embed="rId31"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5147045">
              <a:off x="5492" y="-61"/>
              <a:ext cx="349" cy="349"/>
            </a:xfrm>
            <a:prstGeom prst="rect">
              <a:avLst/>
            </a:prstGeom>
          </p:spPr>
        </p:pic>
        <p:pic>
          <p:nvPicPr>
            <p:cNvPr id="63" name="图片 62"/>
            <p:cNvPicPr>
              <a:picLocks noChangeAspect="1"/>
            </p:cNvPicPr>
            <p:nvPr/>
          </p:nvPicPr>
          <p:blipFill>
            <a:blip r:embed="rId32"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66" y="516"/>
              <a:ext cx="179" cy="178"/>
            </a:xfrm>
            <a:prstGeom prst="rect">
              <a:avLst/>
            </a:prstGeom>
          </p:spPr>
        </p:pic>
        <p:pic>
          <p:nvPicPr>
            <p:cNvPr id="64" name="图片 63"/>
            <p:cNvPicPr>
              <a:picLocks noChangeAspect="1"/>
            </p:cNvPicPr>
            <p:nvPr/>
          </p:nvPicPr>
          <p:blipFill>
            <a:blip r:embed="rId3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63" y="-3"/>
              <a:ext cx="119" cy="118"/>
            </a:xfrm>
            <a:prstGeom prst="rect">
              <a:avLst/>
            </a:prstGeom>
          </p:spPr>
        </p:pic>
        <p:pic>
          <p:nvPicPr>
            <p:cNvPr id="65" name="图片 64"/>
            <p:cNvPicPr>
              <a:picLocks noChangeAspect="1"/>
            </p:cNvPicPr>
            <p:nvPr/>
          </p:nvPicPr>
          <p:blipFill>
            <a:blip r:embed="rId2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842783">
              <a:off x="3298" y="-151"/>
              <a:ext cx="144" cy="206"/>
            </a:xfrm>
            <a:prstGeom prst="rect">
              <a:avLst/>
            </a:prstGeom>
          </p:spPr>
        </p:pic>
        <p:pic>
          <p:nvPicPr>
            <p:cNvPr id="66" name="图片 65"/>
            <p:cNvPicPr>
              <a:picLocks noChangeAspect="1"/>
            </p:cNvPicPr>
            <p:nvPr/>
          </p:nvPicPr>
          <p:blipFill>
            <a:blip r:embed="rId34"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864" y="467"/>
              <a:ext cx="205" cy="205"/>
            </a:xfrm>
            <a:prstGeom prst="rect">
              <a:avLst/>
            </a:prstGeom>
          </p:spPr>
        </p:pic>
        <p:pic>
          <p:nvPicPr>
            <p:cNvPr id="67" name="图片 66"/>
            <p:cNvPicPr>
              <a:picLocks noChangeAspect="1"/>
            </p:cNvPicPr>
            <p:nvPr/>
          </p:nvPicPr>
          <p:blipFill>
            <a:blip r:embed="rId3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9000000">
              <a:off x="3521" y="115"/>
              <a:ext cx="209" cy="209"/>
            </a:xfrm>
            <a:prstGeom prst="rect">
              <a:avLst/>
            </a:prstGeom>
          </p:spPr>
        </p:pic>
        <p:pic>
          <p:nvPicPr>
            <p:cNvPr id="68" name="图片 67"/>
            <p:cNvPicPr>
              <a:picLocks noChangeAspect="1"/>
            </p:cNvPicPr>
            <p:nvPr/>
          </p:nvPicPr>
          <p:blipFill>
            <a:blip r:embed="rId3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5371300">
              <a:off x="1734" y="-255"/>
              <a:ext cx="357" cy="358"/>
            </a:xfrm>
            <a:prstGeom prst="rect">
              <a:avLst/>
            </a:prstGeom>
          </p:spPr>
        </p:pic>
        <p:pic>
          <p:nvPicPr>
            <p:cNvPr id="69" name="图片 68"/>
            <p:cNvPicPr>
              <a:picLocks noChangeAspect="1"/>
            </p:cNvPicPr>
            <p:nvPr/>
          </p:nvPicPr>
          <p:blipFill>
            <a:blip r:embed="rId37"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196" y="157"/>
              <a:ext cx="266" cy="263"/>
            </a:xfrm>
            <a:prstGeom prst="rect">
              <a:avLst/>
            </a:prstGeom>
          </p:spPr>
        </p:pic>
        <p:pic>
          <p:nvPicPr>
            <p:cNvPr id="70" name="图片 69"/>
            <p:cNvPicPr>
              <a:picLocks noChangeAspect="1"/>
            </p:cNvPicPr>
            <p:nvPr/>
          </p:nvPicPr>
          <p:blipFill>
            <a:blip r:embed="rId8" cstate="print">
              <a:duotone>
                <a:schemeClr val="accent1">
                  <a:shade val="45000"/>
                  <a:satMod val="135000"/>
                </a:schemeClr>
                <a:prstClr val="white"/>
              </a:duotone>
              <a:extLst/>
            </a:blip>
            <a:stretch>
              <a:fillRect/>
            </a:stretch>
          </p:blipFill>
          <p:spPr>
            <a:xfrm>
              <a:off x="1439" y="183"/>
              <a:ext cx="117" cy="116"/>
            </a:xfrm>
            <a:prstGeom prst="rect">
              <a:avLst/>
            </a:prstGeom>
          </p:spPr>
        </p:pic>
        <p:pic>
          <p:nvPicPr>
            <p:cNvPr id="71" name="图片 70"/>
            <p:cNvPicPr>
              <a:picLocks noChangeAspect="1"/>
            </p:cNvPicPr>
            <p:nvPr/>
          </p:nvPicPr>
          <p:blipFill>
            <a:blip r:embed="rId29"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862" y="-90"/>
              <a:ext cx="153" cy="150"/>
            </a:xfrm>
            <a:prstGeom prst="rect">
              <a:avLst/>
            </a:prstGeom>
          </p:spPr>
        </p:pic>
        <p:pic>
          <p:nvPicPr>
            <p:cNvPr id="72" name="图片 71"/>
            <p:cNvPicPr>
              <a:picLocks noChangeAspect="1"/>
            </p:cNvPicPr>
            <p:nvPr/>
          </p:nvPicPr>
          <p:blipFill>
            <a:blip r:embed="rId8" cstate="print">
              <a:duotone>
                <a:schemeClr val="accent1">
                  <a:shade val="45000"/>
                  <a:satMod val="135000"/>
                </a:schemeClr>
                <a:prstClr val="white"/>
              </a:duotone>
              <a:extLst/>
            </a:blip>
            <a:stretch>
              <a:fillRect/>
            </a:stretch>
          </p:blipFill>
          <p:spPr>
            <a:xfrm>
              <a:off x="4122" y="441"/>
              <a:ext cx="117" cy="117"/>
            </a:xfrm>
            <a:prstGeom prst="rect">
              <a:avLst/>
            </a:prstGeom>
          </p:spPr>
        </p:pic>
        <p:pic>
          <p:nvPicPr>
            <p:cNvPr id="73" name="图片 72"/>
            <p:cNvPicPr>
              <a:picLocks noChangeAspect="1"/>
            </p:cNvPicPr>
            <p:nvPr/>
          </p:nvPicPr>
          <p:blipFill>
            <a:blip r:embed="rId3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97" y="359"/>
              <a:ext cx="145" cy="145"/>
            </a:xfrm>
            <a:prstGeom prst="rect">
              <a:avLst/>
            </a:prstGeom>
          </p:spPr>
        </p:pic>
      </p:gr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2549"/>
                                        </p:tgtEl>
                                        <p:attrNameLst>
                                          <p:attrName>style.visibility</p:attrName>
                                        </p:attrNameLst>
                                      </p:cBhvr>
                                      <p:to>
                                        <p:strVal val="visible"/>
                                      </p:to>
                                    </p:set>
                                    <p:animEffect transition="in" filter="wipe(down)">
                                      <p:cBhvr>
                                        <p:cTn id="7" dur="500"/>
                                        <p:tgtEl>
                                          <p:spTgt spid="22549"/>
                                        </p:tgtEl>
                                      </p:cBhvr>
                                    </p:animEffect>
                                  </p:childTnLst>
                                </p:cTn>
                              </p:par>
                              <p:par>
                                <p:cTn id="8" presetID="17" presetClass="entr" presetSubtype="10" fill="hold" grpId="0" nodeType="withEffect">
                                  <p:stCondLst>
                                    <p:cond delay="1200"/>
                                  </p:stCondLst>
                                  <p:childTnLst>
                                    <p:set>
                                      <p:cBhvr>
                                        <p:cTn id="9" dur="1" fill="hold">
                                          <p:stCondLst>
                                            <p:cond delay="0"/>
                                          </p:stCondLst>
                                        </p:cTn>
                                        <p:tgtEl>
                                          <p:spTgt spid="485449"/>
                                        </p:tgtEl>
                                        <p:attrNameLst>
                                          <p:attrName>style.visibility</p:attrName>
                                        </p:attrNameLst>
                                      </p:cBhvr>
                                      <p:to>
                                        <p:strVal val="visible"/>
                                      </p:to>
                                    </p:set>
                                    <p:anim calcmode="lin" valueType="num">
                                      <p:cBhvr>
                                        <p:cTn id="10" dur="500" fill="hold"/>
                                        <p:tgtEl>
                                          <p:spTgt spid="485449"/>
                                        </p:tgtEl>
                                        <p:attrNameLst>
                                          <p:attrName>ppt_w</p:attrName>
                                        </p:attrNameLst>
                                      </p:cBhvr>
                                      <p:tavLst>
                                        <p:tav tm="0">
                                          <p:val>
                                            <p:fltVal val="0"/>
                                          </p:val>
                                        </p:tav>
                                        <p:tav tm="100000">
                                          <p:val>
                                            <p:strVal val="#ppt_w"/>
                                          </p:val>
                                        </p:tav>
                                      </p:tavLst>
                                    </p:anim>
                                    <p:anim calcmode="lin" valueType="num">
                                      <p:cBhvr>
                                        <p:cTn id="11" dur="500" fill="hold"/>
                                        <p:tgtEl>
                                          <p:spTgt spid="485449"/>
                                        </p:tgtEl>
                                        <p:attrNameLst>
                                          <p:attrName>ppt_h</p:attrName>
                                        </p:attrNameLst>
                                      </p:cBhvr>
                                      <p:tavLst>
                                        <p:tav tm="0">
                                          <p:val>
                                            <p:strVal val="#ppt_h"/>
                                          </p:val>
                                        </p:tav>
                                        <p:tav tm="100000">
                                          <p:val>
                                            <p:strVal val="#ppt_h"/>
                                          </p:val>
                                        </p:tav>
                                      </p:tavLst>
                                    </p:anim>
                                  </p:childTnLst>
                                </p:cTn>
                              </p:par>
                              <p:par>
                                <p:cTn id="12" presetID="23" presetClass="entr" presetSubtype="16" fill="hold" grpId="0" nodeType="withEffect">
                                  <p:stCondLst>
                                    <p:cond delay="1500"/>
                                  </p:stCondLst>
                                  <p:childTnLst>
                                    <p:set>
                                      <p:cBhvr>
                                        <p:cTn id="13" dur="1" fill="hold">
                                          <p:stCondLst>
                                            <p:cond delay="0"/>
                                          </p:stCondLst>
                                        </p:cTn>
                                        <p:tgtEl>
                                          <p:spTgt spid="485448"/>
                                        </p:tgtEl>
                                        <p:attrNameLst>
                                          <p:attrName>style.visibility</p:attrName>
                                        </p:attrNameLst>
                                      </p:cBhvr>
                                      <p:to>
                                        <p:strVal val="visible"/>
                                      </p:to>
                                    </p:set>
                                    <p:anim calcmode="lin" valueType="num">
                                      <p:cBhvr>
                                        <p:cTn id="14" dur="500" fill="hold"/>
                                        <p:tgtEl>
                                          <p:spTgt spid="485448"/>
                                        </p:tgtEl>
                                        <p:attrNameLst>
                                          <p:attrName>ppt_w</p:attrName>
                                        </p:attrNameLst>
                                      </p:cBhvr>
                                      <p:tavLst>
                                        <p:tav tm="0">
                                          <p:val>
                                            <p:fltVal val="0"/>
                                          </p:val>
                                        </p:tav>
                                        <p:tav tm="100000">
                                          <p:val>
                                            <p:strVal val="#ppt_w"/>
                                          </p:val>
                                        </p:tav>
                                      </p:tavLst>
                                    </p:anim>
                                    <p:anim calcmode="lin" valueType="num">
                                      <p:cBhvr>
                                        <p:cTn id="15" dur="500" fill="hold"/>
                                        <p:tgtEl>
                                          <p:spTgt spid="485448"/>
                                        </p:tgtEl>
                                        <p:attrNameLst>
                                          <p:attrName>ppt_h</p:attrName>
                                        </p:attrNameLst>
                                      </p:cBhvr>
                                      <p:tavLst>
                                        <p:tav tm="0">
                                          <p:val>
                                            <p:fltVal val="0"/>
                                          </p:val>
                                        </p:tav>
                                        <p:tav tm="100000">
                                          <p:val>
                                            <p:strVal val="#ppt_h"/>
                                          </p:val>
                                        </p:tav>
                                      </p:tavLst>
                                    </p:anim>
                                  </p:childTnLst>
                                </p:cTn>
                              </p:par>
                              <p:par>
                                <p:cTn id="16" presetID="12" presetClass="entr" presetSubtype="2" fill="hold" grpId="0" nodeType="withEffect">
                                  <p:stCondLst>
                                    <p:cond delay="1900"/>
                                  </p:stCondLst>
                                  <p:childTnLst>
                                    <p:set>
                                      <p:cBhvr>
                                        <p:cTn id="17" dur="1" fill="hold">
                                          <p:stCondLst>
                                            <p:cond delay="0"/>
                                          </p:stCondLst>
                                        </p:cTn>
                                        <p:tgtEl>
                                          <p:spTgt spid="485447"/>
                                        </p:tgtEl>
                                        <p:attrNameLst>
                                          <p:attrName>style.visibility</p:attrName>
                                        </p:attrNameLst>
                                      </p:cBhvr>
                                      <p:to>
                                        <p:strVal val="visible"/>
                                      </p:to>
                                    </p:set>
                                    <p:animEffect transition="in" filter="slide(fromRight)">
                                      <p:cBhvr>
                                        <p:cTn id="18" dur="500"/>
                                        <p:tgtEl>
                                          <p:spTgt spid="4854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5447" grpId="0"/>
      <p:bldP spid="485448" grpId="0" animBg="1"/>
      <p:bldP spid="48544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4454043" y="2692695"/>
            <a:ext cx="2049279" cy="555537"/>
          </a:xfrm>
          <a:prstGeom prst="rect">
            <a:avLst/>
          </a:prstGeom>
          <a:noFill/>
          <a:ln w="9525">
            <a:noFill/>
            <a:miter lim="800000"/>
            <a:headEnd/>
            <a:tailEnd/>
          </a:ln>
        </p:spPr>
        <p:txBody>
          <a:bodyPr wrap="none">
            <a:spAutoFit/>
          </a:bodyPr>
          <a:lstStyle/>
          <a:p>
            <a:pPr marL="322532" indent="-322532">
              <a:buFont typeface="Arial" charset="0"/>
              <a:buChar char="•"/>
            </a:pPr>
            <a:r>
              <a:rPr lang="zh-CN" altLang="en-US" sz="1505">
                <a:solidFill>
                  <a:srgbClr val="404040"/>
                </a:solidFill>
                <a:latin typeface="微软雅黑" pitchFamily="34" charset="-122"/>
                <a:ea typeface="微软雅黑" pitchFamily="34" charset="-122"/>
              </a:rPr>
              <a:t>点击此处输入文字</a:t>
            </a:r>
            <a:endParaRPr lang="en-US" altLang="zh-CN" sz="1505">
              <a:solidFill>
                <a:srgbClr val="404040"/>
              </a:solidFill>
              <a:latin typeface="微软雅黑" pitchFamily="34" charset="-122"/>
              <a:ea typeface="微软雅黑" pitchFamily="34" charset="-122"/>
            </a:endParaRPr>
          </a:p>
          <a:p>
            <a:pPr marL="322532" indent="-322532">
              <a:buFont typeface="Arial" charset="0"/>
              <a:buChar char="•"/>
            </a:pPr>
            <a:r>
              <a:rPr lang="zh-CN" altLang="en-US" sz="1505">
                <a:solidFill>
                  <a:srgbClr val="404040"/>
                </a:solidFill>
                <a:latin typeface="微软雅黑" pitchFamily="34" charset="-122"/>
                <a:ea typeface="微软雅黑" pitchFamily="34" charset="-122"/>
              </a:rPr>
              <a:t>点击此处输入文字</a:t>
            </a:r>
            <a:endParaRPr lang="en-US" altLang="zh-CN" sz="1505">
              <a:solidFill>
                <a:srgbClr val="404040"/>
              </a:solidFill>
              <a:latin typeface="微软雅黑" pitchFamily="34" charset="-122"/>
              <a:ea typeface="微软雅黑" pitchFamily="34" charset="-122"/>
            </a:endParaRPr>
          </a:p>
        </p:txBody>
      </p:sp>
      <p:sp>
        <p:nvSpPr>
          <p:cNvPr id="5" name="TextBox 4"/>
          <p:cNvSpPr txBox="1">
            <a:spLocks noChangeArrowheads="1"/>
          </p:cNvSpPr>
          <p:nvPr/>
        </p:nvSpPr>
        <p:spPr bwMode="auto">
          <a:xfrm>
            <a:off x="2583135" y="3363116"/>
            <a:ext cx="2357056" cy="646331"/>
          </a:xfrm>
          <a:prstGeom prst="rect">
            <a:avLst/>
          </a:prstGeom>
          <a:noFill/>
          <a:ln w="9525">
            <a:noFill/>
            <a:miter lim="800000"/>
            <a:headEnd/>
            <a:tailEnd/>
          </a:ln>
        </p:spPr>
        <p:txBody>
          <a:bodyPr wrap="none">
            <a:spAutoFit/>
          </a:bodyPr>
          <a:lstStyle/>
          <a:p>
            <a:pPr marL="322532" indent="-322532">
              <a:buFont typeface="Arial" charset="0"/>
              <a:buChar char="•"/>
            </a:pPr>
            <a:r>
              <a:rPr lang="zh-CN" altLang="en-US" b="1">
                <a:solidFill>
                  <a:srgbClr val="0070C0"/>
                </a:solidFill>
                <a:latin typeface="微软雅黑" pitchFamily="34" charset="-122"/>
                <a:ea typeface="微软雅黑" pitchFamily="34" charset="-122"/>
              </a:rPr>
              <a:t>点击此处输入文字</a:t>
            </a:r>
            <a:endParaRPr lang="en-US" altLang="zh-CN" b="1">
              <a:solidFill>
                <a:srgbClr val="0070C0"/>
              </a:solidFill>
              <a:latin typeface="微软雅黑" pitchFamily="34" charset="-122"/>
              <a:ea typeface="微软雅黑" pitchFamily="34" charset="-122"/>
            </a:endParaRPr>
          </a:p>
          <a:p>
            <a:pPr marL="322532" indent="-322532">
              <a:buFont typeface="Arial" charset="0"/>
              <a:buChar char="•"/>
            </a:pPr>
            <a:r>
              <a:rPr lang="zh-CN" altLang="en-US" b="1">
                <a:solidFill>
                  <a:srgbClr val="0070C0"/>
                </a:solidFill>
                <a:latin typeface="微软雅黑" pitchFamily="34" charset="-122"/>
                <a:ea typeface="微软雅黑" pitchFamily="34" charset="-122"/>
              </a:rPr>
              <a:t>点击此处输入文字</a:t>
            </a:r>
            <a:endParaRPr lang="en-US" altLang="zh-CN" b="1">
              <a:solidFill>
                <a:srgbClr val="0070C0"/>
              </a:solidFill>
              <a:latin typeface="微软雅黑" pitchFamily="34" charset="-122"/>
              <a:ea typeface="微软雅黑" pitchFamily="34" charset="-122"/>
            </a:endParaRPr>
          </a:p>
        </p:txBody>
      </p:sp>
      <p:sp>
        <p:nvSpPr>
          <p:cNvPr id="6" name="TextBox 5"/>
          <p:cNvSpPr txBox="1">
            <a:spLocks noChangeArrowheads="1"/>
          </p:cNvSpPr>
          <p:nvPr/>
        </p:nvSpPr>
        <p:spPr bwMode="auto">
          <a:xfrm>
            <a:off x="6241333" y="1840111"/>
            <a:ext cx="1856919" cy="497700"/>
          </a:xfrm>
          <a:prstGeom prst="rect">
            <a:avLst/>
          </a:prstGeom>
          <a:noFill/>
          <a:ln w="9525">
            <a:noFill/>
            <a:miter lim="800000"/>
            <a:headEnd/>
            <a:tailEnd/>
          </a:ln>
        </p:spPr>
        <p:txBody>
          <a:bodyPr wrap="none">
            <a:spAutoFit/>
          </a:bodyPr>
          <a:lstStyle/>
          <a:p>
            <a:pPr marL="322532" indent="-322532">
              <a:buFont typeface="Arial" charset="0"/>
              <a:buChar char="•"/>
            </a:pPr>
            <a:r>
              <a:rPr lang="zh-CN" altLang="en-US" sz="1317">
                <a:solidFill>
                  <a:srgbClr val="404040"/>
                </a:solidFill>
                <a:latin typeface="微软雅黑" pitchFamily="34" charset="-122"/>
                <a:ea typeface="微软雅黑" pitchFamily="34" charset="-122"/>
              </a:rPr>
              <a:t>点击此处输入文字</a:t>
            </a:r>
            <a:endParaRPr lang="en-US" altLang="zh-CN" sz="1317">
              <a:solidFill>
                <a:srgbClr val="404040"/>
              </a:solidFill>
              <a:latin typeface="微软雅黑" pitchFamily="34" charset="-122"/>
              <a:ea typeface="微软雅黑" pitchFamily="34" charset="-122"/>
            </a:endParaRPr>
          </a:p>
          <a:p>
            <a:pPr marL="322532" indent="-322532">
              <a:buFont typeface="Arial" charset="0"/>
              <a:buChar char="•"/>
            </a:pPr>
            <a:r>
              <a:rPr lang="zh-CN" altLang="en-US" sz="1317">
                <a:solidFill>
                  <a:srgbClr val="404040"/>
                </a:solidFill>
                <a:latin typeface="微软雅黑" pitchFamily="34" charset="-122"/>
                <a:ea typeface="微软雅黑" pitchFamily="34" charset="-122"/>
              </a:rPr>
              <a:t>点击此处输入文字</a:t>
            </a:r>
            <a:endParaRPr lang="en-US" altLang="zh-CN" sz="1317">
              <a:solidFill>
                <a:srgbClr val="404040"/>
              </a:solidFill>
              <a:latin typeface="微软雅黑" pitchFamily="34" charset="-122"/>
              <a:ea typeface="微软雅黑" pitchFamily="34" charset="-122"/>
            </a:endParaRPr>
          </a:p>
        </p:txBody>
      </p:sp>
      <p:grpSp>
        <p:nvGrpSpPr>
          <p:cNvPr id="7" name="组合 6"/>
          <p:cNvGrpSpPr>
            <a:grpSpLocks/>
          </p:cNvGrpSpPr>
          <p:nvPr/>
        </p:nvGrpSpPr>
        <p:grpSpPr bwMode="auto">
          <a:xfrm>
            <a:off x="972036" y="1548949"/>
            <a:ext cx="1944071" cy="2382497"/>
            <a:chOff x="681032" y="1902140"/>
            <a:chExt cx="1944688" cy="2681281"/>
          </a:xfrm>
        </p:grpSpPr>
        <p:sp>
          <p:nvSpPr>
            <p:cNvPr id="8" name="椭圆​​ 2"/>
            <p:cNvSpPr/>
            <p:nvPr/>
          </p:nvSpPr>
          <p:spPr>
            <a:xfrm>
              <a:off x="681032" y="1902140"/>
              <a:ext cx="1944688" cy="2448333"/>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gradFill>
            <a:ln>
              <a:noFill/>
            </a:ln>
          </p:spPr>
          <p:txBody>
            <a:bodyPr wrap="none" anchor="ctr"/>
            <a:lstStyle/>
            <a:p>
              <a:pPr>
                <a:defRPr/>
              </a:pPr>
              <a:endParaRPr lang="zh-CN" altLang="en-US" kern="0" dirty="0">
                <a:solidFill>
                  <a:srgbClr val="000000"/>
                </a:solidFill>
                <a:latin typeface="Arial" pitchFamily="34" charset="0"/>
                <a:ea typeface="华文细黑" pitchFamily="2" charset="-122"/>
              </a:endParaRPr>
            </a:p>
          </p:txBody>
        </p:sp>
        <p:sp>
          <p:nvSpPr>
            <p:cNvPr id="9" name="椭圆​​ 6"/>
            <p:cNvSpPr/>
            <p:nvPr/>
          </p:nvSpPr>
          <p:spPr>
            <a:xfrm>
              <a:off x="897230" y="4432300"/>
              <a:ext cx="1512168" cy="151121"/>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fontAlgn="auto">
                <a:spcBef>
                  <a:spcPts val="0"/>
                </a:spcBef>
                <a:spcAft>
                  <a:spcPts val="0"/>
                </a:spcAft>
                <a:defRPr/>
              </a:pPr>
              <a:endParaRPr lang="zh-CN" altLang="en-US" kern="0">
                <a:solidFill>
                  <a:prstClr val="white"/>
                </a:solidFill>
                <a:latin typeface="+mn-lt"/>
                <a:ea typeface="+mn-ea"/>
              </a:endParaRPr>
            </a:p>
          </p:txBody>
        </p:sp>
        <p:sp>
          <p:nvSpPr>
            <p:cNvPr id="10" name="矩形​​ 16"/>
            <p:cNvSpPr>
              <a:spLocks noChangeArrowheads="1"/>
            </p:cNvSpPr>
            <p:nvPr/>
          </p:nvSpPr>
          <p:spPr bwMode="auto">
            <a:xfrm>
              <a:off x="1113710" y="2412980"/>
              <a:ext cx="1055432" cy="885707"/>
            </a:xfrm>
            <a:prstGeom prst="rect">
              <a:avLst/>
            </a:prstGeom>
            <a:noFill/>
            <a:ln>
              <a:noFill/>
            </a:ln>
            <a:extLst/>
          </p:spPr>
          <p:txBody>
            <a:bodyPr wrap="none">
              <a:spAutoFit/>
            </a:bodyPr>
            <a:lstStyle/>
            <a:p>
              <a:pPr algn="ctr">
                <a:defRPr/>
              </a:pPr>
              <a:r>
                <a:rPr lang="zh-CN" altLang="en-US" sz="2257" b="1" kern="0" dirty="0">
                  <a:solidFill>
                    <a:schemeClr val="bg1"/>
                  </a:solidFill>
                  <a:latin typeface="微软雅黑" pitchFamily="34" charset="-122"/>
                  <a:ea typeface="微软雅黑" pitchFamily="34" charset="-122"/>
                  <a:cs typeface="Arial Unicode MS" pitchFamily="34" charset="-122"/>
                </a:rPr>
                <a:t>点击录</a:t>
              </a:r>
              <a:endParaRPr lang="en-US" altLang="zh-CN" sz="2257" b="1" kern="0" dirty="0">
                <a:solidFill>
                  <a:schemeClr val="bg1"/>
                </a:solidFill>
                <a:latin typeface="微软雅黑" pitchFamily="34" charset="-122"/>
                <a:ea typeface="微软雅黑" pitchFamily="34" charset="-122"/>
                <a:cs typeface="Arial Unicode MS" pitchFamily="34" charset="-122"/>
              </a:endParaRPr>
            </a:p>
            <a:p>
              <a:pPr algn="ctr">
                <a:defRPr/>
              </a:pPr>
              <a:r>
                <a:rPr lang="zh-CN" altLang="en-US" sz="2257" b="1" kern="0" dirty="0">
                  <a:solidFill>
                    <a:schemeClr val="bg1"/>
                  </a:solidFill>
                  <a:latin typeface="微软雅黑" pitchFamily="34" charset="-122"/>
                  <a:ea typeface="微软雅黑" pitchFamily="34" charset="-122"/>
                  <a:cs typeface="Arial Unicode MS" pitchFamily="34" charset="-122"/>
                </a:rPr>
                <a:t>入内容</a:t>
              </a:r>
            </a:p>
          </p:txBody>
        </p:sp>
      </p:grpSp>
      <p:grpSp>
        <p:nvGrpSpPr>
          <p:cNvPr id="12" name="组合 11"/>
          <p:cNvGrpSpPr>
            <a:grpSpLocks/>
          </p:cNvGrpSpPr>
          <p:nvPr/>
        </p:nvGrpSpPr>
        <p:grpSpPr bwMode="auto">
          <a:xfrm>
            <a:off x="3437212" y="1217471"/>
            <a:ext cx="1439389" cy="1729734"/>
            <a:chOff x="3146420" y="1529078"/>
            <a:chExt cx="1439862" cy="1946260"/>
          </a:xfrm>
        </p:grpSpPr>
        <p:sp>
          <p:nvSpPr>
            <p:cNvPr id="13" name="椭圆​​ 2"/>
            <p:cNvSpPr/>
            <p:nvPr/>
          </p:nvSpPr>
          <p:spPr>
            <a:xfrm>
              <a:off x="3146420" y="1529078"/>
              <a:ext cx="1439862" cy="181277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gradFill>
            <a:ln>
              <a:noFill/>
            </a:ln>
          </p:spPr>
          <p:txBody>
            <a:bodyPr wrap="none" anchor="ctr"/>
            <a:lstStyle/>
            <a:p>
              <a:pPr>
                <a:defRPr/>
              </a:pPr>
              <a:endParaRPr lang="zh-CN" altLang="en-US" kern="0">
                <a:solidFill>
                  <a:srgbClr val="000000"/>
                </a:solidFill>
                <a:latin typeface="Arial" pitchFamily="34" charset="0"/>
                <a:ea typeface="华文细黑" pitchFamily="2" charset="-122"/>
              </a:endParaRPr>
            </a:p>
          </p:txBody>
        </p:sp>
        <p:sp>
          <p:nvSpPr>
            <p:cNvPr id="14" name="椭圆​​ 9"/>
            <p:cNvSpPr/>
            <p:nvPr/>
          </p:nvSpPr>
          <p:spPr>
            <a:xfrm>
              <a:off x="3273494" y="3380494"/>
              <a:ext cx="1116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fontAlgn="auto">
                <a:spcBef>
                  <a:spcPts val="0"/>
                </a:spcBef>
                <a:spcAft>
                  <a:spcPts val="0"/>
                </a:spcAft>
                <a:defRPr/>
              </a:pPr>
              <a:endParaRPr lang="zh-CN" altLang="en-US" kern="0">
                <a:solidFill>
                  <a:prstClr val="white"/>
                </a:solidFill>
                <a:latin typeface="+mn-lt"/>
                <a:ea typeface="+mn-ea"/>
              </a:endParaRPr>
            </a:p>
          </p:txBody>
        </p:sp>
        <p:sp>
          <p:nvSpPr>
            <p:cNvPr id="15" name="矩形​​ 17"/>
            <p:cNvSpPr>
              <a:spLocks noChangeArrowheads="1"/>
            </p:cNvSpPr>
            <p:nvPr/>
          </p:nvSpPr>
          <p:spPr bwMode="auto">
            <a:xfrm>
              <a:off x="3383320" y="1855009"/>
              <a:ext cx="906315" cy="755230"/>
            </a:xfrm>
            <a:prstGeom prst="rect">
              <a:avLst/>
            </a:prstGeom>
            <a:noFill/>
            <a:ln>
              <a:noFill/>
            </a:ln>
            <a:extLst/>
          </p:spPr>
          <p:txBody>
            <a:bodyPr wrap="none">
              <a:spAutoFit/>
            </a:bodyPr>
            <a:lstStyle/>
            <a:p>
              <a:pPr algn="ctr">
                <a:defRPr/>
              </a:pPr>
              <a:r>
                <a:rPr lang="zh-CN" altLang="en-US" sz="1881" b="1" kern="0" dirty="0">
                  <a:solidFill>
                    <a:schemeClr val="bg1"/>
                  </a:solidFill>
                  <a:latin typeface="微软雅黑" pitchFamily="34" charset="-122"/>
                  <a:ea typeface="微软雅黑" pitchFamily="34" charset="-122"/>
                  <a:cs typeface="Arial Unicode MS" pitchFamily="34" charset="-122"/>
                </a:rPr>
                <a:t>点击录</a:t>
              </a:r>
              <a:endParaRPr lang="en-US" altLang="zh-CN" sz="1881" b="1" kern="0" dirty="0">
                <a:solidFill>
                  <a:schemeClr val="bg1"/>
                </a:solidFill>
                <a:latin typeface="微软雅黑" pitchFamily="34" charset="-122"/>
                <a:ea typeface="微软雅黑" pitchFamily="34" charset="-122"/>
                <a:cs typeface="Arial Unicode MS" pitchFamily="34" charset="-122"/>
              </a:endParaRPr>
            </a:p>
            <a:p>
              <a:pPr algn="ctr">
                <a:defRPr/>
              </a:pPr>
              <a:r>
                <a:rPr lang="zh-CN" altLang="en-US" sz="1881" b="1" kern="0" dirty="0">
                  <a:solidFill>
                    <a:schemeClr val="bg1"/>
                  </a:solidFill>
                  <a:latin typeface="微软雅黑" pitchFamily="34" charset="-122"/>
                  <a:ea typeface="微软雅黑" pitchFamily="34" charset="-122"/>
                  <a:cs typeface="Arial Unicode MS" pitchFamily="34" charset="-122"/>
                </a:rPr>
                <a:t>入内容</a:t>
              </a:r>
            </a:p>
          </p:txBody>
        </p:sp>
      </p:grpSp>
      <p:grpSp>
        <p:nvGrpSpPr>
          <p:cNvPr id="17" name="组合 16"/>
          <p:cNvGrpSpPr>
            <a:grpSpLocks/>
          </p:cNvGrpSpPr>
          <p:nvPr/>
        </p:nvGrpSpPr>
        <p:grpSpPr bwMode="auto">
          <a:xfrm>
            <a:off x="5364859" y="971103"/>
            <a:ext cx="1012350" cy="1206374"/>
            <a:chOff x="5073645" y="1252853"/>
            <a:chExt cx="1012825" cy="1357676"/>
          </a:xfrm>
        </p:grpSpPr>
        <p:sp>
          <p:nvSpPr>
            <p:cNvPr id="18" name="椭圆​​ 2"/>
            <p:cNvSpPr/>
            <p:nvPr/>
          </p:nvSpPr>
          <p:spPr>
            <a:xfrm>
              <a:off x="5073645" y="1252853"/>
              <a:ext cx="1012825" cy="1275431"/>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gradFill>
            <a:ln>
              <a:noFill/>
            </a:ln>
          </p:spPr>
          <p:txBody>
            <a:bodyPr wrap="none" anchor="ctr"/>
            <a:lstStyle/>
            <a:p>
              <a:pPr>
                <a:defRPr/>
              </a:pPr>
              <a:endParaRPr lang="zh-CN" altLang="en-US" kern="0">
                <a:solidFill>
                  <a:srgbClr val="000000"/>
                </a:solidFill>
                <a:latin typeface="Arial" pitchFamily="34" charset="0"/>
                <a:ea typeface="华文细黑" pitchFamily="2" charset="-122"/>
              </a:endParaRPr>
            </a:p>
          </p:txBody>
        </p:sp>
        <p:sp>
          <p:nvSpPr>
            <p:cNvPr id="19" name="椭圆​​ 10"/>
            <p:cNvSpPr/>
            <p:nvPr/>
          </p:nvSpPr>
          <p:spPr>
            <a:xfrm>
              <a:off x="5217790" y="2515685"/>
              <a:ext cx="720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fontAlgn="auto">
                <a:spcBef>
                  <a:spcPts val="0"/>
                </a:spcBef>
                <a:spcAft>
                  <a:spcPts val="0"/>
                </a:spcAft>
                <a:defRPr/>
              </a:pPr>
              <a:endParaRPr lang="zh-CN" altLang="en-US" kern="0">
                <a:solidFill>
                  <a:prstClr val="white"/>
                </a:solidFill>
                <a:latin typeface="+mn-lt"/>
                <a:ea typeface="+mn-ea"/>
              </a:endParaRPr>
            </a:p>
          </p:txBody>
        </p:sp>
        <p:sp>
          <p:nvSpPr>
            <p:cNvPr id="20" name="矩形​​ 18"/>
            <p:cNvSpPr>
              <a:spLocks noChangeArrowheads="1"/>
            </p:cNvSpPr>
            <p:nvPr/>
          </p:nvSpPr>
          <p:spPr bwMode="auto">
            <a:xfrm>
              <a:off x="5197511" y="1462905"/>
              <a:ext cx="762104" cy="625212"/>
            </a:xfrm>
            <a:prstGeom prst="rect">
              <a:avLst/>
            </a:prstGeom>
            <a:noFill/>
            <a:ln>
              <a:noFill/>
            </a:ln>
            <a:extLst/>
          </p:spPr>
          <p:txBody>
            <a:bodyPr wrap="none">
              <a:spAutoFit/>
            </a:bodyPr>
            <a:lstStyle/>
            <a:p>
              <a:pPr algn="ctr">
                <a:defRPr/>
              </a:pPr>
              <a:r>
                <a:rPr lang="zh-CN" altLang="en-US" sz="1505" b="1" kern="0" dirty="0">
                  <a:solidFill>
                    <a:schemeClr val="bg1"/>
                  </a:solidFill>
                  <a:latin typeface="微软雅黑" pitchFamily="34" charset="-122"/>
                  <a:ea typeface="微软雅黑" pitchFamily="34" charset="-122"/>
                  <a:cs typeface="Arial Unicode MS" pitchFamily="34" charset="-122"/>
                </a:rPr>
                <a:t>点击录</a:t>
              </a:r>
              <a:endParaRPr lang="en-US" altLang="zh-CN" sz="1505" b="1" kern="0" dirty="0">
                <a:solidFill>
                  <a:schemeClr val="bg1"/>
                </a:solidFill>
                <a:latin typeface="微软雅黑" pitchFamily="34" charset="-122"/>
                <a:ea typeface="微软雅黑" pitchFamily="34" charset="-122"/>
                <a:cs typeface="Arial Unicode MS" pitchFamily="34" charset="-122"/>
              </a:endParaRPr>
            </a:p>
            <a:p>
              <a:pPr algn="ctr">
                <a:defRPr/>
              </a:pPr>
              <a:r>
                <a:rPr lang="zh-CN" altLang="en-US" sz="1505" b="1" kern="0" dirty="0">
                  <a:solidFill>
                    <a:schemeClr val="bg1"/>
                  </a:solidFill>
                  <a:latin typeface="微软雅黑" pitchFamily="34" charset="-122"/>
                  <a:ea typeface="微软雅黑" pitchFamily="34" charset="-122"/>
                  <a:cs typeface="Arial Unicode MS" pitchFamily="34" charset="-122"/>
                </a:rPr>
                <a:t>入内容</a:t>
              </a:r>
            </a:p>
          </p:txBody>
        </p:sp>
      </p:gr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362">
                                          <p:stCondLst>
                                            <p:cond delay="0"/>
                                          </p:stCondLst>
                                        </p:cTn>
                                        <p:tgtEl>
                                          <p:spTgt spid="7"/>
                                        </p:tgtEl>
                                      </p:cBhvr>
                                    </p:animEffect>
                                    <p:anim calcmode="lin" valueType="num">
                                      <p:cBhvr>
                                        <p:cTn id="8" dur="1139"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7"/>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7"/>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7"/>
                                        </p:tgtEl>
                                        <p:attrNameLst>
                                          <p:attrName>ppt_y</p:attrName>
                                        </p:attrNameLst>
                                      </p:cBhvr>
                                      <p:tavLst>
                                        <p:tav tm="0" fmla="#ppt_y-sin(pi*$)/81">
                                          <p:val>
                                            <p:fltVal val="0"/>
                                          </p:val>
                                        </p:tav>
                                        <p:tav tm="100000">
                                          <p:val>
                                            <p:fltVal val="1"/>
                                          </p:val>
                                        </p:tav>
                                      </p:tavLst>
                                    </p:anim>
                                    <p:animScale>
                                      <p:cBhvr>
                                        <p:cTn id="13" dur="16">
                                          <p:stCondLst>
                                            <p:cond delay="406"/>
                                          </p:stCondLst>
                                        </p:cTn>
                                        <p:tgtEl>
                                          <p:spTgt spid="7"/>
                                        </p:tgtEl>
                                      </p:cBhvr>
                                      <p:to x="100000" y="60000"/>
                                    </p:animScale>
                                    <p:animScale>
                                      <p:cBhvr>
                                        <p:cTn id="14" dur="104" decel="50000">
                                          <p:stCondLst>
                                            <p:cond delay="423"/>
                                          </p:stCondLst>
                                        </p:cTn>
                                        <p:tgtEl>
                                          <p:spTgt spid="7"/>
                                        </p:tgtEl>
                                      </p:cBhvr>
                                      <p:to x="100000" y="100000"/>
                                    </p:animScale>
                                    <p:animScale>
                                      <p:cBhvr>
                                        <p:cTn id="15" dur="16">
                                          <p:stCondLst>
                                            <p:cond delay="820"/>
                                          </p:stCondLst>
                                        </p:cTn>
                                        <p:tgtEl>
                                          <p:spTgt spid="7"/>
                                        </p:tgtEl>
                                      </p:cBhvr>
                                      <p:to x="100000" y="80000"/>
                                    </p:animScale>
                                    <p:animScale>
                                      <p:cBhvr>
                                        <p:cTn id="16" dur="104" decel="50000">
                                          <p:stCondLst>
                                            <p:cond delay="836"/>
                                          </p:stCondLst>
                                        </p:cTn>
                                        <p:tgtEl>
                                          <p:spTgt spid="7"/>
                                        </p:tgtEl>
                                      </p:cBhvr>
                                      <p:to x="100000" y="100000"/>
                                    </p:animScale>
                                    <p:animScale>
                                      <p:cBhvr>
                                        <p:cTn id="17" dur="16">
                                          <p:stCondLst>
                                            <p:cond delay="1026"/>
                                          </p:stCondLst>
                                        </p:cTn>
                                        <p:tgtEl>
                                          <p:spTgt spid="7"/>
                                        </p:tgtEl>
                                      </p:cBhvr>
                                      <p:to x="100000" y="90000"/>
                                    </p:animScale>
                                    <p:animScale>
                                      <p:cBhvr>
                                        <p:cTn id="18" dur="104" decel="50000">
                                          <p:stCondLst>
                                            <p:cond delay="1042"/>
                                          </p:stCondLst>
                                        </p:cTn>
                                        <p:tgtEl>
                                          <p:spTgt spid="7"/>
                                        </p:tgtEl>
                                      </p:cBhvr>
                                      <p:to x="100000" y="100000"/>
                                    </p:animScale>
                                    <p:animScale>
                                      <p:cBhvr>
                                        <p:cTn id="19" dur="16">
                                          <p:stCondLst>
                                            <p:cond delay="1130"/>
                                          </p:stCondLst>
                                        </p:cTn>
                                        <p:tgtEl>
                                          <p:spTgt spid="7"/>
                                        </p:tgtEl>
                                      </p:cBhvr>
                                      <p:to x="100000" y="95000"/>
                                    </p:animScale>
                                    <p:animScale>
                                      <p:cBhvr>
                                        <p:cTn id="20" dur="104" decel="50000">
                                          <p:stCondLst>
                                            <p:cond delay="1146"/>
                                          </p:stCondLst>
                                        </p:cTn>
                                        <p:tgtEl>
                                          <p:spTgt spid="7"/>
                                        </p:tgtEl>
                                      </p:cBhvr>
                                      <p:to x="100000" y="100000"/>
                                    </p:animScale>
                                  </p:childTnLst>
                                </p:cTn>
                              </p:par>
                              <p:par>
                                <p:cTn id="21" presetID="26" presetClass="entr" presetSubtype="0" fill="hold" nodeType="withEffect">
                                  <p:stCondLst>
                                    <p:cond delay="25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362">
                                          <p:stCondLst>
                                            <p:cond delay="0"/>
                                          </p:stCondLst>
                                        </p:cTn>
                                        <p:tgtEl>
                                          <p:spTgt spid="12"/>
                                        </p:tgtEl>
                                      </p:cBhvr>
                                    </p:animEffect>
                                    <p:anim calcmode="lin" valueType="num">
                                      <p:cBhvr>
                                        <p:cTn id="24" dur="1139"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5" dur="415"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6" dur="415" tmFilter="0, 0; 0.125,0.2665; 0.25,0.4; 0.375,0.465; 0.5,0.5;  0.625,0.535; 0.75,0.6; 0.875,0.7335; 1,1">
                                          <p:stCondLst>
                                            <p:cond delay="415"/>
                                          </p:stCondLst>
                                        </p:cTn>
                                        <p:tgtEl>
                                          <p:spTgt spid="12"/>
                                        </p:tgtEl>
                                        <p:attrNameLst>
                                          <p:attrName>ppt_y</p:attrName>
                                        </p:attrNameLst>
                                      </p:cBhvr>
                                      <p:tavLst>
                                        <p:tav tm="0" fmla="#ppt_y-sin(pi*$)/9">
                                          <p:val>
                                            <p:fltVal val="0"/>
                                          </p:val>
                                        </p:tav>
                                        <p:tav tm="100000">
                                          <p:val>
                                            <p:fltVal val="1"/>
                                          </p:val>
                                        </p:tav>
                                      </p:tavLst>
                                    </p:anim>
                                    <p:anim calcmode="lin" valueType="num">
                                      <p:cBhvr>
                                        <p:cTn id="27" dur="207" tmFilter="0, 0; 0.125,0.2665; 0.25,0.4; 0.375,0.465; 0.5,0.5;  0.625,0.535; 0.75,0.6; 0.875,0.7335; 1,1">
                                          <p:stCondLst>
                                            <p:cond delay="828"/>
                                          </p:stCondLst>
                                        </p:cTn>
                                        <p:tgtEl>
                                          <p:spTgt spid="12"/>
                                        </p:tgtEl>
                                        <p:attrNameLst>
                                          <p:attrName>ppt_y</p:attrName>
                                        </p:attrNameLst>
                                      </p:cBhvr>
                                      <p:tavLst>
                                        <p:tav tm="0" fmla="#ppt_y-sin(pi*$)/27">
                                          <p:val>
                                            <p:fltVal val="0"/>
                                          </p:val>
                                        </p:tav>
                                        <p:tav tm="100000">
                                          <p:val>
                                            <p:fltVal val="1"/>
                                          </p:val>
                                        </p:tav>
                                      </p:tavLst>
                                    </p:anim>
                                    <p:anim calcmode="lin" valueType="num">
                                      <p:cBhvr>
                                        <p:cTn id="28" dur="103" tmFilter="0, 0; 0.125,0.2665; 0.25,0.4; 0.375,0.465; 0.5,0.5;  0.625,0.535; 0.75,0.6; 0.875,0.7335; 1,1">
                                          <p:stCondLst>
                                            <p:cond delay="1035"/>
                                          </p:stCondLst>
                                        </p:cTn>
                                        <p:tgtEl>
                                          <p:spTgt spid="12"/>
                                        </p:tgtEl>
                                        <p:attrNameLst>
                                          <p:attrName>ppt_y</p:attrName>
                                        </p:attrNameLst>
                                      </p:cBhvr>
                                      <p:tavLst>
                                        <p:tav tm="0" fmla="#ppt_y-sin(pi*$)/81">
                                          <p:val>
                                            <p:fltVal val="0"/>
                                          </p:val>
                                        </p:tav>
                                        <p:tav tm="100000">
                                          <p:val>
                                            <p:fltVal val="1"/>
                                          </p:val>
                                        </p:tav>
                                      </p:tavLst>
                                    </p:anim>
                                    <p:animScale>
                                      <p:cBhvr>
                                        <p:cTn id="29" dur="16">
                                          <p:stCondLst>
                                            <p:cond delay="406"/>
                                          </p:stCondLst>
                                        </p:cTn>
                                        <p:tgtEl>
                                          <p:spTgt spid="12"/>
                                        </p:tgtEl>
                                      </p:cBhvr>
                                      <p:to x="100000" y="60000"/>
                                    </p:animScale>
                                    <p:animScale>
                                      <p:cBhvr>
                                        <p:cTn id="30" dur="104" decel="50000">
                                          <p:stCondLst>
                                            <p:cond delay="423"/>
                                          </p:stCondLst>
                                        </p:cTn>
                                        <p:tgtEl>
                                          <p:spTgt spid="12"/>
                                        </p:tgtEl>
                                      </p:cBhvr>
                                      <p:to x="100000" y="100000"/>
                                    </p:animScale>
                                    <p:animScale>
                                      <p:cBhvr>
                                        <p:cTn id="31" dur="16">
                                          <p:stCondLst>
                                            <p:cond delay="820"/>
                                          </p:stCondLst>
                                        </p:cTn>
                                        <p:tgtEl>
                                          <p:spTgt spid="12"/>
                                        </p:tgtEl>
                                      </p:cBhvr>
                                      <p:to x="100000" y="80000"/>
                                    </p:animScale>
                                    <p:animScale>
                                      <p:cBhvr>
                                        <p:cTn id="32" dur="104" decel="50000">
                                          <p:stCondLst>
                                            <p:cond delay="836"/>
                                          </p:stCondLst>
                                        </p:cTn>
                                        <p:tgtEl>
                                          <p:spTgt spid="12"/>
                                        </p:tgtEl>
                                      </p:cBhvr>
                                      <p:to x="100000" y="100000"/>
                                    </p:animScale>
                                    <p:animScale>
                                      <p:cBhvr>
                                        <p:cTn id="33" dur="16">
                                          <p:stCondLst>
                                            <p:cond delay="1026"/>
                                          </p:stCondLst>
                                        </p:cTn>
                                        <p:tgtEl>
                                          <p:spTgt spid="12"/>
                                        </p:tgtEl>
                                      </p:cBhvr>
                                      <p:to x="100000" y="90000"/>
                                    </p:animScale>
                                    <p:animScale>
                                      <p:cBhvr>
                                        <p:cTn id="34" dur="104" decel="50000">
                                          <p:stCondLst>
                                            <p:cond delay="1042"/>
                                          </p:stCondLst>
                                        </p:cTn>
                                        <p:tgtEl>
                                          <p:spTgt spid="12"/>
                                        </p:tgtEl>
                                      </p:cBhvr>
                                      <p:to x="100000" y="100000"/>
                                    </p:animScale>
                                    <p:animScale>
                                      <p:cBhvr>
                                        <p:cTn id="35" dur="16">
                                          <p:stCondLst>
                                            <p:cond delay="1130"/>
                                          </p:stCondLst>
                                        </p:cTn>
                                        <p:tgtEl>
                                          <p:spTgt spid="12"/>
                                        </p:tgtEl>
                                      </p:cBhvr>
                                      <p:to x="100000" y="95000"/>
                                    </p:animScale>
                                    <p:animScale>
                                      <p:cBhvr>
                                        <p:cTn id="36" dur="104" decel="50000">
                                          <p:stCondLst>
                                            <p:cond delay="1146"/>
                                          </p:stCondLst>
                                        </p:cTn>
                                        <p:tgtEl>
                                          <p:spTgt spid="12"/>
                                        </p:tgtEl>
                                      </p:cBhvr>
                                      <p:to x="100000" y="100000"/>
                                    </p:animScale>
                                  </p:childTnLst>
                                </p:cTn>
                              </p:par>
                              <p:par>
                                <p:cTn id="37" presetID="26" presetClass="entr" presetSubtype="0" fill="hold" nodeType="withEffect">
                                  <p:stCondLst>
                                    <p:cond delay="500"/>
                                  </p:stCondLst>
                                  <p:childTnLst>
                                    <p:set>
                                      <p:cBhvr>
                                        <p:cTn id="38" dur="1" fill="hold">
                                          <p:stCondLst>
                                            <p:cond delay="0"/>
                                          </p:stCondLst>
                                        </p:cTn>
                                        <p:tgtEl>
                                          <p:spTgt spid="17"/>
                                        </p:tgtEl>
                                        <p:attrNameLst>
                                          <p:attrName>style.visibility</p:attrName>
                                        </p:attrNameLst>
                                      </p:cBhvr>
                                      <p:to>
                                        <p:strVal val="visible"/>
                                      </p:to>
                                    </p:set>
                                    <p:animEffect transition="in" filter="wipe(down)">
                                      <p:cBhvr>
                                        <p:cTn id="39" dur="362">
                                          <p:stCondLst>
                                            <p:cond delay="0"/>
                                          </p:stCondLst>
                                        </p:cTn>
                                        <p:tgtEl>
                                          <p:spTgt spid="17"/>
                                        </p:tgtEl>
                                      </p:cBhvr>
                                    </p:animEffect>
                                    <p:anim calcmode="lin" valueType="num">
                                      <p:cBhvr>
                                        <p:cTn id="40" dur="1139"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41" dur="415"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42" dur="415" tmFilter="0, 0; 0.125,0.2665; 0.25,0.4; 0.375,0.465; 0.5,0.5;  0.625,0.535; 0.75,0.6; 0.875,0.7335; 1,1">
                                          <p:stCondLst>
                                            <p:cond delay="415"/>
                                          </p:stCondLst>
                                        </p:cTn>
                                        <p:tgtEl>
                                          <p:spTgt spid="17"/>
                                        </p:tgtEl>
                                        <p:attrNameLst>
                                          <p:attrName>ppt_y</p:attrName>
                                        </p:attrNameLst>
                                      </p:cBhvr>
                                      <p:tavLst>
                                        <p:tav tm="0" fmla="#ppt_y-sin(pi*$)/9">
                                          <p:val>
                                            <p:fltVal val="0"/>
                                          </p:val>
                                        </p:tav>
                                        <p:tav tm="100000">
                                          <p:val>
                                            <p:fltVal val="1"/>
                                          </p:val>
                                        </p:tav>
                                      </p:tavLst>
                                    </p:anim>
                                    <p:anim calcmode="lin" valueType="num">
                                      <p:cBhvr>
                                        <p:cTn id="43" dur="207" tmFilter="0, 0; 0.125,0.2665; 0.25,0.4; 0.375,0.465; 0.5,0.5;  0.625,0.535; 0.75,0.6; 0.875,0.7335; 1,1">
                                          <p:stCondLst>
                                            <p:cond delay="828"/>
                                          </p:stCondLst>
                                        </p:cTn>
                                        <p:tgtEl>
                                          <p:spTgt spid="17"/>
                                        </p:tgtEl>
                                        <p:attrNameLst>
                                          <p:attrName>ppt_y</p:attrName>
                                        </p:attrNameLst>
                                      </p:cBhvr>
                                      <p:tavLst>
                                        <p:tav tm="0" fmla="#ppt_y-sin(pi*$)/27">
                                          <p:val>
                                            <p:fltVal val="0"/>
                                          </p:val>
                                        </p:tav>
                                        <p:tav tm="100000">
                                          <p:val>
                                            <p:fltVal val="1"/>
                                          </p:val>
                                        </p:tav>
                                      </p:tavLst>
                                    </p:anim>
                                    <p:anim calcmode="lin" valueType="num">
                                      <p:cBhvr>
                                        <p:cTn id="44" dur="103" tmFilter="0, 0; 0.125,0.2665; 0.25,0.4; 0.375,0.465; 0.5,0.5;  0.625,0.535; 0.75,0.6; 0.875,0.7335; 1,1">
                                          <p:stCondLst>
                                            <p:cond delay="1035"/>
                                          </p:stCondLst>
                                        </p:cTn>
                                        <p:tgtEl>
                                          <p:spTgt spid="17"/>
                                        </p:tgtEl>
                                        <p:attrNameLst>
                                          <p:attrName>ppt_y</p:attrName>
                                        </p:attrNameLst>
                                      </p:cBhvr>
                                      <p:tavLst>
                                        <p:tav tm="0" fmla="#ppt_y-sin(pi*$)/81">
                                          <p:val>
                                            <p:fltVal val="0"/>
                                          </p:val>
                                        </p:tav>
                                        <p:tav tm="100000">
                                          <p:val>
                                            <p:fltVal val="1"/>
                                          </p:val>
                                        </p:tav>
                                      </p:tavLst>
                                    </p:anim>
                                    <p:animScale>
                                      <p:cBhvr>
                                        <p:cTn id="45" dur="16">
                                          <p:stCondLst>
                                            <p:cond delay="406"/>
                                          </p:stCondLst>
                                        </p:cTn>
                                        <p:tgtEl>
                                          <p:spTgt spid="17"/>
                                        </p:tgtEl>
                                      </p:cBhvr>
                                      <p:to x="100000" y="60000"/>
                                    </p:animScale>
                                    <p:animScale>
                                      <p:cBhvr>
                                        <p:cTn id="46" dur="104" decel="50000">
                                          <p:stCondLst>
                                            <p:cond delay="423"/>
                                          </p:stCondLst>
                                        </p:cTn>
                                        <p:tgtEl>
                                          <p:spTgt spid="17"/>
                                        </p:tgtEl>
                                      </p:cBhvr>
                                      <p:to x="100000" y="100000"/>
                                    </p:animScale>
                                    <p:animScale>
                                      <p:cBhvr>
                                        <p:cTn id="47" dur="16">
                                          <p:stCondLst>
                                            <p:cond delay="820"/>
                                          </p:stCondLst>
                                        </p:cTn>
                                        <p:tgtEl>
                                          <p:spTgt spid="17"/>
                                        </p:tgtEl>
                                      </p:cBhvr>
                                      <p:to x="100000" y="80000"/>
                                    </p:animScale>
                                    <p:animScale>
                                      <p:cBhvr>
                                        <p:cTn id="48" dur="104" decel="50000">
                                          <p:stCondLst>
                                            <p:cond delay="836"/>
                                          </p:stCondLst>
                                        </p:cTn>
                                        <p:tgtEl>
                                          <p:spTgt spid="17"/>
                                        </p:tgtEl>
                                      </p:cBhvr>
                                      <p:to x="100000" y="100000"/>
                                    </p:animScale>
                                    <p:animScale>
                                      <p:cBhvr>
                                        <p:cTn id="49" dur="16">
                                          <p:stCondLst>
                                            <p:cond delay="1026"/>
                                          </p:stCondLst>
                                        </p:cTn>
                                        <p:tgtEl>
                                          <p:spTgt spid="17"/>
                                        </p:tgtEl>
                                      </p:cBhvr>
                                      <p:to x="100000" y="90000"/>
                                    </p:animScale>
                                    <p:animScale>
                                      <p:cBhvr>
                                        <p:cTn id="50" dur="104" decel="50000">
                                          <p:stCondLst>
                                            <p:cond delay="1042"/>
                                          </p:stCondLst>
                                        </p:cTn>
                                        <p:tgtEl>
                                          <p:spTgt spid="17"/>
                                        </p:tgtEl>
                                      </p:cBhvr>
                                      <p:to x="100000" y="100000"/>
                                    </p:animScale>
                                    <p:animScale>
                                      <p:cBhvr>
                                        <p:cTn id="51" dur="16">
                                          <p:stCondLst>
                                            <p:cond delay="1130"/>
                                          </p:stCondLst>
                                        </p:cTn>
                                        <p:tgtEl>
                                          <p:spTgt spid="17"/>
                                        </p:tgtEl>
                                      </p:cBhvr>
                                      <p:to x="100000" y="95000"/>
                                    </p:animScale>
                                    <p:animScale>
                                      <p:cBhvr>
                                        <p:cTn id="52" dur="104" decel="50000">
                                          <p:stCondLst>
                                            <p:cond delay="1146"/>
                                          </p:stCondLst>
                                        </p:cTn>
                                        <p:tgtEl>
                                          <p:spTgt spid="17"/>
                                        </p:tgtEl>
                                      </p:cBhvr>
                                      <p:to x="100000" y="100000"/>
                                    </p:animScale>
                                  </p:childTnLst>
                                </p:cTn>
                              </p:par>
                            </p:childTnLst>
                          </p:cTn>
                        </p:par>
                        <p:par>
                          <p:cTn id="53" fill="hold">
                            <p:stCondLst>
                              <p:cond delay="1750"/>
                            </p:stCondLst>
                            <p:childTnLst>
                              <p:par>
                                <p:cTn id="54" presetID="22" presetClass="entr" presetSubtype="2" fill="hold" grpId="0" nodeType="after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wipe(right)">
                                      <p:cBhvr>
                                        <p:cTn id="56" dur="250"/>
                                        <p:tgtEl>
                                          <p:spTgt spid="6"/>
                                        </p:tgtEl>
                                      </p:cBhvr>
                                    </p:animEffect>
                                  </p:childTnLst>
                                </p:cTn>
                              </p:par>
                              <p:par>
                                <p:cTn id="57" presetID="22" presetClass="entr" presetSubtype="2" fill="hold" grpId="0" nodeType="withEffect">
                                  <p:stCondLst>
                                    <p:cond delay="250"/>
                                  </p:stCondLst>
                                  <p:childTnLst>
                                    <p:set>
                                      <p:cBhvr>
                                        <p:cTn id="58" dur="1" fill="hold">
                                          <p:stCondLst>
                                            <p:cond delay="0"/>
                                          </p:stCondLst>
                                        </p:cTn>
                                        <p:tgtEl>
                                          <p:spTgt spid="4"/>
                                        </p:tgtEl>
                                        <p:attrNameLst>
                                          <p:attrName>style.visibility</p:attrName>
                                        </p:attrNameLst>
                                      </p:cBhvr>
                                      <p:to>
                                        <p:strVal val="visible"/>
                                      </p:to>
                                    </p:set>
                                    <p:animEffect transition="in" filter="wipe(right)">
                                      <p:cBhvr>
                                        <p:cTn id="59" dur="250"/>
                                        <p:tgtEl>
                                          <p:spTgt spid="4"/>
                                        </p:tgtEl>
                                      </p:cBhvr>
                                    </p:animEffect>
                                  </p:childTnLst>
                                </p:cTn>
                              </p:par>
                              <p:par>
                                <p:cTn id="60" presetID="22" presetClass="entr" presetSubtype="2" fill="hold" grpId="0" nodeType="withEffect">
                                  <p:stCondLst>
                                    <p:cond delay="500"/>
                                  </p:stCondLst>
                                  <p:childTnLst>
                                    <p:set>
                                      <p:cBhvr>
                                        <p:cTn id="61" dur="1" fill="hold">
                                          <p:stCondLst>
                                            <p:cond delay="0"/>
                                          </p:stCondLst>
                                        </p:cTn>
                                        <p:tgtEl>
                                          <p:spTgt spid="5"/>
                                        </p:tgtEl>
                                        <p:attrNameLst>
                                          <p:attrName>style.visibility</p:attrName>
                                        </p:attrNameLst>
                                      </p:cBhvr>
                                      <p:to>
                                        <p:strVal val="visible"/>
                                      </p:to>
                                    </p:set>
                                    <p:animEffect transition="in" filter="wipe(right)">
                                      <p:cBhvr>
                                        <p:cTn id="62" dur="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13"/>
          <p:cNvSpPr/>
          <p:nvPr/>
        </p:nvSpPr>
        <p:spPr>
          <a:xfrm>
            <a:off x="1729058" y="2827078"/>
            <a:ext cx="5638103" cy="1084021"/>
          </a:xfrm>
          <a:prstGeom prst="ellipse">
            <a:avLst/>
          </a:prstGeom>
          <a:gradFill flip="none" rotWithShape="1">
            <a:gsLst>
              <a:gs pos="0">
                <a:srgbClr val="FFFFFF">
                  <a:lumMod val="95000"/>
                </a:srgbClr>
              </a:gs>
              <a:gs pos="13000">
                <a:srgbClr val="FFFFFF">
                  <a:lumMod val="85000"/>
                </a:srgbClr>
              </a:gs>
              <a:gs pos="100000">
                <a:srgbClr val="FFFFFF">
                  <a:lumMod val="95000"/>
                </a:srgbClr>
              </a:gs>
            </a:gsLst>
            <a:lin ang="16200000" scaled="0"/>
            <a:tileRect/>
          </a:gradFill>
          <a:ln w="3175" cap="flat" cmpd="sng" algn="ctr">
            <a:solidFill>
              <a:srgbClr val="FFFFFF">
                <a:lumMod val="75000"/>
              </a:srgbClr>
            </a:solidFill>
            <a:prstDash val="solid"/>
          </a:ln>
          <a:effectLst/>
        </p:spPr>
        <p:txBody>
          <a:bodyPr anchor="ctr"/>
          <a:lstStyle/>
          <a:p>
            <a:pPr algn="ctr">
              <a:defRPr/>
            </a:pPr>
            <a:endParaRPr lang="zh-CN" altLang="en-US" kern="0">
              <a:solidFill>
                <a:srgbClr val="FFFFFF"/>
              </a:solidFill>
              <a:latin typeface="+mn-lt"/>
              <a:ea typeface="+mn-ea"/>
            </a:endParaRPr>
          </a:p>
        </p:txBody>
      </p:sp>
      <p:sp>
        <p:nvSpPr>
          <p:cNvPr id="5" name="椭圆​​ 8"/>
          <p:cNvSpPr/>
          <p:nvPr/>
        </p:nvSpPr>
        <p:spPr>
          <a:xfrm>
            <a:off x="2120261" y="2846489"/>
            <a:ext cx="4840766" cy="921268"/>
          </a:xfrm>
          <a:prstGeom prst="ellipse">
            <a:avLst/>
          </a:prstGeom>
          <a:gradFill flip="none" rotWithShape="1">
            <a:gsLst>
              <a:gs pos="0">
                <a:schemeClr val="bg1">
                  <a:lumMod val="65000"/>
                </a:schemeClr>
              </a:gs>
              <a:gs pos="13000">
                <a:schemeClr val="tx1">
                  <a:lumMod val="50000"/>
                  <a:lumOff val="50000"/>
                </a:schemeClr>
              </a:gs>
              <a:gs pos="100000">
                <a:srgbClr val="FFFFFF">
                  <a:lumMod val="95000"/>
                </a:srgbClr>
              </a:gs>
            </a:gsLst>
            <a:lin ang="16200000" scaled="0"/>
            <a:tileRect/>
          </a:gradFill>
          <a:ln w="3175" cap="flat" cmpd="sng" algn="ctr">
            <a:solidFill>
              <a:srgbClr val="FFFFFF">
                <a:lumMod val="75000"/>
              </a:srgbClr>
            </a:solidFill>
            <a:prstDash val="solid"/>
          </a:ln>
          <a:effectLst/>
        </p:spPr>
        <p:txBody>
          <a:bodyPr anchor="ctr"/>
          <a:lstStyle/>
          <a:p>
            <a:pPr algn="ctr">
              <a:defRPr/>
            </a:pPr>
            <a:endParaRPr lang="zh-CN" altLang="en-US" kern="0">
              <a:solidFill>
                <a:srgbClr val="FFFFFF"/>
              </a:solidFill>
              <a:latin typeface="+mn-lt"/>
              <a:ea typeface="+mn-ea"/>
            </a:endParaRPr>
          </a:p>
        </p:txBody>
      </p:sp>
      <p:sp>
        <p:nvSpPr>
          <p:cNvPr id="6" name="椭圆​​ 9"/>
          <p:cNvSpPr/>
          <p:nvPr/>
        </p:nvSpPr>
        <p:spPr>
          <a:xfrm>
            <a:off x="2596575" y="2840517"/>
            <a:ext cx="3991167" cy="760009"/>
          </a:xfrm>
          <a:prstGeom prst="ellipse">
            <a:avLst/>
          </a:prstGeom>
          <a:solidFill>
            <a:srgbClr val="FFFFFF"/>
          </a:solidFill>
          <a:ln w="25400" cap="flat" cmpd="sng" algn="ctr">
            <a:solidFill>
              <a:srgbClr val="FFFFFF">
                <a:lumMod val="75000"/>
              </a:srgbClr>
            </a:solidFill>
            <a:prstDash val="solid"/>
          </a:ln>
          <a:effectLst/>
        </p:spPr>
        <p:txBody>
          <a:bodyPr anchor="ctr"/>
          <a:lstStyle/>
          <a:p>
            <a:pPr algn="ctr">
              <a:defRPr/>
            </a:pPr>
            <a:endParaRPr lang="zh-CN" altLang="en-US" kern="0">
              <a:solidFill>
                <a:srgbClr val="FFFFFF"/>
              </a:solidFill>
              <a:latin typeface="+mn-lt"/>
              <a:ea typeface="+mn-ea"/>
            </a:endParaRPr>
          </a:p>
        </p:txBody>
      </p:sp>
      <p:sp>
        <p:nvSpPr>
          <p:cNvPr id="7" name="TextBox 6"/>
          <p:cNvSpPr txBox="1"/>
          <p:nvPr/>
        </p:nvSpPr>
        <p:spPr>
          <a:xfrm>
            <a:off x="683859" y="1872961"/>
            <a:ext cx="2247179" cy="757022"/>
          </a:xfrm>
          <a:prstGeom prst="roundRect">
            <a:avLst/>
          </a:prstGeom>
          <a:solidFill>
            <a:srgbClr val="FFFFFF">
              <a:lumMod val="95000"/>
            </a:srgbClr>
          </a:solidFill>
          <a:ln w="9525">
            <a:solidFill>
              <a:srgbClr val="FFFFFF">
                <a:lumMod val="65000"/>
              </a:srgbClr>
            </a:solidFill>
            <a:prstDash val="dash"/>
          </a:ln>
        </p:spPr>
        <p:txBody>
          <a:bodyPr tIns="135441" bIns="67720" anchor="b"/>
          <a:lstStyle/>
          <a:p>
            <a:pPr marL="322532" indent="-322532">
              <a:buFont typeface="Arial" pitchFamily="34" charset="0"/>
              <a:buChar char="•"/>
              <a:defRPr/>
            </a:pPr>
            <a:r>
              <a:rPr lang="zh-CN" altLang="en-US" sz="1505" kern="0" dirty="0">
                <a:solidFill>
                  <a:srgbClr val="000000">
                    <a:lumMod val="75000"/>
                    <a:lumOff val="25000"/>
                  </a:srgbClr>
                </a:solidFill>
                <a:latin typeface="微软雅黑" pitchFamily="34" charset="-122"/>
                <a:ea typeface="微软雅黑" pitchFamily="34" charset="-122"/>
              </a:rPr>
              <a:t>点击此处输入文字</a:t>
            </a:r>
            <a:endParaRPr lang="en-US" altLang="zh-CN" sz="1505" kern="0" dirty="0">
              <a:solidFill>
                <a:srgbClr val="000000">
                  <a:lumMod val="75000"/>
                  <a:lumOff val="25000"/>
                </a:srgbClr>
              </a:solidFill>
              <a:latin typeface="微软雅黑" pitchFamily="34" charset="-122"/>
              <a:ea typeface="微软雅黑" pitchFamily="34" charset="-122"/>
            </a:endParaRPr>
          </a:p>
          <a:p>
            <a:pPr marL="322532" indent="-322532">
              <a:buFont typeface="Arial" pitchFamily="34" charset="0"/>
              <a:buChar char="•"/>
              <a:defRPr/>
            </a:pPr>
            <a:r>
              <a:rPr lang="zh-CN" altLang="en-US" sz="1505" kern="0" dirty="0">
                <a:solidFill>
                  <a:srgbClr val="000000">
                    <a:lumMod val="75000"/>
                    <a:lumOff val="25000"/>
                  </a:srgbClr>
                </a:solidFill>
                <a:latin typeface="微软雅黑" pitchFamily="34" charset="-122"/>
                <a:ea typeface="微软雅黑" pitchFamily="34" charset="-122"/>
              </a:rPr>
              <a:t>点击此处输入文字</a:t>
            </a:r>
            <a:endParaRPr lang="en-US" altLang="zh-CN" sz="1505" kern="0" dirty="0">
              <a:solidFill>
                <a:srgbClr val="000000">
                  <a:lumMod val="75000"/>
                  <a:lumOff val="25000"/>
                </a:srgbClr>
              </a:solidFill>
              <a:latin typeface="微软雅黑" pitchFamily="34" charset="-122"/>
              <a:ea typeface="微软雅黑" pitchFamily="34" charset="-122"/>
            </a:endParaRPr>
          </a:p>
        </p:txBody>
      </p:sp>
      <p:sp>
        <p:nvSpPr>
          <p:cNvPr id="8" name="椭圆​​ 24"/>
          <p:cNvSpPr/>
          <p:nvPr/>
        </p:nvSpPr>
        <p:spPr>
          <a:xfrm>
            <a:off x="897379" y="1643017"/>
            <a:ext cx="486764" cy="433011"/>
          </a:xfrm>
          <a:prstGeom prst="ellipse">
            <a:avLst/>
          </a:prstGeom>
          <a:gradFill flip="none" rotWithShape="1">
            <a:gsLst>
              <a:gs pos="0">
                <a:schemeClr val="bg1">
                  <a:lumMod val="65000"/>
                </a:schemeClr>
              </a:gs>
              <a:gs pos="16700">
                <a:schemeClr val="bg1">
                  <a:lumMod val="50000"/>
                </a:schemeClr>
              </a:gs>
              <a:gs pos="100000">
                <a:schemeClr val="bg1">
                  <a:lumMod val="85000"/>
                </a:schemeClr>
              </a:gs>
            </a:gsLst>
            <a:lin ang="16200000" scaled="0"/>
            <a:tileRect/>
          </a:gradFill>
          <a:ln w="19050" cap="flat" cmpd="sng" algn="ctr">
            <a:noFill/>
            <a:prstDash val="solid"/>
          </a:ln>
          <a:effectLst/>
        </p:spPr>
        <p:txBody>
          <a:bodyPr anchor="ctr"/>
          <a:lstStyle/>
          <a:p>
            <a:pPr algn="ctr">
              <a:defRPr/>
            </a:pPr>
            <a:r>
              <a:rPr lang="en-US" altLang="zh-CN" sz="1505" kern="0" dirty="0">
                <a:solidFill>
                  <a:srgbClr val="FFFFFF"/>
                </a:solidFill>
                <a:latin typeface="微软雅黑" pitchFamily="34" charset="-122"/>
                <a:ea typeface="微软雅黑" pitchFamily="34" charset="-122"/>
              </a:rPr>
              <a:t>1</a:t>
            </a:r>
            <a:endParaRPr lang="zh-CN" altLang="en-US" sz="1505" kern="0" dirty="0">
              <a:solidFill>
                <a:srgbClr val="FFFFFF"/>
              </a:solidFill>
              <a:latin typeface="微软雅黑" pitchFamily="34" charset="-122"/>
              <a:ea typeface="微软雅黑" pitchFamily="34" charset="-122"/>
            </a:endParaRPr>
          </a:p>
        </p:txBody>
      </p:sp>
      <p:sp>
        <p:nvSpPr>
          <p:cNvPr id="9" name="TextBox 8"/>
          <p:cNvSpPr txBox="1"/>
          <p:nvPr/>
        </p:nvSpPr>
        <p:spPr>
          <a:xfrm>
            <a:off x="6139800" y="1872961"/>
            <a:ext cx="2248671" cy="757022"/>
          </a:xfrm>
          <a:prstGeom prst="roundRect">
            <a:avLst/>
          </a:prstGeom>
          <a:solidFill>
            <a:srgbClr val="FFFFFF">
              <a:lumMod val="95000"/>
            </a:srgbClr>
          </a:solidFill>
          <a:ln w="9525">
            <a:solidFill>
              <a:srgbClr val="FFFFFF">
                <a:lumMod val="65000"/>
              </a:srgbClr>
            </a:solidFill>
            <a:prstDash val="dash"/>
          </a:ln>
        </p:spPr>
        <p:txBody>
          <a:bodyPr tIns="135441" bIns="67720" anchor="b"/>
          <a:lstStyle/>
          <a:p>
            <a:pPr marL="322532" indent="-322532">
              <a:buFont typeface="Arial" pitchFamily="34" charset="0"/>
              <a:buChar char="•"/>
              <a:defRPr/>
            </a:pPr>
            <a:r>
              <a:rPr lang="zh-CN" altLang="en-US" sz="1505" kern="0" dirty="0">
                <a:solidFill>
                  <a:srgbClr val="000000">
                    <a:lumMod val="75000"/>
                    <a:lumOff val="25000"/>
                  </a:srgbClr>
                </a:solidFill>
                <a:latin typeface="微软雅黑" pitchFamily="34" charset="-122"/>
                <a:ea typeface="微软雅黑" pitchFamily="34" charset="-122"/>
              </a:rPr>
              <a:t>点击此处输入文字</a:t>
            </a:r>
            <a:endParaRPr lang="en-US" altLang="zh-CN" sz="1505" kern="0" dirty="0">
              <a:solidFill>
                <a:srgbClr val="000000">
                  <a:lumMod val="75000"/>
                  <a:lumOff val="25000"/>
                </a:srgbClr>
              </a:solidFill>
              <a:latin typeface="微软雅黑" pitchFamily="34" charset="-122"/>
              <a:ea typeface="微软雅黑" pitchFamily="34" charset="-122"/>
            </a:endParaRPr>
          </a:p>
          <a:p>
            <a:pPr marL="322532" indent="-322532">
              <a:buFont typeface="Arial" pitchFamily="34" charset="0"/>
              <a:buChar char="•"/>
              <a:defRPr/>
            </a:pPr>
            <a:r>
              <a:rPr lang="zh-CN" altLang="en-US" sz="1505" kern="0" dirty="0">
                <a:solidFill>
                  <a:srgbClr val="000000">
                    <a:lumMod val="75000"/>
                    <a:lumOff val="25000"/>
                  </a:srgbClr>
                </a:solidFill>
                <a:latin typeface="微软雅黑" pitchFamily="34" charset="-122"/>
                <a:ea typeface="微软雅黑" pitchFamily="34" charset="-122"/>
              </a:rPr>
              <a:t>点击此处输入文字</a:t>
            </a:r>
            <a:endParaRPr lang="en-US" altLang="zh-CN" sz="1505" kern="0" dirty="0">
              <a:solidFill>
                <a:srgbClr val="000000">
                  <a:lumMod val="75000"/>
                  <a:lumOff val="25000"/>
                </a:srgbClr>
              </a:solidFill>
              <a:latin typeface="微软雅黑" pitchFamily="34" charset="-122"/>
              <a:ea typeface="微软雅黑" pitchFamily="34" charset="-122"/>
            </a:endParaRPr>
          </a:p>
        </p:txBody>
      </p:sp>
      <p:sp>
        <p:nvSpPr>
          <p:cNvPr id="10" name="椭圆​​ 26"/>
          <p:cNvSpPr/>
          <p:nvPr/>
        </p:nvSpPr>
        <p:spPr>
          <a:xfrm>
            <a:off x="6335401" y="1643017"/>
            <a:ext cx="488257" cy="433011"/>
          </a:xfrm>
          <a:prstGeom prst="ellipse">
            <a:avLst/>
          </a:prstGeom>
          <a:gradFill flip="none" rotWithShape="1">
            <a:gsLst>
              <a:gs pos="0">
                <a:srgbClr val="00B0F0"/>
              </a:gs>
              <a:gs pos="16700">
                <a:srgbClr val="0070C0"/>
              </a:gs>
              <a:gs pos="100000">
                <a:srgbClr val="00B0F0"/>
              </a:gs>
            </a:gsLst>
            <a:lin ang="16200000" scaled="0"/>
            <a:tileRect/>
          </a:gradFill>
          <a:ln w="25400" cap="flat" cmpd="sng" algn="ctr">
            <a:noFill/>
            <a:prstDash val="solid"/>
          </a:ln>
          <a:effectLst/>
        </p:spPr>
        <p:txBody>
          <a:bodyPr anchor="ctr"/>
          <a:lstStyle/>
          <a:p>
            <a:pPr algn="ctr">
              <a:defRPr/>
            </a:pPr>
            <a:r>
              <a:rPr lang="en-US" altLang="zh-CN" sz="1505" kern="0" dirty="0">
                <a:solidFill>
                  <a:srgbClr val="FFFFFF"/>
                </a:solidFill>
                <a:latin typeface="微软雅黑" pitchFamily="34" charset="-122"/>
                <a:ea typeface="微软雅黑" pitchFamily="34" charset="-122"/>
              </a:rPr>
              <a:t>2</a:t>
            </a:r>
            <a:endParaRPr lang="zh-CN" altLang="en-US" sz="1505" kern="0" dirty="0">
              <a:solidFill>
                <a:srgbClr val="FFFFFF"/>
              </a:solidFill>
              <a:latin typeface="微软雅黑" pitchFamily="34" charset="-122"/>
              <a:ea typeface="微软雅黑" pitchFamily="34" charset="-122"/>
            </a:endParaRPr>
          </a:p>
        </p:txBody>
      </p:sp>
      <p:sp>
        <p:nvSpPr>
          <p:cNvPr id="11" name="TextBox 28"/>
          <p:cNvSpPr txBox="1">
            <a:spLocks noChangeArrowheads="1"/>
          </p:cNvSpPr>
          <p:nvPr/>
        </p:nvSpPr>
        <p:spPr bwMode="auto">
          <a:xfrm>
            <a:off x="3437212" y="1444428"/>
            <a:ext cx="721672" cy="1250342"/>
          </a:xfrm>
          <a:prstGeom prst="rect">
            <a:avLst/>
          </a:prstGeom>
          <a:noFill/>
          <a:ln w="9525">
            <a:noFill/>
            <a:miter lim="800000"/>
            <a:headEnd/>
            <a:tailEnd/>
          </a:ln>
        </p:spPr>
        <p:txBody>
          <a:bodyPr wrap="none">
            <a:spAutoFit/>
          </a:bodyPr>
          <a:lstStyle/>
          <a:p>
            <a:r>
              <a:rPr lang="en-US" altLang="zh-CN" sz="7525">
                <a:solidFill>
                  <a:srgbClr val="000000"/>
                </a:solidFill>
                <a:latin typeface="Arial Unicode MS"/>
                <a:ea typeface="Arial Unicode MS"/>
                <a:cs typeface="Arial Unicode MS"/>
              </a:rPr>
              <a:t>1</a:t>
            </a:r>
            <a:endParaRPr lang="zh-CN" altLang="en-US" sz="7525">
              <a:solidFill>
                <a:srgbClr val="000000"/>
              </a:solidFill>
              <a:latin typeface="Arial Unicode MS"/>
              <a:ea typeface="Arial Unicode MS"/>
              <a:cs typeface="Arial Unicode MS"/>
            </a:endParaRPr>
          </a:p>
        </p:txBody>
      </p:sp>
      <p:sp>
        <p:nvSpPr>
          <p:cNvPr id="12" name="TextBox 29"/>
          <p:cNvSpPr txBox="1">
            <a:spLocks noChangeArrowheads="1"/>
          </p:cNvSpPr>
          <p:nvPr/>
        </p:nvSpPr>
        <p:spPr bwMode="auto">
          <a:xfrm>
            <a:off x="4764616" y="1660934"/>
            <a:ext cx="721672" cy="1250342"/>
          </a:xfrm>
          <a:prstGeom prst="rect">
            <a:avLst/>
          </a:prstGeom>
          <a:noFill/>
          <a:ln w="9525">
            <a:noFill/>
            <a:miter lim="800000"/>
            <a:headEnd/>
            <a:tailEnd/>
          </a:ln>
        </p:spPr>
        <p:txBody>
          <a:bodyPr wrap="none">
            <a:spAutoFit/>
          </a:bodyPr>
          <a:lstStyle/>
          <a:p>
            <a:r>
              <a:rPr lang="en-US" altLang="zh-CN" sz="7525">
                <a:solidFill>
                  <a:srgbClr val="000000"/>
                </a:solidFill>
                <a:latin typeface="Arial Unicode MS"/>
                <a:ea typeface="Arial Unicode MS"/>
                <a:cs typeface="Arial Unicode MS"/>
              </a:rPr>
              <a:t>2</a:t>
            </a:r>
            <a:endParaRPr lang="zh-CN" altLang="en-US" sz="7525">
              <a:solidFill>
                <a:srgbClr val="000000"/>
              </a:solidFill>
              <a:latin typeface="Arial Unicode MS"/>
              <a:ea typeface="Arial Unicode MS"/>
              <a:cs typeface="Arial Unicode MS"/>
            </a:endParaRPr>
          </a:p>
        </p:txBody>
      </p:sp>
      <p:grpSp>
        <p:nvGrpSpPr>
          <p:cNvPr id="13" name="组合 12"/>
          <p:cNvGrpSpPr>
            <a:grpSpLocks/>
          </p:cNvGrpSpPr>
          <p:nvPr/>
        </p:nvGrpSpPr>
        <p:grpSpPr bwMode="auto">
          <a:xfrm>
            <a:off x="3108721" y="908391"/>
            <a:ext cx="1788784" cy="2604039"/>
            <a:chOff x="2786422" y="1322067"/>
            <a:chExt cx="1788844" cy="2930801"/>
          </a:xfrm>
        </p:grpSpPr>
        <p:sp>
          <p:nvSpPr>
            <p:cNvPr id="14" name="椭圆​​ 11"/>
            <p:cNvSpPr/>
            <p:nvPr/>
          </p:nvSpPr>
          <p:spPr>
            <a:xfrm>
              <a:off x="3353891" y="4159518"/>
              <a:ext cx="1221375" cy="93350"/>
            </a:xfrm>
            <a:prstGeom prst="ellipse">
              <a:avLst/>
            </a:prstGeom>
            <a:gradFill flip="none" rotWithShape="1">
              <a:gsLst>
                <a:gs pos="35000">
                  <a:srgbClr val="FFFFFF">
                    <a:lumMod val="50000"/>
                    <a:alpha val="72000"/>
                  </a:srgbClr>
                </a:gs>
                <a:gs pos="100000">
                  <a:srgbClr val="FFFFFF">
                    <a:lumMod val="95000"/>
                    <a:alpha val="0"/>
                  </a:srgbClr>
                </a:gs>
                <a:gs pos="0">
                  <a:srgbClr val="000000">
                    <a:lumMod val="50000"/>
                    <a:lumOff val="50000"/>
                  </a:srgbClr>
                </a:gs>
              </a:gsLst>
              <a:path path="shape">
                <a:fillToRect l="50000" t="50000" r="50000" b="50000"/>
              </a:path>
              <a:tileRect/>
            </a:gradFill>
            <a:ln w="25400" cap="flat" cmpd="sng" algn="ctr">
              <a:noFill/>
              <a:prstDash val="solid"/>
            </a:ln>
            <a:effectLst/>
          </p:spPr>
          <p:txBody>
            <a:bodyPr anchor="ctr"/>
            <a:lstStyle/>
            <a:p>
              <a:pPr algn="ctr">
                <a:defRPr/>
              </a:pPr>
              <a:endParaRPr lang="zh-CN" altLang="en-US" kern="0">
                <a:solidFill>
                  <a:srgbClr val="FFFFFF"/>
                </a:solidFill>
                <a:latin typeface="+mn-lt"/>
                <a:ea typeface="+mn-ea"/>
              </a:endParaRPr>
            </a:p>
          </p:txBody>
        </p:sp>
        <p:grpSp>
          <p:nvGrpSpPr>
            <p:cNvPr id="25625" name="组合 14"/>
            <p:cNvGrpSpPr>
              <a:grpSpLocks/>
            </p:cNvGrpSpPr>
            <p:nvPr/>
          </p:nvGrpSpPr>
          <p:grpSpPr bwMode="auto">
            <a:xfrm>
              <a:off x="2786422" y="1322067"/>
              <a:ext cx="1761070" cy="2874428"/>
              <a:chOff x="2786422" y="1322067"/>
              <a:chExt cx="1761070" cy="2874428"/>
            </a:xfrm>
          </p:grpSpPr>
          <p:sp>
            <p:nvSpPr>
              <p:cNvPr id="16" name="椭圆​​ 2"/>
              <p:cNvSpPr/>
              <p:nvPr/>
            </p:nvSpPr>
            <p:spPr>
              <a:xfrm rot="3835836">
                <a:off x="2167859" y="1940630"/>
                <a:ext cx="2873664" cy="1636538"/>
              </a:xfrm>
              <a:custGeom>
                <a:avLst/>
                <a:gdLst/>
                <a:ahLst/>
                <a:cxnLst/>
                <a:rect l="l" t="t" r="r" b="b"/>
                <a:pathLst>
                  <a:path w="3744416" h="2134150">
                    <a:moveTo>
                      <a:pt x="84171" y="639414"/>
                    </a:moveTo>
                    <a:cubicBezTo>
                      <a:pt x="197779" y="414638"/>
                      <a:pt x="420227" y="219371"/>
                      <a:pt x="714046" y="77920"/>
                    </a:cubicBezTo>
                    <a:cubicBezTo>
                      <a:pt x="474787" y="243624"/>
                      <a:pt x="329830" y="463502"/>
                      <a:pt x="329830" y="704482"/>
                    </a:cubicBezTo>
                    <a:cubicBezTo>
                      <a:pt x="329830" y="1225515"/>
                      <a:pt x="1007482" y="1647896"/>
                      <a:pt x="1843407" y="1647896"/>
                    </a:cubicBezTo>
                    <a:cubicBezTo>
                      <a:pt x="2679332" y="1647897"/>
                      <a:pt x="3356984" y="1225515"/>
                      <a:pt x="3356984" y="704483"/>
                    </a:cubicBezTo>
                    <a:cubicBezTo>
                      <a:pt x="3356984" y="423811"/>
                      <a:pt x="3160343" y="171766"/>
                      <a:pt x="2847667" y="0"/>
                    </a:cubicBezTo>
                    <a:cubicBezTo>
                      <a:pt x="3385726" y="201094"/>
                      <a:pt x="3744416" y="565780"/>
                      <a:pt x="3744416" y="982022"/>
                    </a:cubicBezTo>
                    <a:cubicBezTo>
                      <a:pt x="3744416" y="1618325"/>
                      <a:pt x="2906200" y="2134150"/>
                      <a:pt x="1872208" y="2134150"/>
                    </a:cubicBezTo>
                    <a:cubicBezTo>
                      <a:pt x="838216" y="2134150"/>
                      <a:pt x="0" y="1618325"/>
                      <a:pt x="0" y="982022"/>
                    </a:cubicBezTo>
                    <a:cubicBezTo>
                      <a:pt x="0" y="862715"/>
                      <a:pt x="29468" y="747644"/>
                      <a:pt x="84171" y="639414"/>
                    </a:cubicBezTo>
                    <a:close/>
                  </a:path>
                </a:pathLst>
              </a:custGeom>
              <a:gradFill flip="none" rotWithShape="1">
                <a:gsLst>
                  <a:gs pos="0">
                    <a:schemeClr val="tx1">
                      <a:lumMod val="50000"/>
                      <a:lumOff val="50000"/>
                    </a:schemeClr>
                  </a:gs>
                  <a:gs pos="16700">
                    <a:schemeClr val="tx1">
                      <a:lumMod val="65000"/>
                      <a:lumOff val="35000"/>
                    </a:schemeClr>
                  </a:gs>
                  <a:gs pos="100000">
                    <a:schemeClr val="bg1">
                      <a:lumMod val="85000"/>
                    </a:schemeClr>
                  </a:gs>
                </a:gsLst>
                <a:lin ang="16200000" scaled="0"/>
                <a:tileRect/>
              </a:gradFill>
              <a:ln w="19050" cap="flat" cmpd="sng" algn="ctr">
                <a:noFill/>
                <a:prstDash val="solid"/>
              </a:ln>
              <a:effectLst/>
            </p:spPr>
            <p:txBody>
              <a:bodyPr anchor="ctr"/>
              <a:lstStyle/>
              <a:p>
                <a:pPr algn="ctr">
                  <a:defRPr/>
                </a:pPr>
                <a:endParaRPr lang="zh-CN" altLang="en-US" sz="1505" kern="0">
                  <a:solidFill>
                    <a:srgbClr val="FFFFFF"/>
                  </a:solidFill>
                  <a:latin typeface="微软雅黑" pitchFamily="34" charset="-122"/>
                  <a:ea typeface="微软雅黑" pitchFamily="34" charset="-122"/>
                </a:endParaRPr>
              </a:p>
            </p:txBody>
          </p:sp>
          <p:sp>
            <p:nvSpPr>
              <p:cNvPr id="17" name="流程图: 摘录 16"/>
              <p:cNvSpPr>
                <a:spLocks noChangeArrowheads="1"/>
              </p:cNvSpPr>
              <p:nvPr/>
            </p:nvSpPr>
            <p:spPr bwMode="auto">
              <a:xfrm rot="-2269469" flipH="1" flipV="1">
                <a:off x="3647994" y="1517006"/>
                <a:ext cx="327009" cy="159647"/>
              </a:xfrm>
              <a:prstGeom prst="flowChartExtract">
                <a:avLst/>
              </a:prstGeom>
              <a:gradFill rotWithShape="1">
                <a:gsLst>
                  <a:gs pos="0">
                    <a:srgbClr val="A6A6A6"/>
                  </a:gs>
                  <a:gs pos="16701">
                    <a:srgbClr val="7F7F7F"/>
                  </a:gs>
                  <a:gs pos="100000">
                    <a:srgbClr val="D9D9D9"/>
                  </a:gs>
                </a:gsLst>
                <a:lin ang="16200000"/>
              </a:gradFill>
              <a:ln w="19050" algn="ctr">
                <a:noFill/>
                <a:miter lim="800000"/>
                <a:headEnd/>
                <a:tailEnd/>
              </a:ln>
            </p:spPr>
            <p:txBody>
              <a:bodyPr rot="10800000" anchor="ctr"/>
              <a:lstStyle/>
              <a:p>
                <a:pPr algn="ctr">
                  <a:defRPr/>
                </a:pPr>
                <a:endParaRPr lang="zh-CN" altLang="en-US" sz="1505" kern="0">
                  <a:solidFill>
                    <a:srgbClr val="FFFFFF"/>
                  </a:solidFill>
                  <a:latin typeface="微软雅黑" pitchFamily="34" charset="-122"/>
                  <a:ea typeface="微软雅黑" pitchFamily="34" charset="-122"/>
                </a:endParaRPr>
              </a:p>
            </p:txBody>
          </p:sp>
          <p:grpSp>
            <p:nvGrpSpPr>
              <p:cNvPr id="25628" name="新月形 17"/>
              <p:cNvGrpSpPr>
                <a:grpSpLocks/>
              </p:cNvGrpSpPr>
              <p:nvPr/>
            </p:nvGrpSpPr>
            <p:grpSpPr bwMode="auto">
              <a:xfrm>
                <a:off x="3140874" y="3147031"/>
                <a:ext cx="1475232" cy="957072"/>
                <a:chOff x="3462528" y="2810256"/>
                <a:chExt cx="1475232" cy="957072"/>
              </a:xfrm>
            </p:grpSpPr>
            <p:pic>
              <p:nvPicPr>
                <p:cNvPr id="25629" name="新月形 17"/>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462528" y="2810256"/>
                  <a:ext cx="1475232" cy="957072"/>
                </a:xfrm>
                <a:prstGeom prst="rect">
                  <a:avLst/>
                </a:prstGeom>
                <a:noFill/>
                <a:ln w="9525">
                  <a:noFill/>
                  <a:miter lim="800000"/>
                  <a:headEnd/>
                  <a:tailEnd/>
                </a:ln>
              </p:spPr>
            </p:pic>
            <p:sp>
              <p:nvSpPr>
                <p:cNvPr id="25630" name="Text Box 29"/>
                <p:cNvSpPr txBox="1">
                  <a:spLocks noChangeArrowheads="1"/>
                </p:cNvSpPr>
                <p:nvPr/>
              </p:nvSpPr>
              <p:spPr bwMode="auto">
                <a:xfrm rot="-4110128">
                  <a:off x="3951168" y="3158275"/>
                  <a:ext cx="197693" cy="747520"/>
                </a:xfrm>
                <a:prstGeom prst="rect">
                  <a:avLst/>
                </a:prstGeom>
                <a:noFill/>
                <a:ln w="9525">
                  <a:noFill/>
                  <a:miter lim="800000"/>
                  <a:headEnd/>
                  <a:tailEnd/>
                </a:ln>
              </p:spPr>
              <p:txBody>
                <a:bodyPr vert="eaVert" anchor="ctr"/>
                <a:lstStyle/>
                <a:p>
                  <a:pPr algn="ctr"/>
                  <a:endParaRPr lang="zh-CN" altLang="en-US">
                    <a:solidFill>
                      <a:srgbClr val="FFFFFF"/>
                    </a:solidFill>
                    <a:latin typeface="Calibri" pitchFamily="34" charset="0"/>
                  </a:endParaRPr>
                </a:p>
              </p:txBody>
            </p:sp>
          </p:grpSp>
        </p:grpSp>
      </p:grpSp>
      <p:grpSp>
        <p:nvGrpSpPr>
          <p:cNvPr id="19" name="组合 18"/>
          <p:cNvGrpSpPr>
            <a:grpSpLocks/>
          </p:cNvGrpSpPr>
          <p:nvPr/>
        </p:nvGrpSpPr>
        <p:grpSpPr bwMode="auto">
          <a:xfrm>
            <a:off x="4282331" y="1169691"/>
            <a:ext cx="1815660" cy="2059043"/>
            <a:chOff x="3961674" y="1615522"/>
            <a:chExt cx="1814681" cy="2317917"/>
          </a:xfrm>
        </p:grpSpPr>
        <p:sp>
          <p:nvSpPr>
            <p:cNvPr id="20" name="椭圆​​ 10"/>
            <p:cNvSpPr/>
            <p:nvPr/>
          </p:nvSpPr>
          <p:spPr>
            <a:xfrm>
              <a:off x="4336662" y="3823403"/>
              <a:ext cx="1439693" cy="110036"/>
            </a:xfrm>
            <a:prstGeom prst="ellipse">
              <a:avLst/>
            </a:prstGeom>
            <a:gradFill flip="none" rotWithShape="1">
              <a:gsLst>
                <a:gs pos="35000">
                  <a:srgbClr val="FFFFFF">
                    <a:lumMod val="50000"/>
                    <a:alpha val="72000"/>
                  </a:srgbClr>
                </a:gs>
                <a:gs pos="100000">
                  <a:srgbClr val="FFFFFF">
                    <a:lumMod val="95000"/>
                    <a:alpha val="0"/>
                  </a:srgbClr>
                </a:gs>
                <a:gs pos="0">
                  <a:srgbClr val="000000">
                    <a:lumMod val="50000"/>
                    <a:lumOff val="50000"/>
                  </a:srgbClr>
                </a:gs>
              </a:gsLst>
              <a:path path="shape">
                <a:fillToRect l="50000" t="50000" r="50000" b="50000"/>
              </a:path>
              <a:tileRect/>
            </a:gradFill>
            <a:ln w="25400" cap="flat" cmpd="sng" algn="ctr">
              <a:noFill/>
              <a:prstDash val="solid"/>
            </a:ln>
            <a:effectLst/>
          </p:spPr>
          <p:txBody>
            <a:bodyPr anchor="ctr"/>
            <a:lstStyle/>
            <a:p>
              <a:pPr algn="ctr">
                <a:defRPr/>
              </a:pPr>
              <a:endParaRPr lang="zh-CN" altLang="en-US" kern="0">
                <a:solidFill>
                  <a:srgbClr val="FFFFFF"/>
                </a:solidFill>
                <a:latin typeface="+mn-lt"/>
                <a:ea typeface="+mn-ea"/>
              </a:endParaRPr>
            </a:p>
          </p:txBody>
        </p:sp>
        <p:grpSp>
          <p:nvGrpSpPr>
            <p:cNvPr id="25615" name="组合 20"/>
            <p:cNvGrpSpPr>
              <a:grpSpLocks/>
            </p:cNvGrpSpPr>
            <p:nvPr/>
          </p:nvGrpSpPr>
          <p:grpSpPr bwMode="auto">
            <a:xfrm>
              <a:off x="3961674" y="1615522"/>
              <a:ext cx="1643348" cy="2296107"/>
              <a:chOff x="3961674" y="1615522"/>
              <a:chExt cx="1643348" cy="2296107"/>
            </a:xfrm>
          </p:grpSpPr>
          <p:sp>
            <p:nvSpPr>
              <p:cNvPr id="22" name="流程图: 摘录 21"/>
              <p:cNvSpPr/>
              <p:nvPr/>
            </p:nvSpPr>
            <p:spPr>
              <a:xfrm rot="8127063" flipH="1" flipV="1">
                <a:off x="4512347" y="3647692"/>
                <a:ext cx="328314" cy="161363"/>
              </a:xfrm>
              <a:prstGeom prst="flowChartExtract">
                <a:avLst/>
              </a:prstGeom>
              <a:gradFill flip="none" rotWithShape="1">
                <a:gsLst>
                  <a:gs pos="0">
                    <a:srgbClr val="00B0F0"/>
                  </a:gs>
                  <a:gs pos="16700">
                    <a:srgbClr val="0070C0"/>
                  </a:gs>
                  <a:gs pos="100000">
                    <a:srgbClr val="00B0F0"/>
                  </a:gs>
                </a:gsLst>
                <a:lin ang="16200000" scaled="0"/>
                <a:tileRect/>
              </a:gradFill>
              <a:ln w="25400" cap="flat" cmpd="sng" algn="ctr">
                <a:noFill/>
                <a:prstDash val="solid"/>
              </a:ln>
              <a:effectLst/>
            </p:spPr>
            <p:txBody>
              <a:bodyPr anchor="ctr"/>
              <a:lstStyle/>
              <a:p>
                <a:pPr algn="ctr">
                  <a:defRPr/>
                </a:pPr>
                <a:endParaRPr lang="zh-CN" altLang="en-US" sz="1505" kern="0">
                  <a:solidFill>
                    <a:srgbClr val="FFFFFF"/>
                  </a:solidFill>
                  <a:latin typeface="微软雅黑" pitchFamily="34" charset="-122"/>
                  <a:ea typeface="微软雅黑" pitchFamily="34" charset="-122"/>
                </a:endParaRPr>
              </a:p>
            </p:txBody>
          </p:sp>
          <p:grpSp>
            <p:nvGrpSpPr>
              <p:cNvPr id="25617" name="组合 22"/>
              <p:cNvGrpSpPr>
                <a:grpSpLocks/>
              </p:cNvGrpSpPr>
              <p:nvPr/>
            </p:nvGrpSpPr>
            <p:grpSpPr bwMode="auto">
              <a:xfrm>
                <a:off x="3961674" y="1615522"/>
                <a:ext cx="1643348" cy="2296107"/>
                <a:chOff x="4395788" y="1903413"/>
                <a:chExt cx="1822450" cy="2546350"/>
              </a:xfrm>
            </p:grpSpPr>
            <p:sp>
              <p:nvSpPr>
                <p:cNvPr id="24" name="椭圆​​ 4"/>
                <p:cNvSpPr/>
                <p:nvPr/>
              </p:nvSpPr>
              <p:spPr>
                <a:xfrm rot="14453685">
                  <a:off x="4033702" y="2265499"/>
                  <a:ext cx="2546304" cy="1822134"/>
                </a:xfrm>
                <a:custGeom>
                  <a:avLst/>
                  <a:gdLst/>
                  <a:ahLst/>
                  <a:cxnLst/>
                  <a:rect l="l" t="t" r="r" b="b"/>
                  <a:pathLst>
                    <a:path w="3329483" h="2048912">
                      <a:moveTo>
                        <a:pt x="3254639" y="1329098"/>
                      </a:moveTo>
                      <a:cubicBezTo>
                        <a:pt x="3043864" y="1746122"/>
                        <a:pt x="2411763" y="2048912"/>
                        <a:pt x="1664742" y="2048912"/>
                      </a:cubicBezTo>
                      <a:cubicBezTo>
                        <a:pt x="745331" y="2048912"/>
                        <a:pt x="0" y="1590247"/>
                        <a:pt x="0" y="1024456"/>
                      </a:cubicBezTo>
                      <a:cubicBezTo>
                        <a:pt x="0" y="688506"/>
                        <a:pt x="262776" y="390325"/>
                        <a:pt x="669301" y="204720"/>
                      </a:cubicBezTo>
                      <a:cubicBezTo>
                        <a:pt x="380839" y="357953"/>
                        <a:pt x="198258" y="586400"/>
                        <a:pt x="198259" y="841427"/>
                      </a:cubicBezTo>
                      <a:cubicBezTo>
                        <a:pt x="198258" y="1304722"/>
                        <a:pt x="800816" y="1680297"/>
                        <a:pt x="1544110" y="1680297"/>
                      </a:cubicBezTo>
                      <a:cubicBezTo>
                        <a:pt x="2287403" y="1680297"/>
                        <a:pt x="2889961" y="1304722"/>
                        <a:pt x="2889961" y="841427"/>
                      </a:cubicBezTo>
                      <a:cubicBezTo>
                        <a:pt x="2889961" y="382098"/>
                        <a:pt x="2297677" y="8995"/>
                        <a:pt x="1563167" y="3156"/>
                      </a:cubicBezTo>
                      <a:cubicBezTo>
                        <a:pt x="1596734" y="632"/>
                        <a:pt x="1630618" y="0"/>
                        <a:pt x="1664742" y="0"/>
                      </a:cubicBezTo>
                      <a:cubicBezTo>
                        <a:pt x="2584153" y="0"/>
                        <a:pt x="3329483" y="458665"/>
                        <a:pt x="3329483" y="1024456"/>
                      </a:cubicBezTo>
                      <a:cubicBezTo>
                        <a:pt x="3329483" y="1130542"/>
                        <a:pt x="3303280" y="1232862"/>
                        <a:pt x="3254639" y="1329098"/>
                      </a:cubicBezTo>
                      <a:close/>
                    </a:path>
                  </a:pathLst>
                </a:custGeom>
                <a:gradFill flip="none" rotWithShape="1">
                  <a:gsLst>
                    <a:gs pos="0">
                      <a:srgbClr val="00B0F0"/>
                    </a:gs>
                    <a:gs pos="16700">
                      <a:srgbClr val="0070C0"/>
                    </a:gs>
                    <a:gs pos="100000">
                      <a:srgbClr val="00B050"/>
                    </a:gs>
                  </a:gsLst>
                  <a:lin ang="16200000" scaled="0"/>
                  <a:tileRect/>
                </a:gradFill>
                <a:ln w="25400" cap="flat" cmpd="sng" algn="ctr">
                  <a:noFill/>
                  <a:prstDash val="solid"/>
                </a:ln>
                <a:effectLst/>
              </p:spPr>
              <p:txBody>
                <a:bodyPr anchor="ctr"/>
                <a:lstStyle/>
                <a:p>
                  <a:pPr algn="ctr">
                    <a:defRPr/>
                  </a:pPr>
                  <a:endParaRPr lang="zh-CN" altLang="en-US" sz="1505" kern="0">
                    <a:solidFill>
                      <a:srgbClr val="FFFFFF"/>
                    </a:solidFill>
                    <a:latin typeface="微软雅黑" pitchFamily="34" charset="-122"/>
                    <a:ea typeface="微软雅黑" pitchFamily="34" charset="-122"/>
                  </a:endParaRPr>
                </a:p>
              </p:txBody>
            </p:sp>
            <p:grpSp>
              <p:nvGrpSpPr>
                <p:cNvPr id="25619" name="新月形 24"/>
                <p:cNvGrpSpPr>
                  <a:grpSpLocks/>
                </p:cNvGrpSpPr>
                <p:nvPr/>
              </p:nvGrpSpPr>
              <p:grpSpPr bwMode="auto">
                <a:xfrm>
                  <a:off x="4344100" y="1952303"/>
                  <a:ext cx="1703615" cy="1088421"/>
                  <a:chOff x="4236720" y="1322832"/>
                  <a:chExt cx="1536192" cy="981456"/>
                </a:xfrm>
              </p:grpSpPr>
              <p:pic>
                <p:nvPicPr>
                  <p:cNvPr id="25620" name="新月形 24"/>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236720" y="1322832"/>
                    <a:ext cx="1536192" cy="981456"/>
                  </a:xfrm>
                  <a:prstGeom prst="rect">
                    <a:avLst/>
                  </a:prstGeom>
                  <a:noFill/>
                  <a:ln w="9525">
                    <a:noFill/>
                    <a:miter lim="800000"/>
                    <a:headEnd/>
                    <a:tailEnd/>
                  </a:ln>
                </p:spPr>
              </p:pic>
              <p:sp>
                <p:nvSpPr>
                  <p:cNvPr id="25621" name="Text Box 20"/>
                  <p:cNvSpPr txBox="1">
                    <a:spLocks noChangeArrowheads="1"/>
                  </p:cNvSpPr>
                  <p:nvPr/>
                </p:nvSpPr>
                <p:spPr bwMode="auto">
                  <a:xfrm rot="6728136">
                    <a:off x="5121446" y="1191655"/>
                    <a:ext cx="125493" cy="629336"/>
                  </a:xfrm>
                  <a:prstGeom prst="rect">
                    <a:avLst/>
                  </a:prstGeom>
                  <a:noFill/>
                  <a:ln w="9525">
                    <a:noFill/>
                    <a:miter lim="800000"/>
                    <a:headEnd/>
                    <a:tailEnd/>
                  </a:ln>
                </p:spPr>
                <p:txBody>
                  <a:bodyPr rot="10800000" vert="eaVert" anchor="ctr"/>
                  <a:lstStyle/>
                  <a:p>
                    <a:pPr algn="ctr"/>
                    <a:endParaRPr lang="zh-CN" altLang="en-US">
                      <a:solidFill>
                        <a:srgbClr val="FFFFFF"/>
                      </a:solidFill>
                      <a:latin typeface="Calibri" pitchFamily="34" charset="0"/>
                    </a:endParaRPr>
                  </a:p>
                </p:txBody>
              </p:sp>
            </p:grpSp>
          </p:grpSp>
        </p:grpSp>
      </p:gr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47"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childTnLst>
                          </p:cTn>
                        </p:par>
                        <p:par>
                          <p:cTn id="46" fill="hold">
                            <p:stCondLst>
                              <p:cond delay="3500"/>
                            </p:stCondLst>
                            <p:childTnLst>
                              <p:par>
                                <p:cTn id="47" presetID="26" presetClass="emph" presetSubtype="0" repeatCount="2000" fill="hold" grpId="1" nodeType="afterEffect">
                                  <p:stCondLst>
                                    <p:cond delay="0"/>
                                  </p:stCondLst>
                                  <p:childTnLst>
                                    <p:animEffect transition="out" filter="fade">
                                      <p:cBhvr>
                                        <p:cTn id="48" dur="250" tmFilter="0, 0; .2, .5; .8, .5; 1, 0"/>
                                        <p:tgtEl>
                                          <p:spTgt spid="8"/>
                                        </p:tgtEl>
                                      </p:cBhvr>
                                    </p:animEffect>
                                    <p:animScale>
                                      <p:cBhvr>
                                        <p:cTn id="49" dur="125" autoRev="1" fill="hold"/>
                                        <p:tgtEl>
                                          <p:spTgt spid="8"/>
                                        </p:tgtEl>
                                      </p:cBhvr>
                                      <p:by x="105000" y="105000"/>
                                    </p:animScale>
                                  </p:childTnLst>
                                </p:cTn>
                              </p:par>
                            </p:childTnLst>
                          </p:cTn>
                        </p:par>
                        <p:par>
                          <p:cTn id="50" fill="hold">
                            <p:stCondLst>
                              <p:cond delay="4000"/>
                            </p:stCondLst>
                            <p:childTnLst>
                              <p:par>
                                <p:cTn id="51" presetID="14" presetClass="entr" presetSubtype="10"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randombar(horizontal)">
                                      <p:cBhvr>
                                        <p:cTn id="53" dur="500"/>
                                        <p:tgtEl>
                                          <p:spTgt spid="7"/>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500"/>
                                        <p:tgtEl>
                                          <p:spTgt spid="10"/>
                                        </p:tgtEl>
                                      </p:cBhvr>
                                    </p:animEffect>
                                  </p:childTnLst>
                                </p:cTn>
                              </p:par>
                            </p:childTnLst>
                          </p:cTn>
                        </p:par>
                        <p:par>
                          <p:cTn id="58" fill="hold">
                            <p:stCondLst>
                              <p:cond delay="5000"/>
                            </p:stCondLst>
                            <p:childTnLst>
                              <p:par>
                                <p:cTn id="59" presetID="26" presetClass="emph" presetSubtype="0" repeatCount="2000" fill="hold" grpId="1" nodeType="afterEffect">
                                  <p:stCondLst>
                                    <p:cond delay="0"/>
                                  </p:stCondLst>
                                  <p:childTnLst>
                                    <p:animEffect transition="out" filter="fade">
                                      <p:cBhvr>
                                        <p:cTn id="60" dur="250" tmFilter="0, 0; .2, .5; .8, .5; 1, 0"/>
                                        <p:tgtEl>
                                          <p:spTgt spid="10"/>
                                        </p:tgtEl>
                                      </p:cBhvr>
                                    </p:animEffect>
                                    <p:animScale>
                                      <p:cBhvr>
                                        <p:cTn id="61" dur="125" autoRev="1" fill="hold"/>
                                        <p:tgtEl>
                                          <p:spTgt spid="10"/>
                                        </p:tgtEl>
                                      </p:cBhvr>
                                      <p:by x="105000" y="105000"/>
                                    </p:animScale>
                                  </p:childTnLst>
                                </p:cTn>
                              </p:par>
                            </p:childTnLst>
                          </p:cTn>
                        </p:par>
                        <p:par>
                          <p:cTn id="62" fill="hold">
                            <p:stCondLst>
                              <p:cond delay="5500"/>
                            </p:stCondLst>
                            <p:childTnLst>
                              <p:par>
                                <p:cTn id="63" presetID="14" presetClass="entr" presetSubtype="10" fill="hold" grpId="0" nodeType="after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randombar(horizontal)">
                                      <p:cBhvr>
                                        <p:cTn id="6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8" grpId="1" animBg="1"/>
      <p:bldP spid="9" grpId="0" animBg="1"/>
      <p:bldP spid="10" grpId="0" animBg="1"/>
      <p:bldP spid="10" grpId="1" animBg="1"/>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五角星 18"/>
          <p:cNvSpPr/>
          <p:nvPr/>
        </p:nvSpPr>
        <p:spPr>
          <a:xfrm>
            <a:off x="2866528" y="1024231"/>
            <a:ext cx="3070840" cy="2729457"/>
          </a:xfrm>
          <a:prstGeom prst="star5">
            <a:avLst>
              <a:gd name="adj" fmla="val 31063"/>
              <a:gd name="hf" fmla="val 105146"/>
              <a:gd name="vf" fmla="val 110557"/>
            </a:avLst>
          </a:prstGeom>
          <a:gradFill flip="none" rotWithShape="1">
            <a:gsLst>
              <a:gs pos="0">
                <a:srgbClr val="00B0F0"/>
              </a:gs>
              <a:gs pos="16700">
                <a:srgbClr val="0070C0"/>
              </a:gs>
              <a:gs pos="100000">
                <a:srgbClr val="00B0F0"/>
              </a:gs>
            </a:gsLst>
            <a:lin ang="16200000" scaled="0"/>
            <a:tileRect/>
          </a:gradFill>
          <a:ln w="19050">
            <a:gradFill flip="none" rotWithShape="1">
              <a:gsLst>
                <a:gs pos="0">
                  <a:schemeClr val="bg1">
                    <a:lumMod val="71000"/>
                  </a:schemeClr>
                </a:gs>
                <a:gs pos="50000">
                  <a:schemeClr val="bg1">
                    <a:lumMod val="87000"/>
                    <a:lumOff val="13000"/>
                  </a:schemeClr>
                </a:gs>
                <a:gs pos="100000">
                  <a:schemeClr val="accent3">
                    <a:lumMod val="75000"/>
                    <a:lumOff val="25000"/>
                  </a:schemeClr>
                </a:gs>
              </a:gsLst>
              <a:path path="circle">
                <a:fillToRect l="100000" t="100000"/>
              </a:path>
              <a:tileRect r="-100000" b="-100000"/>
            </a:gradFill>
          </a:ln>
          <a:effectLst/>
          <a:scene3d>
            <a:camera prst="isometricTopUp"/>
            <a:lightRig rig="soft" dir="t">
              <a:rot lat="0" lon="0" rev="7800000"/>
            </a:lightRig>
          </a:scene3d>
          <a:sp3d extrusionH="6286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505">
              <a:latin typeface="微软雅黑" pitchFamily="34" charset="-122"/>
              <a:ea typeface="微软雅黑" pitchFamily="34" charset="-122"/>
            </a:endParaRPr>
          </a:p>
        </p:txBody>
      </p:sp>
      <p:sp>
        <p:nvSpPr>
          <p:cNvPr id="20" name="任意多边形 19"/>
          <p:cNvSpPr/>
          <p:nvPr/>
        </p:nvSpPr>
        <p:spPr>
          <a:xfrm flipH="1">
            <a:off x="2357671" y="1523566"/>
            <a:ext cx="948145" cy="359847"/>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p>
        </p:txBody>
      </p:sp>
      <p:sp>
        <p:nvSpPr>
          <p:cNvPr id="21" name="任意多边形 20"/>
          <p:cNvSpPr/>
          <p:nvPr/>
        </p:nvSpPr>
        <p:spPr>
          <a:xfrm flipH="1">
            <a:off x="2108317" y="2443341"/>
            <a:ext cx="946652" cy="359847"/>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p>
        </p:txBody>
      </p:sp>
      <p:sp>
        <p:nvSpPr>
          <p:cNvPr id="22" name="TextBox 18"/>
          <p:cNvSpPr txBox="1">
            <a:spLocks noChangeArrowheads="1"/>
          </p:cNvSpPr>
          <p:nvPr/>
        </p:nvSpPr>
        <p:spPr bwMode="auto">
          <a:xfrm>
            <a:off x="1051172" y="1274210"/>
            <a:ext cx="1194558" cy="497700"/>
          </a:xfrm>
          <a:prstGeom prst="rect">
            <a:avLst/>
          </a:prstGeom>
          <a:noFill/>
          <a:ln w="9525">
            <a:noFill/>
            <a:miter lim="800000"/>
            <a:headEnd/>
            <a:tailEnd/>
          </a:ln>
        </p:spPr>
        <p:txBody>
          <a:bodyPr wrap="none">
            <a:spAutoFit/>
          </a:bodyPr>
          <a:lstStyle/>
          <a:p>
            <a:r>
              <a:rPr lang="zh-CN" altLang="en-US" sz="1317">
                <a:latin typeface="微软雅黑" pitchFamily="34" charset="-122"/>
                <a:ea typeface="微软雅黑" pitchFamily="34" charset="-122"/>
              </a:rPr>
              <a:t>在此插入内容</a:t>
            </a:r>
            <a:endParaRPr lang="en-US" altLang="zh-CN" sz="1317">
              <a:latin typeface="微软雅黑" pitchFamily="34" charset="-122"/>
              <a:ea typeface="微软雅黑" pitchFamily="34" charset="-122"/>
            </a:endParaRPr>
          </a:p>
          <a:p>
            <a:r>
              <a:rPr lang="zh-CN" altLang="en-US" sz="1317">
                <a:latin typeface="微软雅黑" pitchFamily="34" charset="-122"/>
                <a:ea typeface="微软雅黑" pitchFamily="34" charset="-122"/>
              </a:rPr>
              <a:t>在此插入内容</a:t>
            </a:r>
            <a:endParaRPr lang="en-US" altLang="zh-CN" sz="1317">
              <a:latin typeface="微软雅黑" pitchFamily="34" charset="-122"/>
              <a:ea typeface="微软雅黑" pitchFamily="34" charset="-122"/>
            </a:endParaRPr>
          </a:p>
        </p:txBody>
      </p:sp>
      <p:sp>
        <p:nvSpPr>
          <p:cNvPr id="23" name="TextBox 19"/>
          <p:cNvSpPr txBox="1">
            <a:spLocks noChangeArrowheads="1"/>
          </p:cNvSpPr>
          <p:nvPr/>
        </p:nvSpPr>
        <p:spPr bwMode="auto">
          <a:xfrm>
            <a:off x="827200" y="2204438"/>
            <a:ext cx="1194558" cy="497700"/>
          </a:xfrm>
          <a:prstGeom prst="rect">
            <a:avLst/>
          </a:prstGeom>
          <a:noFill/>
          <a:ln w="9525">
            <a:noFill/>
            <a:miter lim="800000"/>
            <a:headEnd/>
            <a:tailEnd/>
          </a:ln>
        </p:spPr>
        <p:txBody>
          <a:bodyPr wrap="none">
            <a:spAutoFit/>
          </a:bodyPr>
          <a:lstStyle/>
          <a:p>
            <a:r>
              <a:rPr lang="zh-CN" altLang="en-US" sz="1317">
                <a:latin typeface="微软雅黑" pitchFamily="34" charset="-122"/>
                <a:ea typeface="微软雅黑" pitchFamily="34" charset="-122"/>
              </a:rPr>
              <a:t>在此插入内容</a:t>
            </a:r>
            <a:endParaRPr lang="en-US" altLang="zh-CN" sz="1317">
              <a:latin typeface="微软雅黑" pitchFamily="34" charset="-122"/>
              <a:ea typeface="微软雅黑" pitchFamily="34" charset="-122"/>
            </a:endParaRPr>
          </a:p>
          <a:p>
            <a:r>
              <a:rPr lang="zh-CN" altLang="en-US" sz="1317">
                <a:latin typeface="微软雅黑" pitchFamily="34" charset="-122"/>
                <a:ea typeface="微软雅黑" pitchFamily="34" charset="-122"/>
              </a:rPr>
              <a:t>在此插入内容</a:t>
            </a:r>
            <a:endParaRPr lang="en-US" altLang="zh-CN" sz="1317">
              <a:latin typeface="微软雅黑" pitchFamily="34" charset="-122"/>
              <a:ea typeface="微软雅黑" pitchFamily="34" charset="-122"/>
            </a:endParaRPr>
          </a:p>
        </p:txBody>
      </p:sp>
      <p:sp>
        <p:nvSpPr>
          <p:cNvPr id="24" name="TextBox 22"/>
          <p:cNvSpPr txBox="1">
            <a:spLocks noChangeArrowheads="1"/>
          </p:cNvSpPr>
          <p:nvPr/>
        </p:nvSpPr>
        <p:spPr bwMode="auto">
          <a:xfrm>
            <a:off x="6254771" y="1148786"/>
            <a:ext cx="1194558" cy="497700"/>
          </a:xfrm>
          <a:prstGeom prst="rect">
            <a:avLst/>
          </a:prstGeom>
          <a:noFill/>
          <a:ln w="9525">
            <a:noFill/>
            <a:miter lim="800000"/>
            <a:headEnd/>
            <a:tailEnd/>
          </a:ln>
        </p:spPr>
        <p:txBody>
          <a:bodyPr wrap="none">
            <a:spAutoFit/>
          </a:bodyPr>
          <a:lstStyle/>
          <a:p>
            <a:r>
              <a:rPr lang="zh-CN" altLang="en-US" sz="1317">
                <a:latin typeface="微软雅黑" pitchFamily="34" charset="-122"/>
                <a:ea typeface="微软雅黑" pitchFamily="34" charset="-122"/>
              </a:rPr>
              <a:t>在此插入内容</a:t>
            </a:r>
            <a:endParaRPr lang="en-US" altLang="zh-CN" sz="1317">
              <a:latin typeface="微软雅黑" pitchFamily="34" charset="-122"/>
              <a:ea typeface="微软雅黑" pitchFamily="34" charset="-122"/>
            </a:endParaRPr>
          </a:p>
          <a:p>
            <a:r>
              <a:rPr lang="zh-CN" altLang="en-US" sz="1317">
                <a:latin typeface="微软雅黑" pitchFamily="34" charset="-122"/>
                <a:ea typeface="微软雅黑" pitchFamily="34" charset="-122"/>
              </a:rPr>
              <a:t>在此插入内容</a:t>
            </a:r>
            <a:endParaRPr lang="en-US" altLang="zh-CN" sz="1317">
              <a:latin typeface="微软雅黑" pitchFamily="34" charset="-122"/>
              <a:ea typeface="微软雅黑" pitchFamily="34" charset="-122"/>
            </a:endParaRPr>
          </a:p>
        </p:txBody>
      </p:sp>
      <p:sp>
        <p:nvSpPr>
          <p:cNvPr id="25" name="TextBox 23"/>
          <p:cNvSpPr txBox="1">
            <a:spLocks noChangeArrowheads="1"/>
          </p:cNvSpPr>
          <p:nvPr/>
        </p:nvSpPr>
        <p:spPr bwMode="auto">
          <a:xfrm>
            <a:off x="7225313" y="2005850"/>
            <a:ext cx="1194558" cy="497700"/>
          </a:xfrm>
          <a:prstGeom prst="rect">
            <a:avLst/>
          </a:prstGeom>
          <a:noFill/>
          <a:ln w="9525">
            <a:noFill/>
            <a:miter lim="800000"/>
            <a:headEnd/>
            <a:tailEnd/>
          </a:ln>
        </p:spPr>
        <p:txBody>
          <a:bodyPr wrap="none">
            <a:spAutoFit/>
          </a:bodyPr>
          <a:lstStyle/>
          <a:p>
            <a:r>
              <a:rPr lang="zh-CN" altLang="en-US" sz="1317">
                <a:latin typeface="微软雅黑" pitchFamily="34" charset="-122"/>
                <a:ea typeface="微软雅黑" pitchFamily="34" charset="-122"/>
              </a:rPr>
              <a:t>在此插入内容</a:t>
            </a:r>
            <a:endParaRPr lang="en-US" altLang="zh-CN" sz="1317">
              <a:latin typeface="微软雅黑" pitchFamily="34" charset="-122"/>
              <a:ea typeface="微软雅黑" pitchFamily="34" charset="-122"/>
            </a:endParaRPr>
          </a:p>
          <a:p>
            <a:r>
              <a:rPr lang="zh-CN" altLang="en-US" sz="1317">
                <a:latin typeface="微软雅黑" pitchFamily="34" charset="-122"/>
                <a:ea typeface="微软雅黑" pitchFamily="34" charset="-122"/>
              </a:rPr>
              <a:t>在此插入内容</a:t>
            </a:r>
            <a:endParaRPr lang="en-US" altLang="zh-CN" sz="1317">
              <a:latin typeface="微软雅黑" pitchFamily="34" charset="-122"/>
              <a:ea typeface="微软雅黑" pitchFamily="34" charset="-122"/>
            </a:endParaRPr>
          </a:p>
        </p:txBody>
      </p:sp>
      <p:sp>
        <p:nvSpPr>
          <p:cNvPr id="26" name="任意多边形 25"/>
          <p:cNvSpPr/>
          <p:nvPr/>
        </p:nvSpPr>
        <p:spPr>
          <a:xfrm>
            <a:off x="5242422" y="1363799"/>
            <a:ext cx="945158" cy="359848"/>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p>
        </p:txBody>
      </p:sp>
      <p:sp>
        <p:nvSpPr>
          <p:cNvPr id="27" name="任意多边形 26"/>
          <p:cNvSpPr/>
          <p:nvPr/>
        </p:nvSpPr>
        <p:spPr>
          <a:xfrm>
            <a:off x="6141293" y="2199958"/>
            <a:ext cx="946652" cy="359848"/>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p>
        </p:txBody>
      </p:sp>
      <p:sp>
        <p:nvSpPr>
          <p:cNvPr id="28" name="TextBox 27"/>
          <p:cNvSpPr txBox="1">
            <a:spLocks noChangeArrowheads="1"/>
          </p:cNvSpPr>
          <p:nvPr/>
        </p:nvSpPr>
        <p:spPr bwMode="auto">
          <a:xfrm>
            <a:off x="5874019" y="3519895"/>
            <a:ext cx="1194558" cy="497700"/>
          </a:xfrm>
          <a:prstGeom prst="rect">
            <a:avLst/>
          </a:prstGeom>
          <a:noFill/>
          <a:ln w="9525">
            <a:noFill/>
            <a:miter lim="800000"/>
            <a:headEnd/>
            <a:tailEnd/>
          </a:ln>
        </p:spPr>
        <p:txBody>
          <a:bodyPr wrap="none">
            <a:spAutoFit/>
          </a:bodyPr>
          <a:lstStyle/>
          <a:p>
            <a:r>
              <a:rPr lang="zh-CN" altLang="en-US" sz="1317">
                <a:latin typeface="微软雅黑" pitchFamily="34" charset="-122"/>
                <a:ea typeface="微软雅黑" pitchFamily="34" charset="-122"/>
              </a:rPr>
              <a:t>在此插入内容</a:t>
            </a:r>
            <a:endParaRPr lang="en-US" altLang="zh-CN" sz="1317">
              <a:latin typeface="微软雅黑" pitchFamily="34" charset="-122"/>
              <a:ea typeface="微软雅黑" pitchFamily="34" charset="-122"/>
            </a:endParaRPr>
          </a:p>
          <a:p>
            <a:r>
              <a:rPr lang="zh-CN" altLang="en-US" sz="1317">
                <a:latin typeface="微软雅黑" pitchFamily="34" charset="-122"/>
                <a:ea typeface="微软雅黑" pitchFamily="34" charset="-122"/>
              </a:rPr>
              <a:t>在此插入内容</a:t>
            </a:r>
            <a:endParaRPr lang="en-US" altLang="zh-CN" sz="1317">
              <a:latin typeface="微软雅黑" pitchFamily="34" charset="-122"/>
              <a:ea typeface="微软雅黑" pitchFamily="34" charset="-122"/>
            </a:endParaRPr>
          </a:p>
        </p:txBody>
      </p:sp>
      <p:sp>
        <p:nvSpPr>
          <p:cNvPr id="29" name="任意多边形 28"/>
          <p:cNvSpPr/>
          <p:nvPr/>
        </p:nvSpPr>
        <p:spPr>
          <a:xfrm flipV="1">
            <a:off x="4812397" y="3384020"/>
            <a:ext cx="946652" cy="359847"/>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p>
        </p:txBody>
      </p:sp>
      <p:sp>
        <p:nvSpPr>
          <p:cNvPr id="30" name="椭圆 29"/>
          <p:cNvSpPr/>
          <p:nvPr/>
        </p:nvSpPr>
        <p:spPr>
          <a:xfrm>
            <a:off x="2719616" y="3744144"/>
            <a:ext cx="3084433" cy="389178"/>
          </a:xfrm>
          <a:prstGeom prst="ellipse">
            <a:avLst/>
          </a:prstGeom>
          <a:gradFill flip="none" rotWithShape="1">
            <a:gsLst>
              <a:gs pos="0">
                <a:schemeClr val="tx1">
                  <a:lumMod val="75000"/>
                  <a:lumOff val="25000"/>
                  <a:alpha val="75000"/>
                </a:schemeClr>
              </a:gs>
              <a:gs pos="48000">
                <a:srgbClr val="535353">
                  <a:alpha val="52000"/>
                </a:srgbClr>
              </a:gs>
              <a:gs pos="100000">
                <a:schemeClr val="tx1">
                  <a:lumMod val="50000"/>
                  <a:lumOff val="50000"/>
                  <a:alpha val="0"/>
                </a:scheme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1" name="TextBox 30"/>
          <p:cNvSpPr txBox="1">
            <a:spLocks noChangeArrowheads="1"/>
          </p:cNvSpPr>
          <p:nvPr/>
        </p:nvSpPr>
        <p:spPr bwMode="auto">
          <a:xfrm>
            <a:off x="3819166" y="2148199"/>
            <a:ext cx="1464997" cy="439672"/>
          </a:xfrm>
          <a:prstGeom prst="rect">
            <a:avLst/>
          </a:prstGeom>
          <a:noFill/>
          <a:ln>
            <a:noFill/>
          </a:ln>
          <a:extLst/>
        </p:spPr>
        <p:txBody>
          <a:bodyPr>
            <a:spAutoFit/>
          </a:bodyPr>
          <a:lstStyle>
            <a:defPPr>
              <a:defRPr lang="zh-CN"/>
            </a:defPPr>
            <a:lvl1pPr eaLnBrk="1" hangingPunct="1">
              <a:defRPr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fontAlgn="auto">
              <a:spcBef>
                <a:spcPts val="0"/>
              </a:spcBef>
              <a:spcAft>
                <a:spcPts val="0"/>
              </a:spcAft>
              <a:defRPr/>
            </a:pPr>
            <a:r>
              <a:rPr lang="zh-CN" altLang="en-US" sz="2257" dirty="0"/>
              <a:t>添加标题</a:t>
            </a:r>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childTnLst>
                                </p:cTn>
                              </p:par>
                            </p:childTnLst>
                          </p:cTn>
                        </p:par>
                        <p:par>
                          <p:cTn id="13" fill="hold">
                            <p:stCondLst>
                              <p:cond delay="1000"/>
                            </p:stCondLst>
                            <p:childTnLst>
                              <p:par>
                                <p:cTn id="14" presetID="22" presetClass="entr" presetSubtype="2"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right)">
                                      <p:cBhvr>
                                        <p:cTn id="16" dur="250"/>
                                        <p:tgtEl>
                                          <p:spTgt spid="21"/>
                                        </p:tgtEl>
                                      </p:cBhvr>
                                    </p:animEffect>
                                  </p:childTnLst>
                                </p:cTn>
                              </p:par>
                              <p:par>
                                <p:cTn id="17" presetID="22" presetClass="entr" presetSubtype="2" fill="hold" nodeType="withEffect">
                                  <p:stCondLst>
                                    <p:cond delay="20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250"/>
                                        <p:tgtEl>
                                          <p:spTgt spid="20"/>
                                        </p:tgtEl>
                                      </p:cBhvr>
                                    </p:animEffect>
                                  </p:childTnLst>
                                </p:cTn>
                              </p:par>
                              <p:par>
                                <p:cTn id="20" presetID="22" presetClass="entr" presetSubtype="8" fill="hold" nodeType="withEffect">
                                  <p:stCondLst>
                                    <p:cond delay="400"/>
                                  </p:stCondLst>
                                  <p:childTnLst>
                                    <p:set>
                                      <p:cBhvr>
                                        <p:cTn id="21" dur="1" fill="hold">
                                          <p:stCondLst>
                                            <p:cond delay="0"/>
                                          </p:stCondLst>
                                        </p:cTn>
                                        <p:tgtEl>
                                          <p:spTgt spid="26"/>
                                        </p:tgtEl>
                                        <p:attrNameLst>
                                          <p:attrName>style.visibility</p:attrName>
                                        </p:attrNameLst>
                                      </p:cBhvr>
                                      <p:to>
                                        <p:strVal val="visible"/>
                                      </p:to>
                                    </p:set>
                                    <p:animEffect transition="in" filter="wipe(left)">
                                      <p:cBhvr>
                                        <p:cTn id="22" dur="250"/>
                                        <p:tgtEl>
                                          <p:spTgt spid="26"/>
                                        </p:tgtEl>
                                      </p:cBhvr>
                                    </p:animEffect>
                                  </p:childTnLst>
                                </p:cTn>
                              </p:par>
                              <p:par>
                                <p:cTn id="23" presetID="22" presetClass="entr" presetSubtype="8" fill="hold" nodeType="withEffect">
                                  <p:stCondLst>
                                    <p:cond delay="60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250"/>
                                        <p:tgtEl>
                                          <p:spTgt spid="27"/>
                                        </p:tgtEl>
                                      </p:cBhvr>
                                    </p:animEffect>
                                  </p:childTnLst>
                                </p:cTn>
                              </p:par>
                              <p:par>
                                <p:cTn id="26" presetID="22" presetClass="entr" presetSubtype="8" fill="hold" nodeType="withEffect">
                                  <p:stCondLst>
                                    <p:cond delay="800"/>
                                  </p:stCondLst>
                                  <p:childTnLst>
                                    <p:set>
                                      <p:cBhvr>
                                        <p:cTn id="27" dur="1" fill="hold">
                                          <p:stCondLst>
                                            <p:cond delay="0"/>
                                          </p:stCondLst>
                                        </p:cTn>
                                        <p:tgtEl>
                                          <p:spTgt spid="29"/>
                                        </p:tgtEl>
                                        <p:attrNameLst>
                                          <p:attrName>style.visibility</p:attrName>
                                        </p:attrNameLst>
                                      </p:cBhvr>
                                      <p:to>
                                        <p:strVal val="visible"/>
                                      </p:to>
                                    </p:set>
                                    <p:animEffect transition="in" filter="wipe(left)">
                                      <p:cBhvr>
                                        <p:cTn id="28" dur="250"/>
                                        <p:tgtEl>
                                          <p:spTgt spid="29"/>
                                        </p:tgtEl>
                                      </p:cBhvr>
                                    </p:animEffect>
                                  </p:childTnLst>
                                </p:cTn>
                              </p:par>
                            </p:childTnLst>
                          </p:cTn>
                        </p:par>
                        <p:par>
                          <p:cTn id="29" fill="hold">
                            <p:stCondLst>
                              <p:cond delay="2050"/>
                            </p:stCondLst>
                            <p:childTnLst>
                              <p:par>
                                <p:cTn id="30" presetID="22" presetClass="entr" presetSubtype="2"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right)">
                                      <p:cBhvr>
                                        <p:cTn id="32" dur="500"/>
                                        <p:tgtEl>
                                          <p:spTgt spid="31"/>
                                        </p:tgtEl>
                                      </p:cBhvr>
                                    </p:animEffect>
                                  </p:childTnLst>
                                </p:cTn>
                              </p:par>
                            </p:childTnLst>
                          </p:cTn>
                        </p:par>
                        <p:par>
                          <p:cTn id="33" fill="hold">
                            <p:stCondLst>
                              <p:cond delay="2550"/>
                            </p:stCondLst>
                            <p:childTnLst>
                              <p:par>
                                <p:cTn id="34" presetID="42"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anim calcmode="lin" valueType="num">
                                      <p:cBhvr>
                                        <p:cTn id="37" dur="1000" fill="hold"/>
                                        <p:tgtEl>
                                          <p:spTgt spid="22"/>
                                        </p:tgtEl>
                                        <p:attrNameLst>
                                          <p:attrName>ppt_x</p:attrName>
                                        </p:attrNameLst>
                                      </p:cBhvr>
                                      <p:tavLst>
                                        <p:tav tm="0">
                                          <p:val>
                                            <p:strVal val="#ppt_x"/>
                                          </p:val>
                                        </p:tav>
                                        <p:tav tm="100000">
                                          <p:val>
                                            <p:strVal val="#ppt_x"/>
                                          </p:val>
                                        </p:tav>
                                      </p:tavLst>
                                    </p:anim>
                                    <p:anim calcmode="lin" valueType="num">
                                      <p:cBhvr>
                                        <p:cTn id="38" dur="1000" fill="hold"/>
                                        <p:tgtEl>
                                          <p:spTgt spid="2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anim calcmode="lin" valueType="num">
                                      <p:cBhvr>
                                        <p:cTn id="42" dur="1000" fill="hold"/>
                                        <p:tgtEl>
                                          <p:spTgt spid="23"/>
                                        </p:tgtEl>
                                        <p:attrNameLst>
                                          <p:attrName>ppt_x</p:attrName>
                                        </p:attrNameLst>
                                      </p:cBhvr>
                                      <p:tavLst>
                                        <p:tav tm="0">
                                          <p:val>
                                            <p:strVal val="#ppt_x"/>
                                          </p:val>
                                        </p:tav>
                                        <p:tav tm="100000">
                                          <p:val>
                                            <p:strVal val="#ppt_x"/>
                                          </p:val>
                                        </p:tav>
                                      </p:tavLst>
                                    </p:anim>
                                    <p:anim calcmode="lin" valueType="num">
                                      <p:cBhvr>
                                        <p:cTn id="43" dur="1000" fill="hold"/>
                                        <p:tgtEl>
                                          <p:spTgt spid="2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20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1000"/>
                                        <p:tgtEl>
                                          <p:spTgt spid="24"/>
                                        </p:tgtEl>
                                      </p:cBhvr>
                                    </p:animEffect>
                                    <p:anim calcmode="lin" valueType="num">
                                      <p:cBhvr>
                                        <p:cTn id="47" dur="1000" fill="hold"/>
                                        <p:tgtEl>
                                          <p:spTgt spid="24"/>
                                        </p:tgtEl>
                                        <p:attrNameLst>
                                          <p:attrName>ppt_x</p:attrName>
                                        </p:attrNameLst>
                                      </p:cBhvr>
                                      <p:tavLst>
                                        <p:tav tm="0">
                                          <p:val>
                                            <p:strVal val="#ppt_x"/>
                                          </p:val>
                                        </p:tav>
                                        <p:tav tm="100000">
                                          <p:val>
                                            <p:strVal val="#ppt_x"/>
                                          </p:val>
                                        </p:tav>
                                      </p:tavLst>
                                    </p:anim>
                                    <p:anim calcmode="lin" valueType="num">
                                      <p:cBhvr>
                                        <p:cTn id="48" dur="1000" fill="hold"/>
                                        <p:tgtEl>
                                          <p:spTgt spid="2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30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1000"/>
                                        <p:tgtEl>
                                          <p:spTgt spid="25"/>
                                        </p:tgtEl>
                                      </p:cBhvr>
                                    </p:animEffect>
                                    <p:anim calcmode="lin" valueType="num">
                                      <p:cBhvr>
                                        <p:cTn id="52" dur="1000" fill="hold"/>
                                        <p:tgtEl>
                                          <p:spTgt spid="25"/>
                                        </p:tgtEl>
                                        <p:attrNameLst>
                                          <p:attrName>ppt_x</p:attrName>
                                        </p:attrNameLst>
                                      </p:cBhvr>
                                      <p:tavLst>
                                        <p:tav tm="0">
                                          <p:val>
                                            <p:strVal val="#ppt_x"/>
                                          </p:val>
                                        </p:tav>
                                        <p:tav tm="100000">
                                          <p:val>
                                            <p:strVal val="#ppt_x"/>
                                          </p:val>
                                        </p:tav>
                                      </p:tavLst>
                                    </p:anim>
                                    <p:anim calcmode="lin" valueType="num">
                                      <p:cBhvr>
                                        <p:cTn id="53" dur="1000" fill="hold"/>
                                        <p:tgtEl>
                                          <p:spTgt spid="2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40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1000"/>
                                        <p:tgtEl>
                                          <p:spTgt spid="28"/>
                                        </p:tgtEl>
                                      </p:cBhvr>
                                    </p:animEffect>
                                    <p:anim calcmode="lin" valueType="num">
                                      <p:cBhvr>
                                        <p:cTn id="57" dur="1000" fill="hold"/>
                                        <p:tgtEl>
                                          <p:spTgt spid="28"/>
                                        </p:tgtEl>
                                        <p:attrNameLst>
                                          <p:attrName>ppt_x</p:attrName>
                                        </p:attrNameLst>
                                      </p:cBhvr>
                                      <p:tavLst>
                                        <p:tav tm="0">
                                          <p:val>
                                            <p:strVal val="#ppt_x"/>
                                          </p:val>
                                        </p:tav>
                                        <p:tav tm="100000">
                                          <p:val>
                                            <p:strVal val="#ppt_x"/>
                                          </p:val>
                                        </p:tav>
                                      </p:tavLst>
                                    </p:anim>
                                    <p:anim calcmode="lin" valueType="num">
                                      <p:cBhvr>
                                        <p:cTn id="5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a:spLocks noChangeArrowheads="1"/>
          </p:cNvSpPr>
          <p:nvPr/>
        </p:nvSpPr>
        <p:spPr bwMode="auto">
          <a:xfrm>
            <a:off x="1252747" y="878529"/>
            <a:ext cx="1775345" cy="1775345"/>
          </a:xfrm>
          <a:prstGeom prst="rect">
            <a:avLst/>
          </a:prstGeom>
          <a:solidFill>
            <a:srgbClr val="FFCC00"/>
          </a:solidFill>
          <a:ln w="9525" algn="ctr">
            <a:noFill/>
            <a:miter lim="800000"/>
            <a:headEnd/>
            <a:tailEnd/>
          </a:ln>
        </p:spPr>
        <p:txBody>
          <a:bodyPr lIns="64509" tIns="64512" rIns="64509" bIns="64512"/>
          <a:lstStyle/>
          <a:p>
            <a:pPr defTabSz="644937">
              <a:lnSpc>
                <a:spcPct val="90000"/>
              </a:lnSpc>
              <a:buClr>
                <a:srgbClr val="FFFFFF">
                  <a:lumMod val="50000"/>
                  <a:lumOff val="50000"/>
                </a:srgbClr>
              </a:buClr>
              <a:buSzPct val="90000"/>
              <a:defRPr/>
            </a:pPr>
            <a:endParaRPr lang="en-US" altLang="zh-CN" spc="-28" dirty="0">
              <a:solidFill>
                <a:schemeClr val="bg1"/>
              </a:solidFill>
              <a:latin typeface="微软雅黑" pitchFamily="34" charset="-122"/>
              <a:ea typeface="+mn-ea"/>
              <a:cs typeface="Segoe UI" pitchFamily="34" charset="0"/>
            </a:endParaRPr>
          </a:p>
          <a:p>
            <a:pPr defTabSz="644937">
              <a:lnSpc>
                <a:spcPct val="90000"/>
              </a:lnSpc>
              <a:buClr>
                <a:srgbClr val="FFFFFF">
                  <a:lumMod val="50000"/>
                  <a:lumOff val="50000"/>
                </a:srgbClr>
              </a:buClr>
              <a:buSzPct val="90000"/>
              <a:defRPr/>
            </a:pPr>
            <a:r>
              <a:rPr lang="zh-CN" altLang="en-US" spc="-28" dirty="0">
                <a:solidFill>
                  <a:schemeClr val="bg1"/>
                </a:solidFill>
                <a:latin typeface="微软雅黑" pitchFamily="34" charset="-122"/>
                <a:ea typeface="+mn-ea"/>
                <a:cs typeface="Segoe UI" pitchFamily="34" charset="0"/>
              </a:rPr>
              <a:t>单击填加标题</a:t>
            </a:r>
            <a:endParaRPr lang="en-US" altLang="zh-CN" spc="-28" dirty="0">
              <a:solidFill>
                <a:schemeClr val="bg1"/>
              </a:solidFill>
              <a:latin typeface="微软雅黑" pitchFamily="34" charset="-122"/>
              <a:ea typeface="+mn-ea"/>
              <a:cs typeface="Segoe UI" pitchFamily="34" charset="0"/>
            </a:endParaRPr>
          </a:p>
          <a:p>
            <a:pPr defTabSz="644937">
              <a:lnSpc>
                <a:spcPct val="90000"/>
              </a:lnSpc>
              <a:buClr>
                <a:srgbClr val="FFFFFF">
                  <a:lumMod val="50000"/>
                  <a:lumOff val="50000"/>
                </a:srgbClr>
              </a:buClr>
              <a:buSzPct val="90000"/>
              <a:defRPr/>
            </a:pPr>
            <a:endParaRPr lang="en-US" sz="1787" spc="-28" dirty="0">
              <a:solidFill>
                <a:schemeClr val="bg1"/>
              </a:solidFill>
              <a:latin typeface="微软雅黑" pitchFamily="34" charset="-122"/>
              <a:ea typeface="+mn-ea"/>
              <a:cs typeface="Segoe UI" pitchFamily="34" charset="0"/>
            </a:endParaRPr>
          </a:p>
          <a:p>
            <a:pPr defTabSz="644937">
              <a:lnSpc>
                <a:spcPct val="90000"/>
              </a:lnSpc>
              <a:buClr>
                <a:srgbClr val="FFFFFF">
                  <a:lumMod val="50000"/>
                  <a:lumOff val="50000"/>
                </a:srgbClr>
              </a:buClr>
              <a:buSzPct val="90000"/>
              <a:defRPr/>
            </a:pPr>
            <a:r>
              <a:rPr lang="zh-CN" altLang="en-US" sz="1317" spc="-28" dirty="0">
                <a:solidFill>
                  <a:schemeClr val="bg1"/>
                </a:solidFill>
                <a:latin typeface="微软雅黑" pitchFamily="34" charset="-122"/>
                <a:ea typeface="+mn-ea"/>
                <a:cs typeface="Segoe UI" pitchFamily="34" charset="0"/>
              </a:rPr>
              <a:t>单击填加文字内容</a:t>
            </a:r>
            <a:endParaRPr lang="en-US" altLang="zh-CN" sz="1317" spc="-28" dirty="0">
              <a:solidFill>
                <a:schemeClr val="bg1"/>
              </a:solidFill>
              <a:latin typeface="微软雅黑" pitchFamily="34" charset="-122"/>
              <a:ea typeface="+mn-ea"/>
              <a:cs typeface="Segoe UI" pitchFamily="34" charset="0"/>
            </a:endParaRPr>
          </a:p>
          <a:p>
            <a:pPr defTabSz="644937">
              <a:lnSpc>
                <a:spcPct val="90000"/>
              </a:lnSpc>
              <a:buClr>
                <a:srgbClr val="FFFFFF">
                  <a:lumMod val="50000"/>
                  <a:lumOff val="50000"/>
                </a:srgbClr>
              </a:buClr>
              <a:buSzPct val="90000"/>
              <a:defRPr/>
            </a:pPr>
            <a:r>
              <a:rPr lang="zh-CN" altLang="en-US" sz="1317" spc="-28" dirty="0">
                <a:solidFill>
                  <a:schemeClr val="bg1"/>
                </a:solidFill>
                <a:latin typeface="微软雅黑" pitchFamily="34" charset="-122"/>
                <a:ea typeface="+mn-ea"/>
                <a:cs typeface="Segoe UI" pitchFamily="34" charset="0"/>
              </a:rPr>
              <a:t>单击填加文字内容</a:t>
            </a:r>
            <a:endParaRPr lang="en-US" altLang="zh-CN" sz="1317" spc="-28" dirty="0">
              <a:solidFill>
                <a:schemeClr val="bg1"/>
              </a:solidFill>
              <a:latin typeface="微软雅黑" pitchFamily="34" charset="-122"/>
              <a:ea typeface="+mn-ea"/>
              <a:cs typeface="Segoe UI" pitchFamily="34" charset="0"/>
            </a:endParaRPr>
          </a:p>
          <a:p>
            <a:pPr defTabSz="644937">
              <a:lnSpc>
                <a:spcPct val="90000"/>
              </a:lnSpc>
              <a:buClr>
                <a:srgbClr val="FFFFFF">
                  <a:lumMod val="50000"/>
                  <a:lumOff val="50000"/>
                </a:srgbClr>
              </a:buClr>
              <a:buSzPct val="90000"/>
              <a:defRPr/>
            </a:pPr>
            <a:r>
              <a:rPr lang="zh-CN" altLang="en-US" sz="1317" spc="-28" dirty="0">
                <a:solidFill>
                  <a:schemeClr val="bg1"/>
                </a:solidFill>
                <a:latin typeface="微软雅黑" pitchFamily="34" charset="-122"/>
                <a:ea typeface="+mn-ea"/>
                <a:cs typeface="Segoe UI" pitchFamily="34" charset="0"/>
              </a:rPr>
              <a:t>单击填加文字内容</a:t>
            </a:r>
            <a:endParaRPr lang="en-US" altLang="zh-CN" sz="1317" spc="-28" dirty="0">
              <a:solidFill>
                <a:schemeClr val="bg1"/>
              </a:solidFill>
              <a:latin typeface="微软雅黑" pitchFamily="34" charset="-122"/>
              <a:ea typeface="+mn-ea"/>
              <a:cs typeface="Segoe UI" pitchFamily="34" charset="0"/>
            </a:endParaRPr>
          </a:p>
          <a:p>
            <a:pPr defTabSz="644937">
              <a:lnSpc>
                <a:spcPct val="90000"/>
              </a:lnSpc>
              <a:buClr>
                <a:srgbClr val="FFFFFF">
                  <a:lumMod val="50000"/>
                  <a:lumOff val="50000"/>
                </a:srgbClr>
              </a:buClr>
              <a:buSzPct val="90000"/>
              <a:defRPr/>
            </a:pPr>
            <a:endParaRPr lang="en-US" sz="1317" spc="-28" dirty="0">
              <a:solidFill>
                <a:schemeClr val="bg1"/>
              </a:solidFill>
              <a:latin typeface="微软雅黑" pitchFamily="34" charset="-122"/>
              <a:ea typeface="+mn-ea"/>
              <a:cs typeface="Segoe UI" pitchFamily="34" charset="0"/>
            </a:endParaRPr>
          </a:p>
        </p:txBody>
      </p:sp>
      <p:grpSp>
        <p:nvGrpSpPr>
          <p:cNvPr id="23" name="组合 22"/>
          <p:cNvGrpSpPr>
            <a:grpSpLocks/>
          </p:cNvGrpSpPr>
          <p:nvPr/>
        </p:nvGrpSpPr>
        <p:grpSpPr bwMode="auto">
          <a:xfrm>
            <a:off x="1252747" y="2774819"/>
            <a:ext cx="3658197" cy="1775345"/>
            <a:chOff x="1621077" y="2591060"/>
            <a:chExt cx="3890323" cy="1886881"/>
          </a:xfrm>
        </p:grpSpPr>
        <p:sp>
          <p:nvSpPr>
            <p:cNvPr id="24" name="Rectangle 3"/>
            <p:cNvSpPr>
              <a:spLocks noChangeArrowheads="1"/>
            </p:cNvSpPr>
            <p:nvPr/>
          </p:nvSpPr>
          <p:spPr bwMode="auto">
            <a:xfrm>
              <a:off x="1621077" y="2591060"/>
              <a:ext cx="3890323" cy="1886881"/>
            </a:xfrm>
            <a:prstGeom prst="rect">
              <a:avLst/>
            </a:prstGeom>
            <a:solidFill>
              <a:srgbClr val="00CCFF"/>
            </a:solidFill>
            <a:ln w="9525" algn="ctr">
              <a:noFill/>
              <a:miter lim="800000"/>
              <a:headEnd/>
              <a:tailEnd/>
            </a:ln>
          </p:spPr>
          <p:txBody>
            <a:bodyPr lIns="64509" tIns="64512" rIns="64509" bIns="64512"/>
            <a:lstStyle/>
            <a:p>
              <a:pPr defTabSz="644937">
                <a:lnSpc>
                  <a:spcPct val="90000"/>
                </a:lnSpc>
                <a:buClr>
                  <a:srgbClr val="FFFFFF">
                    <a:lumMod val="50000"/>
                    <a:lumOff val="50000"/>
                  </a:srgbClr>
                </a:buClr>
                <a:buSzPct val="90000"/>
                <a:defRPr/>
              </a:pPr>
              <a:r>
                <a:rPr lang="zh-CN" altLang="en-US" sz="2634" spc="-28" dirty="0">
                  <a:solidFill>
                    <a:schemeClr val="bg1"/>
                  </a:solidFill>
                  <a:latin typeface="微软雅黑" pitchFamily="34" charset="-122"/>
                  <a:ea typeface="+mn-ea"/>
                  <a:cs typeface="Segoe UI" pitchFamily="34" charset="0"/>
                </a:rPr>
                <a:t>单击填加标题</a:t>
              </a:r>
              <a:endParaRPr lang="en-US" altLang="zh-CN" sz="2634" spc="-28" dirty="0">
                <a:solidFill>
                  <a:schemeClr val="bg1"/>
                </a:solidFill>
                <a:latin typeface="微软雅黑" pitchFamily="34" charset="-122"/>
                <a:ea typeface="+mn-ea"/>
                <a:cs typeface="Segoe UI" pitchFamily="34" charset="0"/>
              </a:endParaRPr>
            </a:p>
            <a:p>
              <a:pPr defTabSz="644937">
                <a:lnSpc>
                  <a:spcPct val="90000"/>
                </a:lnSpc>
                <a:buClr>
                  <a:srgbClr val="FFFFFF">
                    <a:lumMod val="50000"/>
                    <a:lumOff val="50000"/>
                  </a:srgbClr>
                </a:buClr>
                <a:buSzPct val="90000"/>
                <a:defRPr/>
              </a:pPr>
              <a:endParaRPr lang="en-US" sz="1505" spc="-28" dirty="0">
                <a:solidFill>
                  <a:schemeClr val="bg1"/>
                </a:solidFill>
                <a:latin typeface="微软雅黑" pitchFamily="34" charset="-122"/>
                <a:ea typeface="+mn-ea"/>
                <a:cs typeface="Segoe UI" pitchFamily="34" charset="0"/>
              </a:endParaRPr>
            </a:p>
            <a:p>
              <a:pPr defTabSz="644937">
                <a:lnSpc>
                  <a:spcPct val="90000"/>
                </a:lnSpc>
                <a:buClr>
                  <a:srgbClr val="FFFFFF">
                    <a:lumMod val="50000"/>
                    <a:lumOff val="50000"/>
                  </a:srgbClr>
                </a:buClr>
                <a:buSzPct val="90000"/>
                <a:defRPr/>
              </a:pPr>
              <a:r>
                <a:rPr lang="zh-CN" altLang="en-US" sz="1505" spc="-28" dirty="0">
                  <a:solidFill>
                    <a:schemeClr val="bg1"/>
                  </a:solidFill>
                  <a:latin typeface="微软雅黑" pitchFamily="34" charset="-122"/>
                  <a:ea typeface="+mn-ea"/>
                  <a:cs typeface="Segoe UI" pitchFamily="34" charset="0"/>
                </a:rPr>
                <a:t>单击填加文字内容</a:t>
              </a:r>
              <a:endParaRPr lang="en-US" sz="1505" spc="-28" dirty="0">
                <a:solidFill>
                  <a:schemeClr val="bg1"/>
                </a:solidFill>
                <a:latin typeface="微软雅黑" pitchFamily="34" charset="-122"/>
                <a:ea typeface="+mn-ea"/>
                <a:cs typeface="Segoe UI" pitchFamily="34" charset="0"/>
              </a:endParaRPr>
            </a:p>
          </p:txBody>
        </p:sp>
        <p:sp>
          <p:nvSpPr>
            <p:cNvPr id="29702" name="Freeform 72"/>
            <p:cNvSpPr>
              <a:spLocks noEditPoints="1"/>
            </p:cNvSpPr>
            <p:nvPr/>
          </p:nvSpPr>
          <p:spPr bwMode="auto">
            <a:xfrm>
              <a:off x="4567270" y="3534499"/>
              <a:ext cx="743144" cy="744482"/>
            </a:xfrm>
            <a:custGeom>
              <a:avLst/>
              <a:gdLst>
                <a:gd name="T0" fmla="*/ 2147483647 w 411"/>
                <a:gd name="T1" fmla="*/ 2147483647 h 412"/>
                <a:gd name="T2" fmla="*/ 2147483647 w 411"/>
                <a:gd name="T3" fmla="*/ 2147483647 h 412"/>
                <a:gd name="T4" fmla="*/ 2147483647 w 411"/>
                <a:gd name="T5" fmla="*/ 2147483647 h 412"/>
                <a:gd name="T6" fmla="*/ 2147483647 w 411"/>
                <a:gd name="T7" fmla="*/ 2147483647 h 412"/>
                <a:gd name="T8" fmla="*/ 2147483647 w 411"/>
                <a:gd name="T9" fmla="*/ 0 h 412"/>
                <a:gd name="T10" fmla="*/ 2147483647 w 411"/>
                <a:gd name="T11" fmla="*/ 2147483647 h 412"/>
                <a:gd name="T12" fmla="*/ 2147483647 w 411"/>
                <a:gd name="T13" fmla="*/ 2147483647 h 412"/>
                <a:gd name="T14" fmla="*/ 2147483647 w 411"/>
                <a:gd name="T15" fmla="*/ 2147483647 h 412"/>
                <a:gd name="T16" fmla="*/ 2147483647 w 411"/>
                <a:gd name="T17" fmla="*/ 2147483647 h 412"/>
                <a:gd name="T18" fmla="*/ 0 w 411"/>
                <a:gd name="T19" fmla="*/ 2147483647 h 412"/>
                <a:gd name="T20" fmla="*/ 2147483647 w 411"/>
                <a:gd name="T21" fmla="*/ 2147483647 h 412"/>
                <a:gd name="T22" fmla="*/ 2147483647 w 411"/>
                <a:gd name="T23" fmla="*/ 2147483647 h 412"/>
                <a:gd name="T24" fmla="*/ 2147483647 w 411"/>
                <a:gd name="T25" fmla="*/ 2147483647 h 412"/>
                <a:gd name="T26" fmla="*/ 2147483647 w 411"/>
                <a:gd name="T27" fmla="*/ 2147483647 h 412"/>
                <a:gd name="T28" fmla="*/ 2147483647 w 411"/>
                <a:gd name="T29" fmla="*/ 2147483647 h 412"/>
                <a:gd name="T30" fmla="*/ 2147483647 w 411"/>
                <a:gd name="T31" fmla="*/ 2147483647 h 412"/>
                <a:gd name="T32" fmla="*/ 2147483647 w 411"/>
                <a:gd name="T33" fmla="*/ 2147483647 h 412"/>
                <a:gd name="T34" fmla="*/ 2147483647 w 411"/>
                <a:gd name="T35" fmla="*/ 2147483647 h 412"/>
                <a:gd name="T36" fmla="*/ 2147483647 w 411"/>
                <a:gd name="T37" fmla="*/ 2147483647 h 412"/>
                <a:gd name="T38" fmla="*/ 2147483647 w 411"/>
                <a:gd name="T39" fmla="*/ 2147483647 h 412"/>
                <a:gd name="T40" fmla="*/ 2147483647 w 411"/>
                <a:gd name="T41" fmla="*/ 2147483647 h 412"/>
                <a:gd name="T42" fmla="*/ 2147483647 w 411"/>
                <a:gd name="T43" fmla="*/ 2147483647 h 412"/>
                <a:gd name="T44" fmla="*/ 2147483647 w 411"/>
                <a:gd name="T45" fmla="*/ 2147483647 h 412"/>
                <a:gd name="T46" fmla="*/ 2147483647 w 411"/>
                <a:gd name="T47" fmla="*/ 2147483647 h 412"/>
                <a:gd name="T48" fmla="*/ 2147483647 w 411"/>
                <a:gd name="T49" fmla="*/ 2147483647 h 412"/>
                <a:gd name="T50" fmla="*/ 2147483647 w 411"/>
                <a:gd name="T51" fmla="*/ 2147483647 h 412"/>
                <a:gd name="T52" fmla="*/ 2147483647 w 411"/>
                <a:gd name="T53" fmla="*/ 2147483647 h 412"/>
                <a:gd name="T54" fmla="*/ 2147483647 w 411"/>
                <a:gd name="T55" fmla="*/ 2147483647 h 412"/>
                <a:gd name="T56" fmla="*/ 2147483647 w 411"/>
                <a:gd name="T57" fmla="*/ 2147483647 h 412"/>
                <a:gd name="T58" fmla="*/ 2147483647 w 411"/>
                <a:gd name="T59" fmla="*/ 2147483647 h 412"/>
                <a:gd name="T60" fmla="*/ 2147483647 w 411"/>
                <a:gd name="T61" fmla="*/ 2147483647 h 412"/>
                <a:gd name="T62" fmla="*/ 2147483647 w 411"/>
                <a:gd name="T63" fmla="*/ 2147483647 h 412"/>
                <a:gd name="T64" fmla="*/ 2147483647 w 411"/>
                <a:gd name="T65" fmla="*/ 2147483647 h 412"/>
                <a:gd name="T66" fmla="*/ 2147483647 w 411"/>
                <a:gd name="T67" fmla="*/ 2147483647 h 412"/>
                <a:gd name="T68" fmla="*/ 2147483647 w 411"/>
                <a:gd name="T69" fmla="*/ 2147483647 h 412"/>
                <a:gd name="T70" fmla="*/ 2147483647 w 411"/>
                <a:gd name="T71" fmla="*/ 2147483647 h 4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11"/>
                <a:gd name="T109" fmla="*/ 0 h 412"/>
                <a:gd name="T110" fmla="*/ 411 w 411"/>
                <a:gd name="T111" fmla="*/ 412 h 41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w="9525">
              <a:noFill/>
              <a:round/>
              <a:headEnd/>
              <a:tailEnd/>
            </a:ln>
          </p:spPr>
          <p:txBody>
            <a:bodyPr lIns="64512" tIns="32257" rIns="64512" bIns="32257"/>
            <a:lstStyle/>
            <a:p>
              <a:endParaRPr lang="zh-CN" altLang="en-US"/>
            </a:p>
          </p:txBody>
        </p:sp>
      </p:grpSp>
      <p:sp>
        <p:nvSpPr>
          <p:cNvPr id="26" name="Rectangle 2"/>
          <p:cNvSpPr/>
          <p:nvPr/>
        </p:nvSpPr>
        <p:spPr bwMode="auto">
          <a:xfrm>
            <a:off x="3111707" y="878529"/>
            <a:ext cx="1775346" cy="1775345"/>
          </a:xfrm>
          <a:prstGeom prst="rect">
            <a:avLst/>
          </a:prstGeom>
          <a:solidFill>
            <a:schemeClr val="accent1"/>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4509" tIns="64512" rIns="64509" bIns="64512"/>
          <a:lstStyle/>
          <a:p>
            <a:pPr defTabSz="644937">
              <a:lnSpc>
                <a:spcPct val="90000"/>
              </a:lnSpc>
              <a:buClr>
                <a:srgbClr val="FFFFFF">
                  <a:lumMod val="50000"/>
                  <a:lumOff val="50000"/>
                </a:srgbClr>
              </a:buClr>
              <a:buSzPct val="90000"/>
              <a:defRPr/>
            </a:pPr>
            <a:endParaRPr lang="en-US" altLang="zh-CN" spc="-28" dirty="0">
              <a:solidFill>
                <a:schemeClr val="bg1"/>
              </a:solidFill>
              <a:latin typeface="微软雅黑" pitchFamily="34" charset="-122"/>
              <a:cs typeface="Segoe UI" pitchFamily="34" charset="0"/>
            </a:endParaRPr>
          </a:p>
          <a:p>
            <a:pPr defTabSz="644937">
              <a:lnSpc>
                <a:spcPct val="90000"/>
              </a:lnSpc>
              <a:buClr>
                <a:srgbClr val="FFFFFF">
                  <a:lumMod val="50000"/>
                  <a:lumOff val="50000"/>
                </a:srgbClr>
              </a:buClr>
              <a:buSzPct val="90000"/>
              <a:defRPr/>
            </a:pPr>
            <a:r>
              <a:rPr lang="zh-CN" altLang="en-US" spc="-28" dirty="0">
                <a:solidFill>
                  <a:schemeClr val="bg1"/>
                </a:solidFill>
                <a:latin typeface="微软雅黑" pitchFamily="34" charset="-122"/>
                <a:cs typeface="Segoe UI" pitchFamily="34" charset="0"/>
              </a:rPr>
              <a:t>单击填加标题</a:t>
            </a:r>
            <a:endParaRPr lang="en-US" altLang="zh-CN" spc="-28" dirty="0">
              <a:solidFill>
                <a:schemeClr val="bg1"/>
              </a:solidFill>
              <a:latin typeface="微软雅黑" pitchFamily="34" charset="-122"/>
              <a:cs typeface="Segoe UI" pitchFamily="34" charset="0"/>
            </a:endParaRPr>
          </a:p>
          <a:p>
            <a:pPr defTabSz="644937">
              <a:lnSpc>
                <a:spcPct val="90000"/>
              </a:lnSpc>
              <a:buClr>
                <a:srgbClr val="FFFFFF">
                  <a:lumMod val="50000"/>
                  <a:lumOff val="50000"/>
                </a:srgbClr>
              </a:buClr>
              <a:buSzPct val="90000"/>
              <a:defRPr/>
            </a:pPr>
            <a:endParaRPr lang="en-US" spc="-28" dirty="0">
              <a:solidFill>
                <a:schemeClr val="bg1"/>
              </a:solidFill>
              <a:latin typeface="微软雅黑" pitchFamily="34" charset="-122"/>
              <a:cs typeface="Segoe UI" pitchFamily="34" charset="0"/>
            </a:endParaRPr>
          </a:p>
          <a:p>
            <a:pPr defTabSz="644937">
              <a:lnSpc>
                <a:spcPct val="90000"/>
              </a:lnSpc>
              <a:buClr>
                <a:srgbClr val="FFFFFF">
                  <a:lumMod val="50000"/>
                  <a:lumOff val="50000"/>
                </a:srgbClr>
              </a:buClr>
              <a:buSzPct val="90000"/>
              <a:defRPr/>
            </a:pPr>
            <a:r>
              <a:rPr lang="zh-CN" altLang="en-US" sz="1317" spc="-28" dirty="0">
                <a:solidFill>
                  <a:schemeClr val="bg1"/>
                </a:solidFill>
                <a:latin typeface="微软雅黑" pitchFamily="34" charset="-122"/>
                <a:cs typeface="Segoe UI" pitchFamily="34" charset="0"/>
              </a:rPr>
              <a:t>单击填加文字内容</a:t>
            </a:r>
            <a:endParaRPr lang="en-US" altLang="zh-CN" sz="1317" spc="-28" dirty="0">
              <a:solidFill>
                <a:schemeClr val="bg1"/>
              </a:solidFill>
              <a:latin typeface="微软雅黑" pitchFamily="34" charset="-122"/>
              <a:cs typeface="Segoe UI" pitchFamily="34" charset="0"/>
            </a:endParaRPr>
          </a:p>
          <a:p>
            <a:pPr defTabSz="644937">
              <a:lnSpc>
                <a:spcPct val="90000"/>
              </a:lnSpc>
              <a:buClr>
                <a:srgbClr val="FFFFFF">
                  <a:lumMod val="50000"/>
                  <a:lumOff val="50000"/>
                </a:srgbClr>
              </a:buClr>
              <a:buSzPct val="90000"/>
              <a:defRPr/>
            </a:pPr>
            <a:r>
              <a:rPr lang="zh-CN" altLang="en-US" sz="1317" spc="-28" dirty="0">
                <a:solidFill>
                  <a:schemeClr val="bg1"/>
                </a:solidFill>
                <a:latin typeface="微软雅黑" pitchFamily="34" charset="-122"/>
                <a:cs typeface="Segoe UI" pitchFamily="34" charset="0"/>
              </a:rPr>
              <a:t>单击填加文字内容</a:t>
            </a:r>
            <a:endParaRPr lang="en-US" altLang="zh-CN" sz="1317" spc="-28" dirty="0">
              <a:solidFill>
                <a:schemeClr val="bg1"/>
              </a:solidFill>
              <a:latin typeface="微软雅黑" pitchFamily="34" charset="-122"/>
              <a:cs typeface="Segoe UI" pitchFamily="34" charset="0"/>
            </a:endParaRPr>
          </a:p>
          <a:p>
            <a:pPr defTabSz="644937">
              <a:lnSpc>
                <a:spcPct val="90000"/>
              </a:lnSpc>
              <a:buClr>
                <a:srgbClr val="FFFFFF">
                  <a:lumMod val="50000"/>
                  <a:lumOff val="50000"/>
                </a:srgbClr>
              </a:buClr>
              <a:buSzPct val="90000"/>
              <a:defRPr/>
            </a:pPr>
            <a:r>
              <a:rPr lang="zh-CN" altLang="en-US" sz="1317" spc="-28" dirty="0">
                <a:solidFill>
                  <a:schemeClr val="bg1"/>
                </a:solidFill>
                <a:latin typeface="微软雅黑" pitchFamily="34" charset="-122"/>
                <a:cs typeface="Segoe UI" pitchFamily="34" charset="0"/>
              </a:rPr>
              <a:t>单击填加文字内容</a:t>
            </a:r>
            <a:endParaRPr lang="en-US" altLang="zh-CN" sz="1317" spc="-28" dirty="0">
              <a:solidFill>
                <a:schemeClr val="bg1"/>
              </a:solidFill>
              <a:latin typeface="微软雅黑" pitchFamily="34" charset="-122"/>
              <a:cs typeface="Segoe UI" pitchFamily="34" charset="0"/>
            </a:endParaRPr>
          </a:p>
          <a:p>
            <a:pPr defTabSz="644937">
              <a:lnSpc>
                <a:spcPct val="90000"/>
              </a:lnSpc>
              <a:buClr>
                <a:srgbClr val="FFFFFF">
                  <a:lumMod val="50000"/>
                  <a:lumOff val="50000"/>
                </a:srgbClr>
              </a:buClr>
              <a:buSzPct val="90000"/>
              <a:defRPr/>
            </a:pPr>
            <a:endParaRPr lang="en-US" sz="1317" spc="-28" dirty="0">
              <a:solidFill>
                <a:schemeClr val="bg1"/>
              </a:solidFill>
              <a:latin typeface="微软雅黑" pitchFamily="34" charset="-122"/>
              <a:cs typeface="Segoe UI" pitchFamily="34" charset="0"/>
            </a:endParaRP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996053" y="878529"/>
            <a:ext cx="2692135" cy="3656704"/>
          </a:xfrm>
          <a:prstGeom prst="rect">
            <a:avLst/>
          </a:prstGeom>
          <a:noFill/>
          <a:ln w="19050">
            <a:noFill/>
            <a:miter lim="800000"/>
            <a:headEnd/>
            <a:tailEnd/>
          </a:ln>
        </p:spPr>
      </p:pic>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0"/>
          <p:cNvSpPr txBox="1">
            <a:spLocks noChangeArrowheads="1"/>
          </p:cNvSpPr>
          <p:nvPr/>
        </p:nvSpPr>
        <p:spPr bwMode="auto">
          <a:xfrm>
            <a:off x="3909420" y="2663603"/>
            <a:ext cx="3353524" cy="439672"/>
          </a:xfrm>
          <a:prstGeom prst="rect">
            <a:avLst/>
          </a:prstGeom>
          <a:noFill/>
          <a:ln w="9525">
            <a:noFill/>
            <a:miter lim="800000"/>
            <a:headEnd/>
            <a:tailEnd/>
          </a:ln>
        </p:spPr>
        <p:txBody>
          <a:bodyPr>
            <a:spAutoFit/>
          </a:bodyPr>
          <a:lstStyle/>
          <a:p>
            <a:pPr fontAlgn="auto" latinLnBrk="1">
              <a:spcBef>
                <a:spcPts val="0"/>
              </a:spcBef>
              <a:spcAft>
                <a:spcPts val="0"/>
              </a:spcAft>
              <a:buClr>
                <a:srgbClr val="FF0000"/>
              </a:buClr>
              <a:buSzPct val="70000"/>
              <a:defRPr/>
            </a:pPr>
            <a:r>
              <a:rPr kumimoji="1" lang="en-US" altLang="zh-CN" sz="2257" b="1" dirty="0">
                <a:gradFill>
                  <a:gsLst>
                    <a:gs pos="0">
                      <a:srgbClr val="D31FE1"/>
                    </a:gs>
                    <a:gs pos="90000">
                      <a:srgbClr val="7A0C72"/>
                    </a:gs>
                  </a:gsLst>
                  <a:lin ang="2700000" scaled="1"/>
                </a:gradFill>
                <a:latin typeface="微软雅黑" pitchFamily="34" charset="-122"/>
                <a:ea typeface="微软雅黑" pitchFamily="34" charset="-122"/>
              </a:rPr>
              <a:t>10 </a:t>
            </a:r>
            <a:r>
              <a:rPr kumimoji="1" lang="zh-CN" altLang="en-US" sz="1505" dirty="0">
                <a:solidFill>
                  <a:prstClr val="black"/>
                </a:solidFill>
                <a:latin typeface="微软雅黑" pitchFamily="34" charset="-122"/>
                <a:ea typeface="微软雅黑" pitchFamily="34" charset="-122"/>
              </a:rPr>
              <a:t>条成绩，点击添加文本</a:t>
            </a:r>
          </a:p>
        </p:txBody>
      </p:sp>
      <p:sp>
        <p:nvSpPr>
          <p:cNvPr id="5" name="Freeform 7"/>
          <p:cNvSpPr>
            <a:spLocks/>
          </p:cNvSpPr>
          <p:nvPr/>
        </p:nvSpPr>
        <p:spPr bwMode="auto">
          <a:xfrm>
            <a:off x="1482236" y="715609"/>
            <a:ext cx="5554857" cy="3440753"/>
          </a:xfrm>
          <a:custGeom>
            <a:avLst/>
            <a:gdLst/>
            <a:ahLst/>
            <a:cxnLst>
              <a:cxn ang="0">
                <a:pos x="0" y="455"/>
              </a:cxn>
              <a:cxn ang="0">
                <a:pos x="117" y="455"/>
              </a:cxn>
              <a:cxn ang="0">
                <a:pos x="117" y="378"/>
              </a:cxn>
              <a:cxn ang="0">
                <a:pos x="117" y="337"/>
              </a:cxn>
              <a:cxn ang="0">
                <a:pos x="158" y="337"/>
              </a:cxn>
              <a:cxn ang="0">
                <a:pos x="235" y="337"/>
              </a:cxn>
              <a:cxn ang="0">
                <a:pos x="235" y="260"/>
              </a:cxn>
              <a:cxn ang="0">
                <a:pos x="235" y="219"/>
              </a:cxn>
              <a:cxn ang="0">
                <a:pos x="276" y="219"/>
              </a:cxn>
              <a:cxn ang="0">
                <a:pos x="353" y="219"/>
              </a:cxn>
              <a:cxn ang="0">
                <a:pos x="353" y="142"/>
              </a:cxn>
              <a:cxn ang="0">
                <a:pos x="353" y="101"/>
              </a:cxn>
              <a:cxn ang="0">
                <a:pos x="394" y="101"/>
              </a:cxn>
              <a:cxn ang="0">
                <a:pos x="495" y="101"/>
              </a:cxn>
              <a:cxn ang="0">
                <a:pos x="568" y="29"/>
              </a:cxn>
              <a:cxn ang="0">
                <a:pos x="560" y="21"/>
              </a:cxn>
              <a:cxn ang="0">
                <a:pos x="593" y="10"/>
              </a:cxn>
              <a:cxn ang="0">
                <a:pos x="625" y="0"/>
              </a:cxn>
              <a:cxn ang="0">
                <a:pos x="615" y="32"/>
              </a:cxn>
              <a:cxn ang="0">
                <a:pos x="604" y="65"/>
              </a:cxn>
              <a:cxn ang="0">
                <a:pos x="596" y="57"/>
              </a:cxn>
              <a:cxn ang="0">
                <a:pos x="512" y="142"/>
              </a:cxn>
              <a:cxn ang="0">
                <a:pos x="512" y="142"/>
              </a:cxn>
              <a:cxn ang="0">
                <a:pos x="394" y="142"/>
              </a:cxn>
              <a:cxn ang="0">
                <a:pos x="394" y="219"/>
              </a:cxn>
              <a:cxn ang="0">
                <a:pos x="394" y="260"/>
              </a:cxn>
              <a:cxn ang="0">
                <a:pos x="353" y="260"/>
              </a:cxn>
              <a:cxn ang="0">
                <a:pos x="276" y="260"/>
              </a:cxn>
              <a:cxn ang="0">
                <a:pos x="276" y="337"/>
              </a:cxn>
              <a:cxn ang="0">
                <a:pos x="276" y="378"/>
              </a:cxn>
              <a:cxn ang="0">
                <a:pos x="235" y="378"/>
              </a:cxn>
              <a:cxn ang="0">
                <a:pos x="158" y="378"/>
              </a:cxn>
              <a:cxn ang="0">
                <a:pos x="158" y="455"/>
              </a:cxn>
              <a:cxn ang="0">
                <a:pos x="158" y="495"/>
              </a:cxn>
              <a:cxn ang="0">
                <a:pos x="117" y="495"/>
              </a:cxn>
              <a:cxn ang="0">
                <a:pos x="0" y="495"/>
              </a:cxn>
              <a:cxn ang="0">
                <a:pos x="0" y="455"/>
              </a:cxn>
            </a:cxnLst>
            <a:rect l="0" t="0" r="r" b="b"/>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fontAlgn="auto">
              <a:spcBef>
                <a:spcPts val="0"/>
              </a:spcBef>
              <a:spcAft>
                <a:spcPts val="0"/>
              </a:spcAft>
              <a:defRPr/>
            </a:pPr>
            <a:endParaRPr lang="zh-CN" altLang="en-US" kern="0" dirty="0">
              <a:solidFill>
                <a:prstClr val="white"/>
              </a:solidFill>
              <a:latin typeface="Calibri"/>
              <a:ea typeface="微软雅黑" pitchFamily="34" charset="-122"/>
            </a:endParaRPr>
          </a:p>
        </p:txBody>
      </p:sp>
      <p:grpSp>
        <p:nvGrpSpPr>
          <p:cNvPr id="6" name="组合 19"/>
          <p:cNvGrpSpPr>
            <a:grpSpLocks/>
          </p:cNvGrpSpPr>
          <p:nvPr/>
        </p:nvGrpSpPr>
        <p:grpSpPr bwMode="auto">
          <a:xfrm>
            <a:off x="1402860" y="3431804"/>
            <a:ext cx="954108" cy="369332"/>
            <a:chOff x="41561" y="4886278"/>
            <a:chExt cx="1161238" cy="503486"/>
          </a:xfrm>
        </p:grpSpPr>
        <p:sp>
          <p:nvSpPr>
            <p:cNvPr id="31760" name="矩形 8"/>
            <p:cNvSpPr>
              <a:spLocks noChangeArrowheads="1"/>
            </p:cNvSpPr>
            <p:nvPr/>
          </p:nvSpPr>
          <p:spPr bwMode="auto">
            <a:xfrm>
              <a:off x="41561" y="4886278"/>
              <a:ext cx="1161238" cy="503486"/>
            </a:xfrm>
            <a:prstGeom prst="rect">
              <a:avLst/>
            </a:prstGeom>
            <a:noFill/>
            <a:ln w="9525">
              <a:noFill/>
              <a:miter lim="800000"/>
              <a:headEnd/>
              <a:tailEnd/>
            </a:ln>
          </p:spPr>
          <p:txBody>
            <a:bodyPr wrap="none">
              <a:spAutoFit/>
            </a:bodyPr>
            <a:lstStyle/>
            <a:p>
              <a:pPr algn="ctr"/>
              <a:r>
                <a:rPr kumimoji="1" lang="en-US" altLang="zh-CN">
                  <a:solidFill>
                    <a:srgbClr val="000000"/>
                  </a:solidFill>
                  <a:latin typeface="微软雅黑" pitchFamily="34" charset="-122"/>
                  <a:ea typeface="微软雅黑" pitchFamily="34" charset="-122"/>
                </a:rPr>
                <a:t>2001</a:t>
              </a:r>
              <a:r>
                <a:rPr kumimoji="1" lang="zh-CN" altLang="en-US">
                  <a:solidFill>
                    <a:srgbClr val="000000"/>
                  </a:solidFill>
                  <a:latin typeface="微软雅黑" pitchFamily="34" charset="-122"/>
                  <a:ea typeface="微软雅黑" pitchFamily="34" charset="-122"/>
                </a:rPr>
                <a:t>年</a:t>
              </a:r>
              <a:endParaRPr lang="zh-CN" altLang="en-US">
                <a:solidFill>
                  <a:srgbClr val="000000"/>
                </a:solidFill>
                <a:latin typeface="Calibri" pitchFamily="34" charset="0"/>
                <a:ea typeface="微软雅黑" pitchFamily="34" charset="-122"/>
              </a:endParaRPr>
            </a:p>
          </p:txBody>
        </p:sp>
        <p:cxnSp>
          <p:nvCxnSpPr>
            <p:cNvPr id="8" name="直接连接符 7"/>
            <p:cNvCxnSpPr/>
            <p:nvPr/>
          </p:nvCxnSpPr>
          <p:spPr>
            <a:xfrm>
              <a:off x="142844" y="5311788"/>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grpSp>
        <p:nvGrpSpPr>
          <p:cNvPr id="9" name="组合 18"/>
          <p:cNvGrpSpPr>
            <a:grpSpLocks/>
          </p:cNvGrpSpPr>
          <p:nvPr/>
        </p:nvGrpSpPr>
        <p:grpSpPr bwMode="auto">
          <a:xfrm>
            <a:off x="2461508" y="2631478"/>
            <a:ext cx="954108" cy="369332"/>
            <a:chOff x="1331033" y="3786188"/>
            <a:chExt cx="1162184" cy="508679"/>
          </a:xfrm>
        </p:grpSpPr>
        <p:sp>
          <p:nvSpPr>
            <p:cNvPr id="31758" name="矩形 9"/>
            <p:cNvSpPr>
              <a:spLocks noChangeArrowheads="1"/>
            </p:cNvSpPr>
            <p:nvPr/>
          </p:nvSpPr>
          <p:spPr bwMode="auto">
            <a:xfrm>
              <a:off x="1331033" y="3786188"/>
              <a:ext cx="1162184" cy="508679"/>
            </a:xfrm>
            <a:prstGeom prst="rect">
              <a:avLst/>
            </a:prstGeom>
            <a:noFill/>
            <a:ln w="9525">
              <a:noFill/>
              <a:miter lim="800000"/>
              <a:headEnd/>
              <a:tailEnd/>
            </a:ln>
          </p:spPr>
          <p:txBody>
            <a:bodyPr wrap="none">
              <a:spAutoFit/>
            </a:bodyPr>
            <a:lstStyle/>
            <a:p>
              <a:pPr algn="ctr" latinLnBrk="1">
                <a:buClr>
                  <a:srgbClr val="FF0000"/>
                </a:buClr>
                <a:buSzPct val="70000"/>
              </a:pPr>
              <a:r>
                <a:rPr kumimoji="1" lang="en-US" altLang="zh-CN">
                  <a:solidFill>
                    <a:srgbClr val="000000"/>
                  </a:solidFill>
                  <a:latin typeface="微软雅黑" pitchFamily="34" charset="-122"/>
                  <a:ea typeface="微软雅黑" pitchFamily="34" charset="-122"/>
                </a:rPr>
                <a:t>2005</a:t>
              </a:r>
              <a:r>
                <a:rPr kumimoji="1" lang="zh-CN" altLang="en-US">
                  <a:solidFill>
                    <a:srgbClr val="000000"/>
                  </a:solidFill>
                  <a:latin typeface="微软雅黑" pitchFamily="34" charset="-122"/>
                  <a:ea typeface="微软雅黑" pitchFamily="34" charset="-122"/>
                </a:rPr>
                <a:t>年</a:t>
              </a:r>
            </a:p>
          </p:txBody>
        </p:sp>
        <p:cxnSp>
          <p:nvCxnSpPr>
            <p:cNvPr id="11" name="直接连接符 10"/>
            <p:cNvCxnSpPr/>
            <p:nvPr/>
          </p:nvCxnSpPr>
          <p:spPr>
            <a:xfrm>
              <a:off x="1418198" y="4202118"/>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grpSp>
        <p:nvGrpSpPr>
          <p:cNvPr id="12" name="组合 17"/>
          <p:cNvGrpSpPr>
            <a:grpSpLocks/>
          </p:cNvGrpSpPr>
          <p:nvPr/>
        </p:nvGrpSpPr>
        <p:grpSpPr bwMode="auto">
          <a:xfrm>
            <a:off x="3490225" y="1816220"/>
            <a:ext cx="954108" cy="369332"/>
            <a:chOff x="2582423" y="2671700"/>
            <a:chExt cx="1162184" cy="504383"/>
          </a:xfrm>
        </p:grpSpPr>
        <p:sp>
          <p:nvSpPr>
            <p:cNvPr id="13" name="矩形 10"/>
            <p:cNvSpPr>
              <a:spLocks noChangeArrowheads="1"/>
            </p:cNvSpPr>
            <p:nvPr/>
          </p:nvSpPr>
          <p:spPr bwMode="auto">
            <a:xfrm>
              <a:off x="2582423" y="2671700"/>
              <a:ext cx="1162184" cy="504383"/>
            </a:xfrm>
            <a:prstGeom prst="rect">
              <a:avLst/>
            </a:prstGeom>
            <a:noFill/>
            <a:ln>
              <a:noFill/>
            </a:ln>
            <a:extLst/>
          </p:spPr>
          <p:txBody>
            <a:bodyPr wrap="none">
              <a:spAutoFit/>
            </a:bodyPr>
            <a:lstStyle/>
            <a:p>
              <a:pPr algn="ctr" fontAlgn="auto" latinLnBrk="1">
                <a:spcBef>
                  <a:spcPts val="0"/>
                </a:spcBef>
                <a:spcAft>
                  <a:spcPts val="0"/>
                </a:spcAft>
                <a:buClr>
                  <a:srgbClr val="FF0000"/>
                </a:buClr>
                <a:buSzPct val="70000"/>
                <a:defRPr/>
              </a:pPr>
              <a:r>
                <a:rPr kumimoji="1" lang="en-US" altLang="zh-CN" kern="0" dirty="0">
                  <a:solidFill>
                    <a:prstClr val="black"/>
                  </a:solidFill>
                  <a:latin typeface="微软雅黑" pitchFamily="34" charset="-122"/>
                  <a:ea typeface="微软雅黑" pitchFamily="34" charset="-122"/>
                </a:rPr>
                <a:t>2009</a:t>
              </a:r>
              <a:r>
                <a:rPr kumimoji="1" lang="zh-CN" altLang="en-US" kern="0" dirty="0">
                  <a:solidFill>
                    <a:prstClr val="black"/>
                  </a:solidFill>
                  <a:latin typeface="微软雅黑" pitchFamily="34" charset="-122"/>
                  <a:ea typeface="微软雅黑" pitchFamily="34" charset="-122"/>
                </a:rPr>
                <a:t>年</a:t>
              </a:r>
            </a:p>
          </p:txBody>
        </p:sp>
        <p:cxnSp>
          <p:nvCxnSpPr>
            <p:cNvPr id="14" name="直接连接符 13"/>
            <p:cNvCxnSpPr/>
            <p:nvPr/>
          </p:nvCxnSpPr>
          <p:spPr>
            <a:xfrm>
              <a:off x="2655030" y="3084510"/>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grpSp>
        <p:nvGrpSpPr>
          <p:cNvPr id="15" name="组合 16"/>
          <p:cNvGrpSpPr>
            <a:grpSpLocks/>
          </p:cNvGrpSpPr>
          <p:nvPr/>
        </p:nvGrpSpPr>
        <p:grpSpPr bwMode="auto">
          <a:xfrm>
            <a:off x="4544624" y="1014405"/>
            <a:ext cx="954108" cy="369332"/>
            <a:chOff x="3868366" y="1571612"/>
            <a:chExt cx="1162184" cy="505288"/>
          </a:xfrm>
        </p:grpSpPr>
        <p:sp>
          <p:nvSpPr>
            <p:cNvPr id="31754" name="矩形 11"/>
            <p:cNvSpPr>
              <a:spLocks noChangeArrowheads="1"/>
            </p:cNvSpPr>
            <p:nvPr/>
          </p:nvSpPr>
          <p:spPr bwMode="auto">
            <a:xfrm>
              <a:off x="3868366" y="1571612"/>
              <a:ext cx="1162184" cy="505288"/>
            </a:xfrm>
            <a:prstGeom prst="rect">
              <a:avLst/>
            </a:prstGeom>
            <a:noFill/>
            <a:ln w="9525">
              <a:noFill/>
              <a:miter lim="800000"/>
              <a:headEnd/>
              <a:tailEnd/>
            </a:ln>
          </p:spPr>
          <p:txBody>
            <a:bodyPr wrap="none">
              <a:spAutoFit/>
            </a:bodyPr>
            <a:lstStyle/>
            <a:p>
              <a:pPr algn="ctr" latinLnBrk="1">
                <a:buClr>
                  <a:srgbClr val="FF0000"/>
                </a:buClr>
                <a:buSzPct val="70000"/>
                <a:buFont typeface="Wingdings" pitchFamily="2" charset="2"/>
                <a:buNone/>
              </a:pPr>
              <a:r>
                <a:rPr kumimoji="1" lang="en-US" altLang="zh-CN">
                  <a:solidFill>
                    <a:srgbClr val="000000"/>
                  </a:solidFill>
                  <a:latin typeface="微软雅黑" pitchFamily="34" charset="-122"/>
                  <a:ea typeface="微软雅黑" pitchFamily="34" charset="-122"/>
                </a:rPr>
                <a:t>2013</a:t>
              </a:r>
              <a:r>
                <a:rPr kumimoji="1" lang="zh-CN" altLang="en-US">
                  <a:solidFill>
                    <a:srgbClr val="000000"/>
                  </a:solidFill>
                  <a:latin typeface="微软雅黑" pitchFamily="34" charset="-122"/>
                  <a:ea typeface="微软雅黑" pitchFamily="34" charset="-122"/>
                </a:rPr>
                <a:t>年</a:t>
              </a:r>
            </a:p>
          </p:txBody>
        </p:sp>
        <p:cxnSp>
          <p:nvCxnSpPr>
            <p:cNvPr id="17" name="直接连接符 16"/>
            <p:cNvCxnSpPr/>
            <p:nvPr/>
          </p:nvCxnSpPr>
          <p:spPr>
            <a:xfrm>
              <a:off x="3926278" y="1987540"/>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sp>
        <p:nvSpPr>
          <p:cNvPr id="18" name="Text Box 30"/>
          <p:cNvSpPr txBox="1">
            <a:spLocks noChangeArrowheads="1"/>
          </p:cNvSpPr>
          <p:nvPr/>
        </p:nvSpPr>
        <p:spPr bwMode="auto">
          <a:xfrm>
            <a:off x="5019019" y="1843331"/>
            <a:ext cx="2780623" cy="439672"/>
          </a:xfrm>
          <a:prstGeom prst="rect">
            <a:avLst/>
          </a:prstGeom>
          <a:noFill/>
          <a:ln w="9525">
            <a:noFill/>
            <a:miter lim="800000"/>
            <a:headEnd/>
            <a:tailEnd/>
          </a:ln>
        </p:spPr>
        <p:txBody>
          <a:bodyPr>
            <a:spAutoFit/>
          </a:bodyPr>
          <a:lstStyle/>
          <a:p>
            <a:pPr fontAlgn="auto" latinLnBrk="1">
              <a:spcBef>
                <a:spcPts val="0"/>
              </a:spcBef>
              <a:spcAft>
                <a:spcPts val="0"/>
              </a:spcAft>
              <a:buClr>
                <a:srgbClr val="FF0000"/>
              </a:buClr>
              <a:buSzPct val="70000"/>
              <a:defRPr/>
            </a:pPr>
            <a:r>
              <a:rPr kumimoji="1" lang="en-US" altLang="zh-CN" sz="2257" b="1" dirty="0">
                <a:gradFill>
                  <a:gsLst>
                    <a:gs pos="0">
                      <a:srgbClr val="F46B68"/>
                    </a:gs>
                    <a:gs pos="90000">
                      <a:srgbClr val="C01B00"/>
                    </a:gs>
                  </a:gsLst>
                  <a:lin ang="2700000" scaled="1"/>
                </a:gradFill>
                <a:latin typeface="微软雅黑" pitchFamily="34" charset="-122"/>
                <a:ea typeface="微软雅黑" pitchFamily="34" charset="-122"/>
              </a:rPr>
              <a:t>10 </a:t>
            </a:r>
            <a:r>
              <a:rPr kumimoji="1" lang="zh-CN" altLang="en-US" sz="1505" dirty="0">
                <a:solidFill>
                  <a:prstClr val="black"/>
                </a:solidFill>
                <a:latin typeface="微软雅黑" pitchFamily="34" charset="-122"/>
                <a:ea typeface="微软雅黑" pitchFamily="34" charset="-122"/>
              </a:rPr>
              <a:t>条成绩，点击添加文本</a:t>
            </a:r>
          </a:p>
        </p:txBody>
      </p:sp>
      <p:sp>
        <p:nvSpPr>
          <p:cNvPr id="19" name="Text Box 30"/>
          <p:cNvSpPr txBox="1">
            <a:spLocks noChangeArrowheads="1"/>
          </p:cNvSpPr>
          <p:nvPr/>
        </p:nvSpPr>
        <p:spPr bwMode="auto">
          <a:xfrm>
            <a:off x="2961648" y="3421440"/>
            <a:ext cx="3354973" cy="439672"/>
          </a:xfrm>
          <a:prstGeom prst="rect">
            <a:avLst/>
          </a:prstGeom>
          <a:noFill/>
          <a:ln w="9525">
            <a:noFill/>
            <a:miter lim="800000"/>
            <a:headEnd/>
            <a:tailEnd/>
          </a:ln>
        </p:spPr>
        <p:txBody>
          <a:bodyPr>
            <a:spAutoFit/>
          </a:bodyPr>
          <a:lstStyle/>
          <a:p>
            <a:pPr fontAlgn="auto" latinLnBrk="1">
              <a:spcBef>
                <a:spcPts val="0"/>
              </a:spcBef>
              <a:spcAft>
                <a:spcPts val="0"/>
              </a:spcAft>
              <a:buClr>
                <a:srgbClr val="FF0000"/>
              </a:buClr>
              <a:buSzPct val="70000"/>
              <a:defRPr/>
            </a:pPr>
            <a:r>
              <a:rPr kumimoji="1" lang="en-US" altLang="zh-CN" sz="2257" b="1" dirty="0">
                <a:gradFill>
                  <a:gsLst>
                    <a:gs pos="0">
                      <a:srgbClr val="03FD50"/>
                    </a:gs>
                    <a:gs pos="90000">
                      <a:srgbClr val="02661C"/>
                    </a:gs>
                  </a:gsLst>
                  <a:lin ang="2700000" scaled="1"/>
                </a:gradFill>
                <a:latin typeface="微软雅黑" pitchFamily="34" charset="-122"/>
                <a:ea typeface="微软雅黑" pitchFamily="34" charset="-122"/>
              </a:rPr>
              <a:t>10 </a:t>
            </a:r>
            <a:r>
              <a:rPr kumimoji="1" lang="zh-CN" altLang="en-US" sz="1505" dirty="0">
                <a:solidFill>
                  <a:prstClr val="black"/>
                </a:solidFill>
                <a:latin typeface="微软雅黑" pitchFamily="34" charset="-122"/>
                <a:ea typeface="微软雅黑" pitchFamily="34" charset="-122"/>
              </a:rPr>
              <a:t>条成绩，点击添加文本</a:t>
            </a:r>
          </a:p>
        </p:txBody>
      </p:sp>
      <p:sp>
        <p:nvSpPr>
          <p:cNvPr id="20" name="Text Box 30"/>
          <p:cNvSpPr txBox="1">
            <a:spLocks noChangeArrowheads="1"/>
          </p:cNvSpPr>
          <p:nvPr/>
        </p:nvSpPr>
        <p:spPr bwMode="auto">
          <a:xfrm>
            <a:off x="1472588" y="4155936"/>
            <a:ext cx="3353525" cy="439672"/>
          </a:xfrm>
          <a:prstGeom prst="rect">
            <a:avLst/>
          </a:prstGeom>
          <a:noFill/>
          <a:ln w="9525">
            <a:noFill/>
            <a:miter lim="800000"/>
            <a:headEnd/>
            <a:tailEnd/>
          </a:ln>
        </p:spPr>
        <p:txBody>
          <a:bodyPr>
            <a:spAutoFit/>
          </a:bodyPr>
          <a:lstStyle/>
          <a:p>
            <a:pPr fontAlgn="auto" latinLnBrk="1">
              <a:spcBef>
                <a:spcPts val="0"/>
              </a:spcBef>
              <a:spcAft>
                <a:spcPts val="0"/>
              </a:spcAft>
              <a:buClr>
                <a:srgbClr val="FF0000"/>
              </a:buClr>
              <a:buSzPct val="70000"/>
              <a:defRPr/>
            </a:pPr>
            <a:r>
              <a:rPr kumimoji="1" lang="en-US" altLang="zh-CN" sz="2257" b="1" dirty="0">
                <a:gradFill>
                  <a:gsLst>
                    <a:gs pos="0">
                      <a:srgbClr val="FFCF01"/>
                    </a:gs>
                    <a:gs pos="90000">
                      <a:srgbClr val="E22000"/>
                    </a:gs>
                  </a:gsLst>
                  <a:lin ang="2700000" scaled="1"/>
                </a:gradFill>
                <a:latin typeface="微软雅黑" pitchFamily="34" charset="-122"/>
                <a:ea typeface="微软雅黑" pitchFamily="34" charset="-122"/>
              </a:rPr>
              <a:t>10 </a:t>
            </a:r>
            <a:r>
              <a:rPr kumimoji="1" lang="zh-CN" altLang="en-US" sz="1505" dirty="0">
                <a:solidFill>
                  <a:prstClr val="black"/>
                </a:solidFill>
                <a:latin typeface="微软雅黑" pitchFamily="34" charset="-122"/>
                <a:ea typeface="微软雅黑" pitchFamily="34" charset="-122"/>
              </a:rPr>
              <a:t>条成绩，点击添加文本</a:t>
            </a:r>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750"/>
                                        <p:tgtEl>
                                          <p:spTgt spid="5"/>
                                        </p:tgtEl>
                                      </p:cBhvr>
                                    </p:animEffect>
                                  </p:childTnLst>
                                </p:cTn>
                              </p:par>
                            </p:childTnLst>
                          </p:cTn>
                        </p:par>
                        <p:par>
                          <p:cTn id="8" fill="hold">
                            <p:stCondLst>
                              <p:cond delay="750"/>
                            </p:stCondLst>
                            <p:childTnLst>
                              <p:par>
                                <p:cTn id="9" presetID="37"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900" decel="100000" fill="hold"/>
                                        <p:tgtEl>
                                          <p:spTgt spid="6"/>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2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900" decel="100000" fill="hold"/>
                                        <p:tgtEl>
                                          <p:spTgt spid="9"/>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900" decel="100000" fill="hold"/>
                                        <p:tgtEl>
                                          <p:spTgt spid="12"/>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75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900" decel="100000" fill="hold"/>
                                        <p:tgtEl>
                                          <p:spTgt spid="15"/>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33" fill="hold">
                            <p:stCondLst>
                              <p:cond delay="2500"/>
                            </p:stCondLst>
                            <p:childTnLst>
                              <p:par>
                                <p:cTn id="34" presetID="2" presetClass="entr" presetSubtype="2"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1+#ppt_w/2"/>
                                          </p:val>
                                        </p:tav>
                                        <p:tav tm="100000">
                                          <p:val>
                                            <p:strVal val="#ppt_x"/>
                                          </p:val>
                                        </p:tav>
                                      </p:tavLst>
                                    </p:anim>
                                    <p:anim calcmode="lin" valueType="num">
                                      <p:cBhvr additive="base">
                                        <p:cTn id="37" dur="500" fill="hold"/>
                                        <p:tgtEl>
                                          <p:spTgt spid="18"/>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25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500" fill="hold"/>
                                        <p:tgtEl>
                                          <p:spTgt spid="4"/>
                                        </p:tgtEl>
                                        <p:attrNameLst>
                                          <p:attrName>ppt_x</p:attrName>
                                        </p:attrNameLst>
                                      </p:cBhvr>
                                      <p:tavLst>
                                        <p:tav tm="0">
                                          <p:val>
                                            <p:strVal val="1+#ppt_w/2"/>
                                          </p:val>
                                        </p:tav>
                                        <p:tav tm="100000">
                                          <p:val>
                                            <p:strVal val="#ppt_x"/>
                                          </p:val>
                                        </p:tav>
                                      </p:tavLst>
                                    </p:anim>
                                    <p:anim calcmode="lin" valueType="num">
                                      <p:cBhvr additive="base">
                                        <p:cTn id="41" dur="500" fill="hold"/>
                                        <p:tgtEl>
                                          <p:spTgt spid="4"/>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50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1+#ppt_w/2"/>
                                          </p:val>
                                        </p:tav>
                                        <p:tav tm="100000">
                                          <p:val>
                                            <p:strVal val="#ppt_x"/>
                                          </p:val>
                                        </p:tav>
                                      </p:tavLst>
                                    </p:anim>
                                    <p:anim calcmode="lin" valueType="num">
                                      <p:cBhvr additive="base">
                                        <p:cTn id="45" dur="500" fill="hold"/>
                                        <p:tgtEl>
                                          <p:spTgt spid="19"/>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75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fill="hold"/>
                                        <p:tgtEl>
                                          <p:spTgt spid="20"/>
                                        </p:tgtEl>
                                        <p:attrNameLst>
                                          <p:attrName>ppt_x</p:attrName>
                                        </p:attrNameLst>
                                      </p:cBhvr>
                                      <p:tavLst>
                                        <p:tav tm="0">
                                          <p:val>
                                            <p:strVal val="1+#ppt_w/2"/>
                                          </p:val>
                                        </p:tav>
                                        <p:tav tm="100000">
                                          <p:val>
                                            <p:strVal val="#ppt_x"/>
                                          </p:val>
                                        </p:tav>
                                      </p:tavLst>
                                    </p:anim>
                                    <p:anim calcmode="lin" valueType="num">
                                      <p:cBhvr additive="base">
                                        <p:cTn id="49"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441693" y="3902140"/>
            <a:ext cx="2241205" cy="439672"/>
          </a:xfrm>
          <a:prstGeom prst="rect">
            <a:avLst/>
          </a:prstGeom>
          <a:noFill/>
          <a:ln>
            <a:noFill/>
          </a:ln>
        </p:spPr>
        <p:txBody>
          <a:bodyPr>
            <a:spAutoFit/>
          </a:bodyPr>
          <a:lstStyle/>
          <a:p>
            <a:pPr algn="ctr" fontAlgn="auto">
              <a:spcBef>
                <a:spcPts val="0"/>
              </a:spcBef>
              <a:spcAft>
                <a:spcPts val="0"/>
              </a:spcAft>
              <a:defRPr/>
            </a:pPr>
            <a:r>
              <a:rPr lang="zh-CN" altLang="en-US" sz="2257" b="1" spc="282" dirty="0">
                <a:ln w="12700" cmpd="sng">
                  <a:noFill/>
                  <a:prstDash val="solid"/>
                  <a:miter lim="800000"/>
                </a:ln>
                <a:solidFill>
                  <a:srgbClr val="0070C0"/>
                </a:solidFill>
                <a:latin typeface="微软雅黑" pitchFamily="34" charset="-122"/>
                <a:ea typeface="微软雅黑" pitchFamily="34" charset="-122"/>
              </a:rPr>
              <a:t>添加标题</a:t>
            </a:r>
          </a:p>
        </p:txBody>
      </p:sp>
      <p:grpSp>
        <p:nvGrpSpPr>
          <p:cNvPr id="5" name="组合 4"/>
          <p:cNvGrpSpPr>
            <a:grpSpLocks/>
          </p:cNvGrpSpPr>
          <p:nvPr/>
        </p:nvGrpSpPr>
        <p:grpSpPr bwMode="auto">
          <a:xfrm>
            <a:off x="1097459" y="1707221"/>
            <a:ext cx="1981399" cy="1439389"/>
            <a:chOff x="1098860" y="2274706"/>
            <a:chExt cx="1980000" cy="1620000"/>
          </a:xfrm>
        </p:grpSpPr>
        <p:sp>
          <p:nvSpPr>
            <p:cNvPr id="6" name="上箭头 5"/>
            <p:cNvSpPr/>
            <p:nvPr/>
          </p:nvSpPr>
          <p:spPr>
            <a:xfrm>
              <a:off x="1098860" y="2274706"/>
              <a:ext cx="1980000" cy="1620000"/>
            </a:xfrm>
            <a:prstGeom prst="upArrow">
              <a:avLst>
                <a:gd name="adj1" fmla="val 61884"/>
                <a:gd name="adj2" fmla="val 49610"/>
              </a:avLst>
            </a:prstGeom>
            <a:gradFill flip="none" rotWithShape="1">
              <a:gsLst>
                <a:gs pos="0">
                  <a:srgbClr val="00B0F0"/>
                </a:gs>
                <a:gs pos="90000">
                  <a:srgbClr val="0070C0"/>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28415" algn="l"/>
                </a:tabLst>
                <a:defRPr/>
              </a:pPr>
              <a:endParaRPr lang="zh-CN" altLang="en-US" sz="1411" b="1" dirty="0">
                <a:solidFill>
                  <a:schemeClr val="bg1"/>
                </a:solidFill>
                <a:latin typeface="微软雅黑" pitchFamily="34" charset="-122"/>
                <a:ea typeface="微软雅黑" pitchFamily="34" charset="-122"/>
              </a:endParaRPr>
            </a:p>
          </p:txBody>
        </p:sp>
        <p:grpSp>
          <p:nvGrpSpPr>
            <p:cNvPr id="33818" name="组合 6"/>
            <p:cNvGrpSpPr>
              <a:grpSpLocks/>
            </p:cNvGrpSpPr>
            <p:nvPr/>
          </p:nvGrpSpPr>
          <p:grpSpPr bwMode="auto">
            <a:xfrm>
              <a:off x="1873250" y="2572668"/>
              <a:ext cx="431800" cy="896937"/>
              <a:chOff x="1873250" y="2572668"/>
              <a:chExt cx="431800" cy="896937"/>
            </a:xfrm>
          </p:grpSpPr>
          <p:sp>
            <p:nvSpPr>
              <p:cNvPr id="33819" name="AutoShape 69"/>
              <p:cNvSpPr>
                <a:spLocks noChangeArrowheads="1"/>
              </p:cNvSpPr>
              <p:nvPr/>
            </p:nvSpPr>
            <p:spPr bwMode="gray">
              <a:xfrm rot="16200000" flipV="1">
                <a:off x="1945481" y="3110037"/>
                <a:ext cx="287337" cy="431800"/>
              </a:xfrm>
              <a:prstGeom prst="chevron">
                <a:avLst>
                  <a:gd name="adj" fmla="val 52514"/>
                </a:avLst>
              </a:prstGeom>
              <a:noFill/>
              <a:ln w="19050" algn="ctr">
                <a:solidFill>
                  <a:schemeClr val="bg1">
                    <a:alpha val="54901"/>
                  </a:schemeClr>
                </a:solidFill>
                <a:prstDash val="sysDash"/>
                <a:miter lim="800000"/>
                <a:headEnd/>
                <a:tailEnd/>
              </a:ln>
            </p:spPr>
            <p:txBody>
              <a:bodyPr rot="10800000" vert="eaVert" anchor="ctr"/>
              <a:lstStyle/>
              <a:p>
                <a:pPr marL="0" lvl="2" algn="ctr" eaLnBrk="0" fontAlgn="ctr" hangingPunct="0">
                  <a:buClr>
                    <a:srgbClr val="FF0000"/>
                  </a:buClr>
                  <a:buSzPct val="70000"/>
                  <a:tabLst>
                    <a:tab pos="128415" algn="l"/>
                  </a:tabLst>
                </a:pPr>
                <a:endParaRPr lang="zh-CN" altLang="en-US" sz="1505" b="1">
                  <a:solidFill>
                    <a:schemeClr val="bg1"/>
                  </a:solidFill>
                  <a:latin typeface="微软雅黑" pitchFamily="34" charset="-122"/>
                  <a:ea typeface="微软雅黑" pitchFamily="34" charset="-122"/>
                </a:endParaRPr>
              </a:p>
            </p:txBody>
          </p:sp>
          <p:sp>
            <p:nvSpPr>
              <p:cNvPr id="33820" name="AutoShape 69"/>
              <p:cNvSpPr>
                <a:spLocks noChangeArrowheads="1"/>
              </p:cNvSpPr>
              <p:nvPr/>
            </p:nvSpPr>
            <p:spPr bwMode="gray">
              <a:xfrm rot="16200000" flipV="1">
                <a:off x="1945481" y="2805237"/>
                <a:ext cx="287337" cy="431800"/>
              </a:xfrm>
              <a:prstGeom prst="chevron">
                <a:avLst>
                  <a:gd name="adj" fmla="val 52514"/>
                </a:avLst>
              </a:prstGeom>
              <a:noFill/>
              <a:ln w="19050" algn="ctr">
                <a:solidFill>
                  <a:schemeClr val="bg1">
                    <a:alpha val="39999"/>
                  </a:schemeClr>
                </a:solidFill>
                <a:prstDash val="sysDash"/>
                <a:miter lim="800000"/>
                <a:headEnd/>
                <a:tailEnd/>
              </a:ln>
            </p:spPr>
            <p:txBody>
              <a:bodyPr rot="10800000" vert="eaVert" anchor="ctr"/>
              <a:lstStyle/>
              <a:p>
                <a:pPr marL="0" lvl="2" algn="ctr" eaLnBrk="0" fontAlgn="ctr" hangingPunct="0">
                  <a:buClr>
                    <a:srgbClr val="FF0000"/>
                  </a:buClr>
                  <a:buSzPct val="70000"/>
                  <a:tabLst>
                    <a:tab pos="128415" algn="l"/>
                  </a:tabLst>
                </a:pPr>
                <a:endParaRPr lang="zh-CN" altLang="en-US" sz="1505" b="1">
                  <a:solidFill>
                    <a:schemeClr val="bg1"/>
                  </a:solidFill>
                  <a:latin typeface="微软雅黑" pitchFamily="34" charset="-122"/>
                  <a:ea typeface="微软雅黑" pitchFamily="34" charset="-122"/>
                </a:endParaRPr>
              </a:p>
            </p:txBody>
          </p:sp>
          <p:sp>
            <p:nvSpPr>
              <p:cNvPr id="33821" name="AutoShape 69"/>
              <p:cNvSpPr>
                <a:spLocks noChangeArrowheads="1"/>
              </p:cNvSpPr>
              <p:nvPr/>
            </p:nvSpPr>
            <p:spPr bwMode="gray">
              <a:xfrm rot="16200000" flipV="1">
                <a:off x="1945481" y="2500437"/>
                <a:ext cx="287337" cy="431800"/>
              </a:xfrm>
              <a:prstGeom prst="chevron">
                <a:avLst>
                  <a:gd name="adj" fmla="val 52514"/>
                </a:avLst>
              </a:prstGeom>
              <a:noFill/>
              <a:ln w="19050" algn="ctr">
                <a:solidFill>
                  <a:schemeClr val="bg1">
                    <a:alpha val="25098"/>
                  </a:schemeClr>
                </a:solidFill>
                <a:prstDash val="sysDash"/>
                <a:miter lim="800000"/>
                <a:headEnd/>
                <a:tailEnd/>
              </a:ln>
            </p:spPr>
            <p:txBody>
              <a:bodyPr rot="10800000" vert="eaVert" anchor="ctr"/>
              <a:lstStyle/>
              <a:p>
                <a:pPr marL="0" lvl="2" algn="ctr" eaLnBrk="0" fontAlgn="ctr" hangingPunct="0">
                  <a:buClr>
                    <a:srgbClr val="FF0000"/>
                  </a:buClr>
                  <a:buSzPct val="70000"/>
                  <a:tabLst>
                    <a:tab pos="128415" algn="l"/>
                  </a:tabLst>
                </a:pPr>
                <a:endParaRPr lang="zh-CN" altLang="en-US" sz="1505" b="1">
                  <a:solidFill>
                    <a:schemeClr val="bg1"/>
                  </a:solidFill>
                  <a:latin typeface="微软雅黑" pitchFamily="34" charset="-122"/>
                  <a:ea typeface="微软雅黑" pitchFamily="34" charset="-122"/>
                </a:endParaRPr>
              </a:p>
            </p:txBody>
          </p:sp>
        </p:grpSp>
      </p:grpSp>
      <p:grpSp>
        <p:nvGrpSpPr>
          <p:cNvPr id="11" name="组合 10"/>
          <p:cNvGrpSpPr>
            <a:grpSpLocks/>
          </p:cNvGrpSpPr>
          <p:nvPr/>
        </p:nvGrpSpPr>
        <p:grpSpPr bwMode="auto">
          <a:xfrm>
            <a:off x="6026320" y="1707221"/>
            <a:ext cx="1979906" cy="1439389"/>
            <a:chOff x="6027650" y="2274706"/>
            <a:chExt cx="1980000" cy="1620000"/>
          </a:xfrm>
        </p:grpSpPr>
        <p:sp>
          <p:nvSpPr>
            <p:cNvPr id="12" name="上箭头 11"/>
            <p:cNvSpPr/>
            <p:nvPr/>
          </p:nvSpPr>
          <p:spPr>
            <a:xfrm>
              <a:off x="6027650" y="2274706"/>
              <a:ext cx="1980000" cy="1620000"/>
            </a:xfrm>
            <a:prstGeom prst="upArrow">
              <a:avLst>
                <a:gd name="adj1" fmla="val 61884"/>
                <a:gd name="adj2" fmla="val 50353"/>
              </a:avLst>
            </a:prstGeom>
            <a:gradFill flip="none" rotWithShape="1">
              <a:gsLst>
                <a:gs pos="0">
                  <a:srgbClr val="00B0F0"/>
                </a:gs>
                <a:gs pos="90000">
                  <a:srgbClr val="0070C0"/>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28415" algn="l"/>
                </a:tabLst>
                <a:defRPr/>
              </a:pPr>
              <a:endParaRPr lang="zh-CN" altLang="en-US" sz="1411" b="1" dirty="0">
                <a:solidFill>
                  <a:schemeClr val="bg1"/>
                </a:solidFill>
                <a:latin typeface="微软雅黑" pitchFamily="34" charset="-122"/>
                <a:ea typeface="微软雅黑" pitchFamily="34" charset="-122"/>
              </a:endParaRPr>
            </a:p>
          </p:txBody>
        </p:sp>
        <p:grpSp>
          <p:nvGrpSpPr>
            <p:cNvPr id="33813" name="组合 12"/>
            <p:cNvGrpSpPr>
              <a:grpSpLocks/>
            </p:cNvGrpSpPr>
            <p:nvPr/>
          </p:nvGrpSpPr>
          <p:grpSpPr bwMode="auto">
            <a:xfrm>
              <a:off x="6802438" y="2572668"/>
              <a:ext cx="431800" cy="896937"/>
              <a:chOff x="6802438" y="2572668"/>
              <a:chExt cx="431800" cy="896937"/>
            </a:xfrm>
          </p:grpSpPr>
          <p:sp>
            <p:nvSpPr>
              <p:cNvPr id="33814" name="AutoShape 69"/>
              <p:cNvSpPr>
                <a:spLocks noChangeArrowheads="1"/>
              </p:cNvSpPr>
              <p:nvPr/>
            </p:nvSpPr>
            <p:spPr bwMode="gray">
              <a:xfrm rot="16200000" flipV="1">
                <a:off x="6874669" y="3110037"/>
                <a:ext cx="287337" cy="431800"/>
              </a:xfrm>
              <a:prstGeom prst="chevron">
                <a:avLst>
                  <a:gd name="adj" fmla="val 52514"/>
                </a:avLst>
              </a:prstGeom>
              <a:noFill/>
              <a:ln w="19050" algn="ctr">
                <a:solidFill>
                  <a:schemeClr val="bg1">
                    <a:alpha val="54901"/>
                  </a:schemeClr>
                </a:solidFill>
                <a:prstDash val="sysDash"/>
                <a:miter lim="800000"/>
                <a:headEnd/>
                <a:tailEnd/>
              </a:ln>
            </p:spPr>
            <p:txBody>
              <a:bodyPr rot="10800000" vert="eaVert" anchor="ctr"/>
              <a:lstStyle/>
              <a:p>
                <a:pPr marL="0" lvl="2" algn="ctr" eaLnBrk="0" fontAlgn="ctr" hangingPunct="0">
                  <a:buClr>
                    <a:srgbClr val="FF0000"/>
                  </a:buClr>
                  <a:buSzPct val="70000"/>
                  <a:tabLst>
                    <a:tab pos="128415" algn="l"/>
                  </a:tabLst>
                </a:pPr>
                <a:endParaRPr lang="zh-CN" altLang="en-US" sz="1505" b="1">
                  <a:solidFill>
                    <a:schemeClr val="bg1"/>
                  </a:solidFill>
                  <a:latin typeface="微软雅黑" pitchFamily="34" charset="-122"/>
                  <a:ea typeface="微软雅黑" pitchFamily="34" charset="-122"/>
                </a:endParaRPr>
              </a:p>
            </p:txBody>
          </p:sp>
          <p:sp>
            <p:nvSpPr>
              <p:cNvPr id="33815" name="AutoShape 69"/>
              <p:cNvSpPr>
                <a:spLocks noChangeArrowheads="1"/>
              </p:cNvSpPr>
              <p:nvPr/>
            </p:nvSpPr>
            <p:spPr bwMode="gray">
              <a:xfrm rot="16200000" flipV="1">
                <a:off x="6874669" y="2805237"/>
                <a:ext cx="287337" cy="431800"/>
              </a:xfrm>
              <a:prstGeom prst="chevron">
                <a:avLst>
                  <a:gd name="adj" fmla="val 52514"/>
                </a:avLst>
              </a:prstGeom>
              <a:noFill/>
              <a:ln w="19050" algn="ctr">
                <a:solidFill>
                  <a:schemeClr val="bg1">
                    <a:alpha val="39999"/>
                  </a:schemeClr>
                </a:solidFill>
                <a:prstDash val="sysDash"/>
                <a:miter lim="800000"/>
                <a:headEnd/>
                <a:tailEnd/>
              </a:ln>
            </p:spPr>
            <p:txBody>
              <a:bodyPr rot="10800000" vert="eaVert" anchor="ctr"/>
              <a:lstStyle/>
              <a:p>
                <a:pPr marL="0" lvl="2" algn="ctr" eaLnBrk="0" fontAlgn="ctr" hangingPunct="0">
                  <a:buClr>
                    <a:srgbClr val="FF0000"/>
                  </a:buClr>
                  <a:buSzPct val="70000"/>
                  <a:tabLst>
                    <a:tab pos="128415" algn="l"/>
                  </a:tabLst>
                </a:pPr>
                <a:endParaRPr lang="zh-CN" altLang="en-US" sz="1505" b="1">
                  <a:solidFill>
                    <a:schemeClr val="bg1"/>
                  </a:solidFill>
                  <a:latin typeface="微软雅黑" pitchFamily="34" charset="-122"/>
                  <a:ea typeface="微软雅黑" pitchFamily="34" charset="-122"/>
                </a:endParaRPr>
              </a:p>
            </p:txBody>
          </p:sp>
          <p:sp>
            <p:nvSpPr>
              <p:cNvPr id="33816" name="AutoShape 69"/>
              <p:cNvSpPr>
                <a:spLocks noChangeArrowheads="1"/>
              </p:cNvSpPr>
              <p:nvPr/>
            </p:nvSpPr>
            <p:spPr bwMode="gray">
              <a:xfrm rot="16200000" flipV="1">
                <a:off x="6874669" y="2500437"/>
                <a:ext cx="287337" cy="431800"/>
              </a:xfrm>
              <a:prstGeom prst="chevron">
                <a:avLst>
                  <a:gd name="adj" fmla="val 52514"/>
                </a:avLst>
              </a:prstGeom>
              <a:noFill/>
              <a:ln w="19050" algn="ctr">
                <a:solidFill>
                  <a:schemeClr val="bg1">
                    <a:alpha val="25098"/>
                  </a:schemeClr>
                </a:solidFill>
                <a:prstDash val="sysDash"/>
                <a:miter lim="800000"/>
                <a:headEnd/>
                <a:tailEnd/>
              </a:ln>
            </p:spPr>
            <p:txBody>
              <a:bodyPr rot="10800000" vert="eaVert" anchor="ctr"/>
              <a:lstStyle/>
              <a:p>
                <a:pPr marL="0" lvl="2" algn="ctr" eaLnBrk="0" fontAlgn="ctr" hangingPunct="0">
                  <a:buClr>
                    <a:srgbClr val="FF0000"/>
                  </a:buClr>
                  <a:buSzPct val="70000"/>
                  <a:tabLst>
                    <a:tab pos="128415" algn="l"/>
                  </a:tabLst>
                </a:pPr>
                <a:endParaRPr lang="zh-CN" altLang="en-US" sz="1505" b="1">
                  <a:solidFill>
                    <a:schemeClr val="bg1"/>
                  </a:solidFill>
                  <a:latin typeface="微软雅黑" pitchFamily="34" charset="-122"/>
                  <a:ea typeface="微软雅黑" pitchFamily="34" charset="-122"/>
                </a:endParaRPr>
              </a:p>
            </p:txBody>
          </p:sp>
        </p:grpSp>
      </p:grpSp>
      <p:grpSp>
        <p:nvGrpSpPr>
          <p:cNvPr id="17" name="组合 16"/>
          <p:cNvGrpSpPr>
            <a:grpSpLocks/>
          </p:cNvGrpSpPr>
          <p:nvPr/>
        </p:nvGrpSpPr>
        <p:grpSpPr bwMode="auto">
          <a:xfrm>
            <a:off x="3543226" y="1386196"/>
            <a:ext cx="1981399" cy="1760414"/>
            <a:chOff x="3545281" y="1914706"/>
            <a:chExt cx="1980000" cy="1980000"/>
          </a:xfrm>
        </p:grpSpPr>
        <p:sp>
          <p:nvSpPr>
            <p:cNvPr id="18" name="上箭头 17"/>
            <p:cNvSpPr/>
            <p:nvPr/>
          </p:nvSpPr>
          <p:spPr>
            <a:xfrm>
              <a:off x="3545281" y="1914706"/>
              <a:ext cx="1980000" cy="1980000"/>
            </a:xfrm>
            <a:prstGeom prst="upArrow">
              <a:avLst>
                <a:gd name="adj1" fmla="val 61884"/>
                <a:gd name="adj2" fmla="val 41845"/>
              </a:avLst>
            </a:prstGeom>
            <a:gradFill flip="none" rotWithShape="1">
              <a:gsLst>
                <a:gs pos="0">
                  <a:srgbClr val="00B0F0"/>
                </a:gs>
                <a:gs pos="90000">
                  <a:srgbClr val="0070C0"/>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28415" algn="l"/>
                </a:tabLst>
                <a:defRPr/>
              </a:pPr>
              <a:endParaRPr lang="zh-CN" altLang="en-US" sz="1411" b="1" dirty="0">
                <a:solidFill>
                  <a:schemeClr val="bg1"/>
                </a:solidFill>
                <a:latin typeface="微软雅黑" pitchFamily="34" charset="-122"/>
                <a:ea typeface="微软雅黑" pitchFamily="34" charset="-122"/>
              </a:endParaRPr>
            </a:p>
          </p:txBody>
        </p:sp>
        <p:grpSp>
          <p:nvGrpSpPr>
            <p:cNvPr id="33807" name="组合 18"/>
            <p:cNvGrpSpPr>
              <a:grpSpLocks/>
            </p:cNvGrpSpPr>
            <p:nvPr/>
          </p:nvGrpSpPr>
          <p:grpSpPr bwMode="auto">
            <a:xfrm>
              <a:off x="4319588" y="2267868"/>
              <a:ext cx="431800" cy="1201737"/>
              <a:chOff x="4319588" y="2267868"/>
              <a:chExt cx="431800" cy="1201737"/>
            </a:xfrm>
          </p:grpSpPr>
          <p:sp>
            <p:nvSpPr>
              <p:cNvPr id="33808" name="AutoShape 69"/>
              <p:cNvSpPr>
                <a:spLocks noChangeArrowheads="1"/>
              </p:cNvSpPr>
              <p:nvPr/>
            </p:nvSpPr>
            <p:spPr bwMode="gray">
              <a:xfrm rot="16200000" flipV="1">
                <a:off x="4391819" y="3110037"/>
                <a:ext cx="287337" cy="431800"/>
              </a:xfrm>
              <a:prstGeom prst="chevron">
                <a:avLst>
                  <a:gd name="adj" fmla="val 52514"/>
                </a:avLst>
              </a:prstGeom>
              <a:noFill/>
              <a:ln w="19050" algn="ctr">
                <a:solidFill>
                  <a:schemeClr val="bg1">
                    <a:alpha val="54901"/>
                  </a:schemeClr>
                </a:solidFill>
                <a:prstDash val="sysDash"/>
                <a:miter lim="800000"/>
                <a:headEnd/>
                <a:tailEnd/>
              </a:ln>
            </p:spPr>
            <p:txBody>
              <a:bodyPr rot="10800000" vert="eaVert" anchor="ctr"/>
              <a:lstStyle/>
              <a:p>
                <a:pPr marL="0" lvl="2" algn="ctr" eaLnBrk="0" fontAlgn="ctr" hangingPunct="0">
                  <a:buClr>
                    <a:srgbClr val="FF0000"/>
                  </a:buClr>
                  <a:buSzPct val="70000"/>
                  <a:tabLst>
                    <a:tab pos="128415" algn="l"/>
                  </a:tabLst>
                </a:pPr>
                <a:endParaRPr lang="zh-CN" altLang="en-US" sz="1505" b="1">
                  <a:solidFill>
                    <a:schemeClr val="bg1"/>
                  </a:solidFill>
                  <a:latin typeface="微软雅黑" pitchFamily="34" charset="-122"/>
                  <a:ea typeface="微软雅黑" pitchFamily="34" charset="-122"/>
                </a:endParaRPr>
              </a:p>
            </p:txBody>
          </p:sp>
          <p:sp>
            <p:nvSpPr>
              <p:cNvPr id="33809" name="AutoShape 69"/>
              <p:cNvSpPr>
                <a:spLocks noChangeArrowheads="1"/>
              </p:cNvSpPr>
              <p:nvPr/>
            </p:nvSpPr>
            <p:spPr bwMode="gray">
              <a:xfrm rot="16200000" flipV="1">
                <a:off x="4391819" y="2805237"/>
                <a:ext cx="287337" cy="431800"/>
              </a:xfrm>
              <a:prstGeom prst="chevron">
                <a:avLst>
                  <a:gd name="adj" fmla="val 52514"/>
                </a:avLst>
              </a:prstGeom>
              <a:noFill/>
              <a:ln w="19050" algn="ctr">
                <a:solidFill>
                  <a:schemeClr val="bg1">
                    <a:alpha val="39999"/>
                  </a:schemeClr>
                </a:solidFill>
                <a:prstDash val="sysDash"/>
                <a:miter lim="800000"/>
                <a:headEnd/>
                <a:tailEnd/>
              </a:ln>
            </p:spPr>
            <p:txBody>
              <a:bodyPr rot="10800000" vert="eaVert" anchor="ctr"/>
              <a:lstStyle/>
              <a:p>
                <a:pPr marL="0" lvl="2" algn="ctr" eaLnBrk="0" fontAlgn="ctr" hangingPunct="0">
                  <a:buClr>
                    <a:srgbClr val="FF0000"/>
                  </a:buClr>
                  <a:buSzPct val="70000"/>
                  <a:tabLst>
                    <a:tab pos="128415" algn="l"/>
                  </a:tabLst>
                </a:pPr>
                <a:endParaRPr lang="zh-CN" altLang="en-US" sz="1505" b="1">
                  <a:solidFill>
                    <a:schemeClr val="bg1"/>
                  </a:solidFill>
                  <a:latin typeface="微软雅黑" pitchFamily="34" charset="-122"/>
                  <a:ea typeface="微软雅黑" pitchFamily="34" charset="-122"/>
                </a:endParaRPr>
              </a:p>
            </p:txBody>
          </p:sp>
          <p:sp>
            <p:nvSpPr>
              <p:cNvPr id="33810" name="AutoShape 69"/>
              <p:cNvSpPr>
                <a:spLocks noChangeArrowheads="1"/>
              </p:cNvSpPr>
              <p:nvPr/>
            </p:nvSpPr>
            <p:spPr bwMode="gray">
              <a:xfrm rot="16200000" flipV="1">
                <a:off x="4391819" y="2500437"/>
                <a:ext cx="287337" cy="431800"/>
              </a:xfrm>
              <a:prstGeom prst="chevron">
                <a:avLst>
                  <a:gd name="adj" fmla="val 52514"/>
                </a:avLst>
              </a:prstGeom>
              <a:noFill/>
              <a:ln w="19050" algn="ctr">
                <a:solidFill>
                  <a:schemeClr val="bg1">
                    <a:alpha val="25098"/>
                  </a:schemeClr>
                </a:solidFill>
                <a:prstDash val="sysDash"/>
                <a:miter lim="800000"/>
                <a:headEnd/>
                <a:tailEnd/>
              </a:ln>
            </p:spPr>
            <p:txBody>
              <a:bodyPr rot="10800000" vert="eaVert" anchor="ctr"/>
              <a:lstStyle/>
              <a:p>
                <a:pPr marL="0" lvl="2" algn="ctr" eaLnBrk="0" fontAlgn="ctr" hangingPunct="0">
                  <a:buClr>
                    <a:srgbClr val="FF0000"/>
                  </a:buClr>
                  <a:buSzPct val="70000"/>
                  <a:tabLst>
                    <a:tab pos="128415" algn="l"/>
                  </a:tabLst>
                </a:pPr>
                <a:endParaRPr lang="zh-CN" altLang="en-US" sz="1505" b="1">
                  <a:solidFill>
                    <a:schemeClr val="bg1"/>
                  </a:solidFill>
                  <a:latin typeface="微软雅黑" pitchFamily="34" charset="-122"/>
                  <a:ea typeface="微软雅黑" pitchFamily="34" charset="-122"/>
                </a:endParaRPr>
              </a:p>
            </p:txBody>
          </p:sp>
          <p:sp>
            <p:nvSpPr>
              <p:cNvPr id="33811" name="AutoShape 69"/>
              <p:cNvSpPr>
                <a:spLocks noChangeArrowheads="1"/>
              </p:cNvSpPr>
              <p:nvPr/>
            </p:nvSpPr>
            <p:spPr bwMode="gray">
              <a:xfrm rot="16200000" flipV="1">
                <a:off x="4391819" y="2195637"/>
                <a:ext cx="287337" cy="431800"/>
              </a:xfrm>
              <a:prstGeom prst="chevron">
                <a:avLst>
                  <a:gd name="adj" fmla="val 52514"/>
                </a:avLst>
              </a:prstGeom>
              <a:noFill/>
              <a:ln w="19050" algn="ctr">
                <a:solidFill>
                  <a:schemeClr val="bg1">
                    <a:alpha val="10196"/>
                  </a:schemeClr>
                </a:solidFill>
                <a:prstDash val="sysDash"/>
                <a:miter lim="800000"/>
                <a:headEnd/>
                <a:tailEnd/>
              </a:ln>
            </p:spPr>
            <p:txBody>
              <a:bodyPr rot="10800000" vert="eaVert" anchor="ctr"/>
              <a:lstStyle/>
              <a:p>
                <a:pPr marL="0" lvl="2" algn="ctr" eaLnBrk="0" fontAlgn="ctr" hangingPunct="0">
                  <a:buClr>
                    <a:srgbClr val="FF0000"/>
                  </a:buClr>
                  <a:buSzPct val="70000"/>
                  <a:tabLst>
                    <a:tab pos="128415" algn="l"/>
                  </a:tabLst>
                </a:pPr>
                <a:endParaRPr lang="zh-CN" altLang="en-US" sz="1505" b="1">
                  <a:solidFill>
                    <a:schemeClr val="bg1"/>
                  </a:solidFill>
                  <a:latin typeface="微软雅黑" pitchFamily="34" charset="-122"/>
                  <a:ea typeface="微软雅黑" pitchFamily="34" charset="-122"/>
                </a:endParaRPr>
              </a:p>
            </p:txBody>
          </p:sp>
        </p:grpSp>
      </p:grpSp>
      <p:sp>
        <p:nvSpPr>
          <p:cNvPr id="24" name="矩形 23"/>
          <p:cNvSpPr/>
          <p:nvPr/>
        </p:nvSpPr>
        <p:spPr>
          <a:xfrm>
            <a:off x="1372198" y="1218965"/>
            <a:ext cx="1430430" cy="497700"/>
          </a:xfrm>
          <a:prstGeom prst="rect">
            <a:avLst/>
          </a:prstGeom>
        </p:spPr>
        <p:txBody>
          <a:bodyPr>
            <a:spAutoFit/>
          </a:bodyPr>
          <a:lstStyle/>
          <a:p>
            <a:pPr marL="0" lvl="2" algn="ctr" defTabSz="858592" eaLnBrk="0" fontAlgn="auto" hangingPunct="0">
              <a:spcBef>
                <a:spcPts val="0"/>
              </a:spcBef>
              <a:spcAft>
                <a:spcPts val="0"/>
              </a:spcAft>
              <a:buClr>
                <a:srgbClr val="0070C0"/>
              </a:buClr>
              <a:buSzPct val="80000"/>
              <a:tabLst>
                <a:tab pos="128415" algn="l"/>
              </a:tabLst>
              <a:defRPr/>
            </a:pPr>
            <a:r>
              <a:rPr lang="zh-CN" altLang="en-US" sz="1317" spc="47" dirty="0">
                <a:ln w="11430"/>
                <a:latin typeface="微软雅黑" pitchFamily="34" charset="-122"/>
                <a:ea typeface="微软雅黑" pitchFamily="34" charset="-122"/>
              </a:rPr>
              <a:t>点击添加文本点击添加文本</a:t>
            </a:r>
          </a:p>
        </p:txBody>
      </p:sp>
      <p:sp>
        <p:nvSpPr>
          <p:cNvPr id="25" name="矩形 24"/>
          <p:cNvSpPr/>
          <p:nvPr/>
        </p:nvSpPr>
        <p:spPr>
          <a:xfrm>
            <a:off x="6305538" y="1207020"/>
            <a:ext cx="1430430" cy="497700"/>
          </a:xfrm>
          <a:prstGeom prst="rect">
            <a:avLst/>
          </a:prstGeom>
        </p:spPr>
        <p:txBody>
          <a:bodyPr>
            <a:spAutoFit/>
          </a:bodyPr>
          <a:lstStyle/>
          <a:p>
            <a:pPr marL="0" lvl="2" algn="ctr" defTabSz="858592" eaLnBrk="0" fontAlgn="auto" hangingPunct="0">
              <a:spcBef>
                <a:spcPts val="0"/>
              </a:spcBef>
              <a:spcAft>
                <a:spcPts val="0"/>
              </a:spcAft>
              <a:buClr>
                <a:srgbClr val="0070C0"/>
              </a:buClr>
              <a:buSzPct val="80000"/>
              <a:tabLst>
                <a:tab pos="128415" algn="l"/>
              </a:tabLst>
              <a:defRPr/>
            </a:pPr>
            <a:r>
              <a:rPr lang="zh-CN" altLang="en-US" sz="1317" spc="47" dirty="0">
                <a:ln w="11430"/>
                <a:latin typeface="微软雅黑" pitchFamily="34" charset="-122"/>
                <a:ea typeface="微软雅黑" pitchFamily="34" charset="-122"/>
              </a:rPr>
              <a:t>点击添加文本点击添加文本</a:t>
            </a:r>
          </a:p>
        </p:txBody>
      </p:sp>
      <p:sp>
        <p:nvSpPr>
          <p:cNvPr id="26" name="矩形 25"/>
          <p:cNvSpPr/>
          <p:nvPr/>
        </p:nvSpPr>
        <p:spPr>
          <a:xfrm>
            <a:off x="3814978" y="877035"/>
            <a:ext cx="1430430" cy="497700"/>
          </a:xfrm>
          <a:prstGeom prst="rect">
            <a:avLst/>
          </a:prstGeom>
        </p:spPr>
        <p:txBody>
          <a:bodyPr>
            <a:spAutoFit/>
          </a:bodyPr>
          <a:lstStyle/>
          <a:p>
            <a:pPr marL="0" lvl="2" algn="ctr" defTabSz="858592" eaLnBrk="0" fontAlgn="auto" hangingPunct="0">
              <a:spcBef>
                <a:spcPts val="0"/>
              </a:spcBef>
              <a:spcAft>
                <a:spcPts val="0"/>
              </a:spcAft>
              <a:buClr>
                <a:srgbClr val="0070C0"/>
              </a:buClr>
              <a:buSzPct val="80000"/>
              <a:tabLst>
                <a:tab pos="128415" algn="l"/>
              </a:tabLst>
              <a:defRPr/>
            </a:pPr>
            <a:r>
              <a:rPr lang="zh-CN" altLang="en-US" sz="1317" spc="47" dirty="0">
                <a:ln w="11430"/>
                <a:latin typeface="微软雅黑" pitchFamily="34" charset="-122"/>
                <a:ea typeface="微软雅黑" pitchFamily="34" charset="-122"/>
              </a:rPr>
              <a:t>点击添加文本点击添加文本</a:t>
            </a:r>
          </a:p>
        </p:txBody>
      </p:sp>
      <p:sp>
        <p:nvSpPr>
          <p:cNvPr id="27" name="椭圆 26"/>
          <p:cNvSpPr/>
          <p:nvPr/>
        </p:nvSpPr>
        <p:spPr bwMode="auto">
          <a:xfrm>
            <a:off x="3490126" y="2372159"/>
            <a:ext cx="2087531" cy="1343341"/>
          </a:xfrm>
          <a:prstGeom prst="ellipse">
            <a:avLst/>
          </a:prstGeom>
          <a:gradFill flip="none" rotWithShape="1">
            <a:gsLst>
              <a:gs pos="0">
                <a:srgbClr val="00DFF6"/>
              </a:gs>
              <a:gs pos="90000">
                <a:srgbClr val="002774"/>
              </a:gs>
            </a:gsLst>
            <a:lin ang="2700000" scaled="1"/>
            <a:tileRect/>
          </a:gra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itchFamily="34" charset="-122"/>
            </a:endParaRPr>
          </a:p>
        </p:txBody>
      </p:sp>
      <p:sp>
        <p:nvSpPr>
          <p:cNvPr id="28" name="TextBox 20"/>
          <p:cNvSpPr txBox="1">
            <a:spLocks noChangeArrowheads="1"/>
          </p:cNvSpPr>
          <p:nvPr/>
        </p:nvSpPr>
        <p:spPr bwMode="auto">
          <a:xfrm>
            <a:off x="3756876" y="2893891"/>
            <a:ext cx="1554924" cy="323935"/>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505" dirty="0">
                <a:solidFill>
                  <a:schemeClr val="bg1"/>
                </a:solidFill>
                <a:effectLst>
                  <a:reflection blurRad="6350" stA="50000" endA="300" endPos="50000" dist="60007" dir="5400000" sy="-100000" algn="bl" rotWithShape="0"/>
                </a:effectLst>
                <a:latin typeface="微软雅黑" pitchFamily="34" charset="-122"/>
                <a:ea typeface="微软雅黑" pitchFamily="34" charset="-122"/>
              </a:rPr>
              <a:t>分标题二</a:t>
            </a:r>
          </a:p>
        </p:txBody>
      </p:sp>
      <p:sp>
        <p:nvSpPr>
          <p:cNvPr id="29" name="椭圆 28"/>
          <p:cNvSpPr/>
          <p:nvPr/>
        </p:nvSpPr>
        <p:spPr bwMode="auto">
          <a:xfrm>
            <a:off x="5972833" y="2372159"/>
            <a:ext cx="2087531" cy="1343341"/>
          </a:xfrm>
          <a:prstGeom prst="ellipse">
            <a:avLst/>
          </a:prstGeom>
          <a:gradFill flip="none" rotWithShape="1">
            <a:gsLst>
              <a:gs pos="0">
                <a:srgbClr val="00DFF6"/>
              </a:gs>
              <a:gs pos="90000">
                <a:srgbClr val="002774"/>
              </a:gs>
            </a:gsLst>
            <a:lin ang="2700000" scaled="1"/>
            <a:tileRect/>
          </a:gra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itchFamily="34" charset="-122"/>
            </a:endParaRPr>
          </a:p>
        </p:txBody>
      </p:sp>
      <p:sp>
        <p:nvSpPr>
          <p:cNvPr id="30" name="TextBox 20"/>
          <p:cNvSpPr txBox="1">
            <a:spLocks noChangeArrowheads="1"/>
          </p:cNvSpPr>
          <p:nvPr/>
        </p:nvSpPr>
        <p:spPr bwMode="auto">
          <a:xfrm>
            <a:off x="6239577" y="2893891"/>
            <a:ext cx="1554557" cy="323935"/>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505" dirty="0">
                <a:solidFill>
                  <a:schemeClr val="bg1"/>
                </a:solidFill>
                <a:effectLst>
                  <a:reflection blurRad="6350" stA="50000" endA="300" endPos="50000" dist="60007" dir="5400000" sy="-100000" algn="bl" rotWithShape="0"/>
                </a:effectLst>
                <a:latin typeface="微软雅黑" pitchFamily="34" charset="-122"/>
                <a:ea typeface="微软雅黑" pitchFamily="34" charset="-122"/>
              </a:rPr>
              <a:t>分标题三</a:t>
            </a:r>
          </a:p>
        </p:txBody>
      </p:sp>
      <p:sp>
        <p:nvSpPr>
          <p:cNvPr id="31" name="椭圆 30"/>
          <p:cNvSpPr/>
          <p:nvPr/>
        </p:nvSpPr>
        <p:spPr bwMode="auto">
          <a:xfrm>
            <a:off x="1043114" y="2372159"/>
            <a:ext cx="2088503" cy="1343341"/>
          </a:xfrm>
          <a:prstGeom prst="ellipse">
            <a:avLst/>
          </a:prstGeom>
          <a:gradFill flip="none" rotWithShape="1">
            <a:gsLst>
              <a:gs pos="0">
                <a:srgbClr val="00DFF6"/>
              </a:gs>
              <a:gs pos="90000">
                <a:srgbClr val="002774"/>
              </a:gs>
            </a:gsLst>
            <a:lin ang="2700000" scaled="1"/>
            <a:tileRect/>
          </a:gra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itchFamily="34" charset="-122"/>
            </a:endParaRPr>
          </a:p>
        </p:txBody>
      </p:sp>
      <p:sp>
        <p:nvSpPr>
          <p:cNvPr id="32" name="TextBox 20"/>
          <p:cNvSpPr txBox="1">
            <a:spLocks noChangeArrowheads="1"/>
          </p:cNvSpPr>
          <p:nvPr/>
        </p:nvSpPr>
        <p:spPr bwMode="auto">
          <a:xfrm>
            <a:off x="1309455" y="2893891"/>
            <a:ext cx="1556391" cy="323935"/>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505" dirty="0">
                <a:solidFill>
                  <a:schemeClr val="bg1"/>
                </a:solidFill>
                <a:effectLst>
                  <a:reflection blurRad="6350" stA="50000" endA="300" endPos="50000" dist="60007" dir="5400000" sy="-100000" algn="bl" rotWithShape="0"/>
                </a:effectLst>
                <a:latin typeface="微软雅黑" pitchFamily="34" charset="-122"/>
                <a:ea typeface="微软雅黑" pitchFamily="34" charset="-122"/>
              </a:rPr>
              <a:t>分标题一</a:t>
            </a:r>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anim calcmode="lin" valueType="num">
                                      <p:cBhvr>
                                        <p:cTn id="8" dur="500" fill="hold"/>
                                        <p:tgtEl>
                                          <p:spTgt spid="31"/>
                                        </p:tgtEl>
                                        <p:attrNameLst>
                                          <p:attrName>ppt_x</p:attrName>
                                        </p:attrNameLst>
                                      </p:cBhvr>
                                      <p:tavLst>
                                        <p:tav tm="0">
                                          <p:val>
                                            <p:strVal val="#ppt_x"/>
                                          </p:val>
                                        </p:tav>
                                        <p:tav tm="100000">
                                          <p:val>
                                            <p:strVal val="#ppt_x"/>
                                          </p:val>
                                        </p:tav>
                                      </p:tavLst>
                                    </p:anim>
                                    <p:anim calcmode="lin" valueType="num">
                                      <p:cBhvr>
                                        <p:cTn id="9" dur="5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anim calcmode="lin" valueType="num">
                                      <p:cBhvr>
                                        <p:cTn id="13" dur="500" fill="hold"/>
                                        <p:tgtEl>
                                          <p:spTgt spid="27"/>
                                        </p:tgtEl>
                                        <p:attrNameLst>
                                          <p:attrName>ppt_x</p:attrName>
                                        </p:attrNameLst>
                                      </p:cBhvr>
                                      <p:tavLst>
                                        <p:tav tm="0">
                                          <p:val>
                                            <p:strVal val="#ppt_x"/>
                                          </p:val>
                                        </p:tav>
                                        <p:tav tm="100000">
                                          <p:val>
                                            <p:strVal val="#ppt_x"/>
                                          </p:val>
                                        </p:tav>
                                      </p:tavLst>
                                    </p:anim>
                                    <p:anim calcmode="lin" valueType="num">
                                      <p:cBhvr>
                                        <p:cTn id="14" dur="500" fill="hold"/>
                                        <p:tgtEl>
                                          <p:spTgt spid="2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anim calcmode="lin" valueType="num">
                                      <p:cBhvr>
                                        <p:cTn id="18" dur="500" fill="hold"/>
                                        <p:tgtEl>
                                          <p:spTgt spid="29"/>
                                        </p:tgtEl>
                                        <p:attrNameLst>
                                          <p:attrName>ppt_x</p:attrName>
                                        </p:attrNameLst>
                                      </p:cBhvr>
                                      <p:tavLst>
                                        <p:tav tm="0">
                                          <p:val>
                                            <p:strVal val="#ppt_x"/>
                                          </p:val>
                                        </p:tav>
                                        <p:tav tm="100000">
                                          <p:val>
                                            <p:strVal val="#ppt_x"/>
                                          </p:val>
                                        </p:tav>
                                      </p:tavLst>
                                    </p:anim>
                                    <p:anim calcmode="lin" valueType="num">
                                      <p:cBhvr>
                                        <p:cTn id="19" dur="500" fill="hold"/>
                                        <p:tgtEl>
                                          <p:spTgt spid="29"/>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anim calcmode="lin" valueType="num">
                                      <p:cBhvr>
                                        <p:cTn id="24" dur="500" fill="hold"/>
                                        <p:tgtEl>
                                          <p:spTgt spid="17"/>
                                        </p:tgtEl>
                                        <p:attrNameLst>
                                          <p:attrName>ppt_x</p:attrName>
                                        </p:attrNameLst>
                                      </p:cBhvr>
                                      <p:tavLst>
                                        <p:tav tm="0">
                                          <p:val>
                                            <p:strVal val="#ppt_x"/>
                                          </p:val>
                                        </p:tav>
                                        <p:tav tm="100000">
                                          <p:val>
                                            <p:strVal val="#ppt_x"/>
                                          </p:val>
                                        </p:tav>
                                      </p:tavLst>
                                    </p:anim>
                                    <p:anim calcmode="lin" valueType="num">
                                      <p:cBhvr>
                                        <p:cTn id="25" dur="500" fill="hold"/>
                                        <p:tgtEl>
                                          <p:spTgt spid="17"/>
                                        </p:tgtEl>
                                        <p:attrNameLst>
                                          <p:attrName>ppt_y</p:attrName>
                                        </p:attrNameLst>
                                      </p:cBhvr>
                                      <p:tavLst>
                                        <p:tav tm="0">
                                          <p:val>
                                            <p:strVal val="#ppt_y+.1"/>
                                          </p:val>
                                        </p:tav>
                                        <p:tav tm="100000">
                                          <p:val>
                                            <p:strVal val="#ppt_y"/>
                                          </p:val>
                                        </p:tav>
                                      </p:tavLst>
                                    </p:anim>
                                  </p:childTnLst>
                                </p:cTn>
                              </p:par>
                              <p:par>
                                <p:cTn id="26" presetID="12" presetClass="entr" presetSubtype="2"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p:tgtEl>
                                          <p:spTgt spid="5"/>
                                        </p:tgtEl>
                                        <p:attrNameLst>
                                          <p:attrName>ppt_x</p:attrName>
                                        </p:attrNameLst>
                                      </p:cBhvr>
                                      <p:tavLst>
                                        <p:tav tm="0">
                                          <p:val>
                                            <p:strVal val="#ppt_x+#ppt_w*1.125000"/>
                                          </p:val>
                                        </p:tav>
                                        <p:tav tm="100000">
                                          <p:val>
                                            <p:strVal val="#ppt_x"/>
                                          </p:val>
                                        </p:tav>
                                      </p:tavLst>
                                    </p:anim>
                                    <p:animEffect transition="in" filter="wipe(left)">
                                      <p:cBhvr>
                                        <p:cTn id="29" dur="500"/>
                                        <p:tgtEl>
                                          <p:spTgt spid="5"/>
                                        </p:tgtEl>
                                      </p:cBhvr>
                                    </p:animEffect>
                                  </p:childTnLst>
                                </p:cTn>
                              </p:par>
                              <p:par>
                                <p:cTn id="30" presetID="12" presetClass="entr" presetSubtype="8"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p:tgtEl>
                                          <p:spTgt spid="11"/>
                                        </p:tgtEl>
                                        <p:attrNameLst>
                                          <p:attrName>ppt_x</p:attrName>
                                        </p:attrNameLst>
                                      </p:cBhvr>
                                      <p:tavLst>
                                        <p:tav tm="0">
                                          <p:val>
                                            <p:strVal val="#ppt_x-#ppt_w*1.125000"/>
                                          </p:val>
                                        </p:tav>
                                        <p:tav tm="100000">
                                          <p:val>
                                            <p:strVal val="#ppt_x"/>
                                          </p:val>
                                        </p:tav>
                                      </p:tavLst>
                                    </p:anim>
                                    <p:animEffect transition="in" filter="wipe(right)">
                                      <p:cBhvr>
                                        <p:cTn id="33" dur="500"/>
                                        <p:tgtEl>
                                          <p:spTgt spid="11"/>
                                        </p:tgtEl>
                                      </p:cBhvr>
                                    </p:animEffect>
                                  </p:childTnLst>
                                </p:cTn>
                              </p:par>
                            </p:childTnLst>
                          </p:cTn>
                        </p:par>
                        <p:par>
                          <p:cTn id="34" fill="hold">
                            <p:stCondLst>
                              <p:cond delay="1500"/>
                            </p:stCondLst>
                            <p:childTnLst>
                              <p:par>
                                <p:cTn id="35" presetID="14" presetClass="entr" presetSubtype="10"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randombar(horizontal)">
                                      <p:cBhvr>
                                        <p:cTn id="37" dur="500"/>
                                        <p:tgtEl>
                                          <p:spTgt spid="4"/>
                                        </p:tgtEl>
                                      </p:cBhvr>
                                    </p:animEffect>
                                  </p:childTnLst>
                                </p:cTn>
                              </p:par>
                            </p:childTnLst>
                          </p:cTn>
                        </p:par>
                        <p:par>
                          <p:cTn id="38" fill="hold">
                            <p:stCondLst>
                              <p:cond delay="2000"/>
                            </p:stCondLst>
                            <p:childTnLst>
                              <p:par>
                                <p:cTn id="39" presetID="37" presetClass="entr" presetSubtype="0"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anim calcmode="lin" valueType="num">
                                      <p:cBhvr>
                                        <p:cTn id="42" dur="500" fill="hold"/>
                                        <p:tgtEl>
                                          <p:spTgt spid="32"/>
                                        </p:tgtEl>
                                        <p:attrNameLst>
                                          <p:attrName>ppt_x</p:attrName>
                                        </p:attrNameLst>
                                      </p:cBhvr>
                                      <p:tavLst>
                                        <p:tav tm="0">
                                          <p:val>
                                            <p:strVal val="#ppt_x"/>
                                          </p:val>
                                        </p:tav>
                                        <p:tav tm="100000">
                                          <p:val>
                                            <p:strVal val="#ppt_x"/>
                                          </p:val>
                                        </p:tav>
                                      </p:tavLst>
                                    </p:anim>
                                    <p:anim calcmode="lin" valueType="num">
                                      <p:cBhvr>
                                        <p:cTn id="43" dur="450" decel="100000" fill="hold"/>
                                        <p:tgtEl>
                                          <p:spTgt spid="32"/>
                                        </p:tgtEl>
                                        <p:attrNameLst>
                                          <p:attrName>ppt_y</p:attrName>
                                        </p:attrNameLst>
                                      </p:cBhvr>
                                      <p:tavLst>
                                        <p:tav tm="0">
                                          <p:val>
                                            <p:strVal val="#ppt_y+1"/>
                                          </p:val>
                                        </p:tav>
                                        <p:tav tm="100000">
                                          <p:val>
                                            <p:strVal val="#ppt_y-.03"/>
                                          </p:val>
                                        </p:tav>
                                      </p:tavLst>
                                    </p:anim>
                                    <p:anim calcmode="lin" valueType="num">
                                      <p:cBhvr>
                                        <p:cTn id="44"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45" presetID="37" presetClass="entr" presetSubtype="0" fill="hold" nodeType="withEffect">
                                  <p:stCondLst>
                                    <p:cond delay="25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anim calcmode="lin" valueType="num">
                                      <p:cBhvr>
                                        <p:cTn id="48" dur="500" fill="hold"/>
                                        <p:tgtEl>
                                          <p:spTgt spid="28"/>
                                        </p:tgtEl>
                                        <p:attrNameLst>
                                          <p:attrName>ppt_x</p:attrName>
                                        </p:attrNameLst>
                                      </p:cBhvr>
                                      <p:tavLst>
                                        <p:tav tm="0">
                                          <p:val>
                                            <p:strVal val="#ppt_x"/>
                                          </p:val>
                                        </p:tav>
                                        <p:tav tm="100000">
                                          <p:val>
                                            <p:strVal val="#ppt_x"/>
                                          </p:val>
                                        </p:tav>
                                      </p:tavLst>
                                    </p:anim>
                                    <p:anim calcmode="lin" valueType="num">
                                      <p:cBhvr>
                                        <p:cTn id="49" dur="450" decel="100000" fill="hold"/>
                                        <p:tgtEl>
                                          <p:spTgt spid="28"/>
                                        </p:tgtEl>
                                        <p:attrNameLst>
                                          <p:attrName>ppt_y</p:attrName>
                                        </p:attrNameLst>
                                      </p:cBhvr>
                                      <p:tavLst>
                                        <p:tav tm="0">
                                          <p:val>
                                            <p:strVal val="#ppt_y+1"/>
                                          </p:val>
                                        </p:tav>
                                        <p:tav tm="100000">
                                          <p:val>
                                            <p:strVal val="#ppt_y-.03"/>
                                          </p:val>
                                        </p:tav>
                                      </p:tavLst>
                                    </p:anim>
                                    <p:anim calcmode="lin" valueType="num">
                                      <p:cBhvr>
                                        <p:cTn id="50" dur="50" accel="100000" fill="hold">
                                          <p:stCondLst>
                                            <p:cond delay="450"/>
                                          </p:stCondLst>
                                        </p:cTn>
                                        <p:tgtEl>
                                          <p:spTgt spid="28"/>
                                        </p:tgtEl>
                                        <p:attrNameLst>
                                          <p:attrName>ppt_y</p:attrName>
                                        </p:attrNameLst>
                                      </p:cBhvr>
                                      <p:tavLst>
                                        <p:tav tm="0">
                                          <p:val>
                                            <p:strVal val="#ppt_y-.03"/>
                                          </p:val>
                                        </p:tav>
                                        <p:tav tm="100000">
                                          <p:val>
                                            <p:strVal val="#ppt_y"/>
                                          </p:val>
                                        </p:tav>
                                      </p:tavLst>
                                    </p:anim>
                                  </p:childTnLst>
                                </p:cTn>
                              </p:par>
                              <p:par>
                                <p:cTn id="51" presetID="37" presetClass="entr" presetSubtype="0" fill="hold" nodeType="withEffect">
                                  <p:stCondLst>
                                    <p:cond delay="50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500"/>
                                        <p:tgtEl>
                                          <p:spTgt spid="30"/>
                                        </p:tgtEl>
                                      </p:cBhvr>
                                    </p:animEffect>
                                    <p:anim calcmode="lin" valueType="num">
                                      <p:cBhvr>
                                        <p:cTn id="54" dur="500" fill="hold"/>
                                        <p:tgtEl>
                                          <p:spTgt spid="30"/>
                                        </p:tgtEl>
                                        <p:attrNameLst>
                                          <p:attrName>ppt_x</p:attrName>
                                        </p:attrNameLst>
                                      </p:cBhvr>
                                      <p:tavLst>
                                        <p:tav tm="0">
                                          <p:val>
                                            <p:strVal val="#ppt_x"/>
                                          </p:val>
                                        </p:tav>
                                        <p:tav tm="100000">
                                          <p:val>
                                            <p:strVal val="#ppt_x"/>
                                          </p:val>
                                        </p:tav>
                                      </p:tavLst>
                                    </p:anim>
                                    <p:anim calcmode="lin" valueType="num">
                                      <p:cBhvr>
                                        <p:cTn id="55" dur="450" decel="100000" fill="hold"/>
                                        <p:tgtEl>
                                          <p:spTgt spid="30"/>
                                        </p:tgtEl>
                                        <p:attrNameLst>
                                          <p:attrName>ppt_y</p:attrName>
                                        </p:attrNameLst>
                                      </p:cBhvr>
                                      <p:tavLst>
                                        <p:tav tm="0">
                                          <p:val>
                                            <p:strVal val="#ppt_y+1"/>
                                          </p:val>
                                        </p:tav>
                                        <p:tav tm="100000">
                                          <p:val>
                                            <p:strVal val="#ppt_y-.03"/>
                                          </p:val>
                                        </p:tav>
                                      </p:tavLst>
                                    </p:anim>
                                    <p:anim calcmode="lin" valueType="num">
                                      <p:cBhvr>
                                        <p:cTn id="56"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75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500"/>
                                        <p:tgtEl>
                                          <p:spTgt spid="25"/>
                                        </p:tgtEl>
                                      </p:cBhvr>
                                    </p:animEffect>
                                    <p:anim calcmode="lin" valueType="num">
                                      <p:cBhvr>
                                        <p:cTn id="60" dur="500" fill="hold"/>
                                        <p:tgtEl>
                                          <p:spTgt spid="25"/>
                                        </p:tgtEl>
                                        <p:attrNameLst>
                                          <p:attrName>ppt_x</p:attrName>
                                        </p:attrNameLst>
                                      </p:cBhvr>
                                      <p:tavLst>
                                        <p:tav tm="0">
                                          <p:val>
                                            <p:strVal val="#ppt_x"/>
                                          </p:val>
                                        </p:tav>
                                        <p:tav tm="100000">
                                          <p:val>
                                            <p:strVal val="#ppt_x"/>
                                          </p:val>
                                        </p:tav>
                                      </p:tavLst>
                                    </p:anim>
                                    <p:anim calcmode="lin" valueType="num">
                                      <p:cBhvr>
                                        <p:cTn id="61" dur="450" decel="100000" fill="hold"/>
                                        <p:tgtEl>
                                          <p:spTgt spid="25"/>
                                        </p:tgtEl>
                                        <p:attrNameLst>
                                          <p:attrName>ppt_y</p:attrName>
                                        </p:attrNameLst>
                                      </p:cBhvr>
                                      <p:tavLst>
                                        <p:tav tm="0">
                                          <p:val>
                                            <p:strVal val="#ppt_y+1"/>
                                          </p:val>
                                        </p:tav>
                                        <p:tav tm="100000">
                                          <p:val>
                                            <p:strVal val="#ppt_y-.03"/>
                                          </p:val>
                                        </p:tav>
                                      </p:tavLst>
                                    </p:anim>
                                    <p:anim calcmode="lin" valueType="num">
                                      <p:cBhvr>
                                        <p:cTn id="62" dur="50" accel="100000" fill="hold">
                                          <p:stCondLst>
                                            <p:cond delay="450"/>
                                          </p:stCondLst>
                                        </p:cTn>
                                        <p:tgtEl>
                                          <p:spTgt spid="25"/>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100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500"/>
                                        <p:tgtEl>
                                          <p:spTgt spid="26"/>
                                        </p:tgtEl>
                                      </p:cBhvr>
                                    </p:animEffect>
                                    <p:anim calcmode="lin" valueType="num">
                                      <p:cBhvr>
                                        <p:cTn id="66" dur="500" fill="hold"/>
                                        <p:tgtEl>
                                          <p:spTgt spid="26"/>
                                        </p:tgtEl>
                                        <p:attrNameLst>
                                          <p:attrName>ppt_x</p:attrName>
                                        </p:attrNameLst>
                                      </p:cBhvr>
                                      <p:tavLst>
                                        <p:tav tm="0">
                                          <p:val>
                                            <p:strVal val="#ppt_x"/>
                                          </p:val>
                                        </p:tav>
                                        <p:tav tm="100000">
                                          <p:val>
                                            <p:strVal val="#ppt_x"/>
                                          </p:val>
                                        </p:tav>
                                      </p:tavLst>
                                    </p:anim>
                                    <p:anim calcmode="lin" valueType="num">
                                      <p:cBhvr>
                                        <p:cTn id="67" dur="450" decel="100000" fill="hold"/>
                                        <p:tgtEl>
                                          <p:spTgt spid="26"/>
                                        </p:tgtEl>
                                        <p:attrNameLst>
                                          <p:attrName>ppt_y</p:attrName>
                                        </p:attrNameLst>
                                      </p:cBhvr>
                                      <p:tavLst>
                                        <p:tav tm="0">
                                          <p:val>
                                            <p:strVal val="#ppt_y+1"/>
                                          </p:val>
                                        </p:tav>
                                        <p:tav tm="100000">
                                          <p:val>
                                            <p:strVal val="#ppt_y-.03"/>
                                          </p:val>
                                        </p:tav>
                                      </p:tavLst>
                                    </p:anim>
                                    <p:anim calcmode="lin" valueType="num">
                                      <p:cBhvr>
                                        <p:cTn id="68" dur="50" accel="100000" fill="hold">
                                          <p:stCondLst>
                                            <p:cond delay="450"/>
                                          </p:stCondLst>
                                        </p:cTn>
                                        <p:tgtEl>
                                          <p:spTgt spid="26"/>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125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anim calcmode="lin" valueType="num">
                                      <p:cBhvr>
                                        <p:cTn id="72" dur="500" fill="hold"/>
                                        <p:tgtEl>
                                          <p:spTgt spid="24"/>
                                        </p:tgtEl>
                                        <p:attrNameLst>
                                          <p:attrName>ppt_x</p:attrName>
                                        </p:attrNameLst>
                                      </p:cBhvr>
                                      <p:tavLst>
                                        <p:tav tm="0">
                                          <p:val>
                                            <p:strVal val="#ppt_x"/>
                                          </p:val>
                                        </p:tav>
                                        <p:tav tm="100000">
                                          <p:val>
                                            <p:strVal val="#ppt_x"/>
                                          </p:val>
                                        </p:tav>
                                      </p:tavLst>
                                    </p:anim>
                                    <p:anim calcmode="lin" valueType="num">
                                      <p:cBhvr>
                                        <p:cTn id="73" dur="450" decel="100000" fill="hold"/>
                                        <p:tgtEl>
                                          <p:spTgt spid="24"/>
                                        </p:tgtEl>
                                        <p:attrNameLst>
                                          <p:attrName>ppt_y</p:attrName>
                                        </p:attrNameLst>
                                      </p:cBhvr>
                                      <p:tavLst>
                                        <p:tav tm="0">
                                          <p:val>
                                            <p:strVal val="#ppt_y+1"/>
                                          </p:val>
                                        </p:tav>
                                        <p:tav tm="100000">
                                          <p:val>
                                            <p:strVal val="#ppt_y-.03"/>
                                          </p:val>
                                        </p:tav>
                                      </p:tavLst>
                                    </p:anim>
                                    <p:anim calcmode="lin" valueType="num">
                                      <p:cBhvr>
                                        <p:cTn id="74" dur="50" accel="100000" fill="hold">
                                          <p:stCondLst>
                                            <p:cond delay="45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4" grpId="0"/>
      <p:bldP spid="25" grpId="0"/>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44"/>
          <p:cNvGrpSpPr/>
          <p:nvPr/>
        </p:nvGrpSpPr>
        <p:grpSpPr>
          <a:xfrm>
            <a:off x="3134150" y="2267260"/>
            <a:ext cx="1552678" cy="1379427"/>
            <a:chOff x="4491587" y="2586427"/>
            <a:chExt cx="1735787" cy="1735787"/>
          </a:xfrm>
          <a:scene3d>
            <a:camera prst="perspectiveContrastingRightFacing"/>
            <a:lightRig rig="threePt" dir="t"/>
          </a:scene3d>
        </p:grpSpPr>
        <p:grpSp>
          <p:nvGrpSpPr>
            <p:cNvPr id="5" name="组合 25"/>
            <p:cNvGrpSpPr/>
            <p:nvPr/>
          </p:nvGrpSpPr>
          <p:grpSpPr>
            <a:xfrm flipH="1">
              <a:off x="4491587" y="2586427"/>
              <a:ext cx="1735787" cy="1735787"/>
              <a:chOff x="1187624" y="4077072"/>
              <a:chExt cx="1728192" cy="1728192"/>
            </a:xfrm>
            <a:effectLst>
              <a:outerShdw blurRad="50800" dist="38100" dir="2700000" algn="tl" rotWithShape="0">
                <a:prstClr val="black">
                  <a:alpha val="40000"/>
                </a:prstClr>
              </a:outerShdw>
            </a:effectLst>
          </p:grpSpPr>
          <p:sp>
            <p:nvSpPr>
              <p:cNvPr id="7" name="泪滴形 6"/>
              <p:cNvSpPr/>
              <p:nvPr/>
            </p:nvSpPr>
            <p:spPr>
              <a:xfrm>
                <a:off x="1187624" y="4077072"/>
                <a:ext cx="1728192" cy="1728192"/>
              </a:xfrm>
              <a:prstGeom prst="teardrop">
                <a:avLst/>
              </a:prstGeom>
              <a:solidFill>
                <a:srgbClr val="00B0F0"/>
              </a:solidFill>
              <a:ln w="25400" cap="flat" cmpd="sng" algn="ctr">
                <a:noFill/>
                <a:prstDash val="solid"/>
              </a:ln>
              <a:effectLst/>
              <a:sp3d extrusionH="323850"/>
            </p:spPr>
            <p:txBody>
              <a:bodyPr anchor="ctr"/>
              <a:lstStyle/>
              <a:p>
                <a:pPr algn="ctr" fontAlgn="auto">
                  <a:spcBef>
                    <a:spcPts val="0"/>
                  </a:spcBef>
                  <a:spcAft>
                    <a:spcPts val="0"/>
                  </a:spcAft>
                  <a:defRPr/>
                </a:pPr>
                <a:endParaRPr lang="zh-CN" altLang="en-US" kern="0">
                  <a:solidFill>
                    <a:prstClr val="white"/>
                  </a:solidFill>
                  <a:latin typeface="+mn-lt"/>
                  <a:ea typeface="+mn-ea"/>
                </a:endParaRPr>
              </a:p>
            </p:txBody>
          </p:sp>
          <p:sp>
            <p:nvSpPr>
              <p:cNvPr id="8"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outerShdw blurRad="50800" dist="38100" dir="2700000" algn="tl" rotWithShape="0">
                  <a:prstClr val="black">
                    <a:alpha val="40000"/>
                  </a:prstClr>
                </a:outerShdw>
              </a:effectLst>
              <a:sp3d extrusionH="323850"/>
            </p:spPr>
            <p:txBody>
              <a:bodyPr anchor="ctr"/>
              <a:lstStyle/>
              <a:p>
                <a:pPr algn="ctr" fontAlgn="auto">
                  <a:spcBef>
                    <a:spcPts val="0"/>
                  </a:spcBef>
                  <a:spcAft>
                    <a:spcPts val="0"/>
                  </a:spcAft>
                  <a:defRPr/>
                </a:pPr>
                <a:endParaRPr lang="zh-CN" altLang="en-US" kern="0">
                  <a:solidFill>
                    <a:prstClr val="white"/>
                  </a:solidFill>
                  <a:latin typeface="+mn-lt"/>
                  <a:ea typeface="+mn-ea"/>
                </a:endParaRPr>
              </a:p>
            </p:txBody>
          </p:sp>
        </p:grpSp>
        <p:sp>
          <p:nvSpPr>
            <p:cNvPr id="6" name="矩形​​ 46"/>
            <p:cNvSpPr>
              <a:spLocks noChangeArrowheads="1"/>
            </p:cNvSpPr>
            <p:nvPr/>
          </p:nvSpPr>
          <p:spPr bwMode="auto">
            <a:xfrm>
              <a:off x="5066272" y="3340022"/>
              <a:ext cx="851581" cy="699054"/>
            </a:xfrm>
            <a:prstGeom prst="rect">
              <a:avLst/>
            </a:prstGeom>
            <a:noFill/>
            <a:ln>
              <a:noFill/>
            </a:ln>
            <a:sp3d extrusionH="323850"/>
            <a:extLst/>
          </p:spPr>
          <p:txBody>
            <a:bodyPr wrap="none">
              <a:spAutoFit/>
            </a:bodyPr>
            <a:lstStyle/>
            <a:p>
              <a:pPr algn="ctr">
                <a:defRPr/>
              </a:pPr>
              <a:r>
                <a:rPr lang="zh-CN" altLang="en-US" sz="1505" kern="0" dirty="0">
                  <a:solidFill>
                    <a:prstClr val="black"/>
                  </a:solidFill>
                  <a:latin typeface="微软雅黑" pitchFamily="34" charset="-122"/>
                  <a:ea typeface="微软雅黑" pitchFamily="34" charset="-122"/>
                  <a:cs typeface="Arial Unicode MS" pitchFamily="34" charset="-122"/>
                </a:rPr>
                <a:t>点击录</a:t>
              </a:r>
              <a:endParaRPr lang="en-US" altLang="zh-CN" sz="1505" kern="0" dirty="0">
                <a:solidFill>
                  <a:prstClr val="black"/>
                </a:solidFill>
                <a:latin typeface="微软雅黑" pitchFamily="34" charset="-122"/>
                <a:ea typeface="微软雅黑" pitchFamily="34" charset="-122"/>
                <a:cs typeface="Arial Unicode MS" pitchFamily="34" charset="-122"/>
              </a:endParaRPr>
            </a:p>
            <a:p>
              <a:pPr algn="ctr">
                <a:defRPr/>
              </a:pPr>
              <a:r>
                <a:rPr lang="zh-CN" altLang="en-US" sz="1505" kern="0" dirty="0">
                  <a:solidFill>
                    <a:prstClr val="black"/>
                  </a:solidFill>
                  <a:latin typeface="微软雅黑" pitchFamily="34" charset="-122"/>
                  <a:ea typeface="微软雅黑" pitchFamily="34" charset="-122"/>
                  <a:cs typeface="Arial Unicode MS" pitchFamily="34" charset="-122"/>
                </a:rPr>
                <a:t>入内容</a:t>
              </a:r>
            </a:p>
          </p:txBody>
        </p:sp>
      </p:grpSp>
      <p:grpSp>
        <p:nvGrpSpPr>
          <p:cNvPr id="9" name="椭圆 8"/>
          <p:cNvGrpSpPr>
            <a:grpSpLocks/>
          </p:cNvGrpSpPr>
          <p:nvPr/>
        </p:nvGrpSpPr>
        <p:grpSpPr bwMode="auto">
          <a:xfrm>
            <a:off x="1182568" y="4075344"/>
            <a:ext cx="3565622" cy="459888"/>
            <a:chOff x="745" y="2788"/>
            <a:chExt cx="2246" cy="326"/>
          </a:xfrm>
        </p:grpSpPr>
        <p:pic>
          <p:nvPicPr>
            <p:cNvPr id="35854" name="椭圆 8"/>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5" y="2788"/>
              <a:ext cx="2246" cy="326"/>
            </a:xfrm>
            <a:prstGeom prst="rect">
              <a:avLst/>
            </a:prstGeom>
            <a:noFill/>
            <a:ln w="9525">
              <a:noFill/>
              <a:miter lim="800000"/>
              <a:headEnd/>
              <a:tailEnd/>
            </a:ln>
          </p:spPr>
        </p:pic>
        <p:sp>
          <p:nvSpPr>
            <p:cNvPr id="35855" name="Text Box 3"/>
            <p:cNvSpPr txBox="1">
              <a:spLocks noChangeArrowheads="1"/>
            </p:cNvSpPr>
            <p:nvPr/>
          </p:nvSpPr>
          <p:spPr bwMode="auto">
            <a:xfrm rot="10800000">
              <a:off x="1076" y="2838"/>
              <a:ext cx="1583" cy="225"/>
            </a:xfrm>
            <a:prstGeom prst="rect">
              <a:avLst/>
            </a:prstGeom>
            <a:noFill/>
            <a:ln w="9525">
              <a:noFill/>
              <a:miter lim="800000"/>
              <a:headEnd/>
              <a:tailEnd/>
            </a:ln>
          </p:spPr>
          <p:txBody>
            <a:bodyPr rot="10800000" anchor="ctr"/>
            <a:lstStyle/>
            <a:p>
              <a:pPr algn="ctr"/>
              <a:endParaRPr lang="zh-CN" altLang="en-US">
                <a:solidFill>
                  <a:srgbClr val="FFFFFF"/>
                </a:solidFill>
                <a:latin typeface="Calibri" pitchFamily="34" charset="0"/>
              </a:endParaRPr>
            </a:p>
          </p:txBody>
        </p:sp>
      </p:grpSp>
      <p:grpSp>
        <p:nvGrpSpPr>
          <p:cNvPr id="10" name="组合 43"/>
          <p:cNvGrpSpPr/>
          <p:nvPr/>
        </p:nvGrpSpPr>
        <p:grpSpPr>
          <a:xfrm>
            <a:off x="3053573" y="1044018"/>
            <a:ext cx="1328549" cy="1181273"/>
            <a:chOff x="4483080" y="926049"/>
            <a:chExt cx="1574757" cy="1574757"/>
          </a:xfrm>
          <a:scene3d>
            <a:camera prst="perspectiveContrastingRightFacing"/>
            <a:lightRig rig="threePt" dir="t"/>
          </a:scene3d>
        </p:grpSpPr>
        <p:grpSp>
          <p:nvGrpSpPr>
            <p:cNvPr id="11" name="组合 27"/>
            <p:cNvGrpSpPr/>
            <p:nvPr/>
          </p:nvGrpSpPr>
          <p:grpSpPr>
            <a:xfrm rot="16200000" flipH="1">
              <a:off x="4483080" y="926049"/>
              <a:ext cx="1574757" cy="1574757"/>
              <a:chOff x="1187624" y="4077072"/>
              <a:chExt cx="1728192" cy="1728192"/>
            </a:xfrm>
            <a:effectLst>
              <a:outerShdw blurRad="50800" dist="38100" dir="2700000" algn="tl" rotWithShape="0">
                <a:prstClr val="black">
                  <a:alpha val="40000"/>
                </a:prstClr>
              </a:outerShdw>
            </a:effectLst>
          </p:grpSpPr>
          <p:sp>
            <p:nvSpPr>
              <p:cNvPr id="13" name="泪滴形 12"/>
              <p:cNvSpPr/>
              <p:nvPr/>
            </p:nvSpPr>
            <p:spPr>
              <a:xfrm>
                <a:off x="1187624" y="4077072"/>
                <a:ext cx="1728192" cy="1728192"/>
              </a:xfrm>
              <a:prstGeom prst="teardrop">
                <a:avLst/>
              </a:prstGeom>
              <a:solidFill>
                <a:srgbClr val="00B0F0"/>
              </a:solidFill>
              <a:ln w="25400" cap="flat" cmpd="sng" algn="ctr">
                <a:noFill/>
                <a:prstDash val="solid"/>
              </a:ln>
              <a:effectLst/>
              <a:sp3d extrusionH="323850"/>
            </p:spPr>
            <p:txBody>
              <a:bodyPr anchor="ctr"/>
              <a:lstStyle/>
              <a:p>
                <a:pPr algn="ctr" fontAlgn="auto">
                  <a:spcBef>
                    <a:spcPts val="0"/>
                  </a:spcBef>
                  <a:spcAft>
                    <a:spcPts val="0"/>
                  </a:spcAft>
                  <a:defRPr/>
                </a:pPr>
                <a:endParaRPr lang="zh-CN" altLang="en-US" kern="0">
                  <a:solidFill>
                    <a:prstClr val="white"/>
                  </a:solidFill>
                  <a:latin typeface="+mn-lt"/>
                  <a:ea typeface="+mn-ea"/>
                </a:endParaRPr>
              </a:p>
            </p:txBody>
          </p:sp>
          <p:sp>
            <p:nvSpPr>
              <p:cNvPr id="14"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outerShdw blurRad="50800" dist="38100" dir="2700000" algn="tl" rotWithShape="0">
                  <a:prstClr val="black">
                    <a:alpha val="40000"/>
                  </a:prstClr>
                </a:outerShdw>
              </a:effectLst>
              <a:sp3d extrusionH="323850"/>
            </p:spPr>
            <p:txBody>
              <a:bodyPr anchor="ctr"/>
              <a:lstStyle/>
              <a:p>
                <a:pPr algn="ctr" fontAlgn="auto">
                  <a:spcBef>
                    <a:spcPts val="0"/>
                  </a:spcBef>
                  <a:spcAft>
                    <a:spcPts val="0"/>
                  </a:spcAft>
                  <a:defRPr/>
                </a:pPr>
                <a:endParaRPr lang="zh-CN" altLang="en-US" kern="0">
                  <a:solidFill>
                    <a:prstClr val="white"/>
                  </a:solidFill>
                  <a:latin typeface="+mn-lt"/>
                  <a:ea typeface="+mn-ea"/>
                </a:endParaRPr>
              </a:p>
            </p:txBody>
          </p:sp>
        </p:grpSp>
        <p:sp>
          <p:nvSpPr>
            <p:cNvPr id="12" name="矩形​​ 44"/>
            <p:cNvSpPr>
              <a:spLocks noChangeArrowheads="1"/>
            </p:cNvSpPr>
            <p:nvPr/>
          </p:nvSpPr>
          <p:spPr bwMode="auto">
            <a:xfrm>
              <a:off x="4953292" y="1288973"/>
              <a:ext cx="902915" cy="740587"/>
            </a:xfrm>
            <a:prstGeom prst="rect">
              <a:avLst/>
            </a:prstGeom>
            <a:noFill/>
            <a:ln>
              <a:noFill/>
            </a:ln>
            <a:sp3d extrusionH="323850"/>
            <a:extLst/>
          </p:spPr>
          <p:txBody>
            <a:bodyPr wrap="none">
              <a:spAutoFit/>
            </a:bodyPr>
            <a:lstStyle/>
            <a:p>
              <a:pPr algn="ctr">
                <a:defRPr/>
              </a:pPr>
              <a:r>
                <a:rPr lang="zh-CN" altLang="en-US" sz="1505" kern="0" dirty="0">
                  <a:solidFill>
                    <a:prstClr val="black"/>
                  </a:solidFill>
                  <a:latin typeface="微软雅黑" pitchFamily="34" charset="-122"/>
                  <a:ea typeface="微软雅黑" pitchFamily="34" charset="-122"/>
                  <a:cs typeface="Arial Unicode MS" pitchFamily="34" charset="-122"/>
                </a:rPr>
                <a:t>点击录</a:t>
              </a:r>
              <a:endParaRPr lang="en-US" altLang="zh-CN" sz="1505" kern="0" dirty="0">
                <a:solidFill>
                  <a:prstClr val="black"/>
                </a:solidFill>
                <a:latin typeface="微软雅黑" pitchFamily="34" charset="-122"/>
                <a:ea typeface="微软雅黑" pitchFamily="34" charset="-122"/>
                <a:cs typeface="Arial Unicode MS" pitchFamily="34" charset="-122"/>
              </a:endParaRPr>
            </a:p>
            <a:p>
              <a:pPr algn="ctr">
                <a:defRPr/>
              </a:pPr>
              <a:r>
                <a:rPr lang="zh-CN" altLang="en-US" sz="1505" kern="0" dirty="0">
                  <a:solidFill>
                    <a:prstClr val="black"/>
                  </a:solidFill>
                  <a:latin typeface="微软雅黑" pitchFamily="34" charset="-122"/>
                  <a:ea typeface="微软雅黑" pitchFamily="34" charset="-122"/>
                  <a:cs typeface="Arial Unicode MS" pitchFamily="34" charset="-122"/>
                </a:rPr>
                <a:t>入内容</a:t>
              </a:r>
            </a:p>
          </p:txBody>
        </p:sp>
      </p:grpSp>
      <p:grpSp>
        <p:nvGrpSpPr>
          <p:cNvPr id="15" name="组合 45"/>
          <p:cNvGrpSpPr/>
          <p:nvPr/>
        </p:nvGrpSpPr>
        <p:grpSpPr>
          <a:xfrm rot="21540000">
            <a:off x="1575225" y="2495731"/>
            <a:ext cx="2016856" cy="1793003"/>
            <a:chOff x="2877135" y="2586428"/>
            <a:chExt cx="1520552" cy="1520552"/>
          </a:xfrm>
          <a:scene3d>
            <a:camera prst="perspectiveContrastingRightFacing"/>
            <a:lightRig rig="threePt" dir="t"/>
          </a:scene3d>
        </p:grpSpPr>
        <p:grpSp>
          <p:nvGrpSpPr>
            <p:cNvPr id="16" name="组合 24"/>
            <p:cNvGrpSpPr/>
            <p:nvPr/>
          </p:nvGrpSpPr>
          <p:grpSpPr>
            <a:xfrm>
              <a:off x="2877135" y="2586428"/>
              <a:ext cx="1520552" cy="1520552"/>
              <a:chOff x="1187624" y="4077072"/>
              <a:chExt cx="1728192" cy="1728192"/>
            </a:xfrm>
            <a:effectLst>
              <a:outerShdw blurRad="50800" dist="38100" dir="2700000" algn="tl" rotWithShape="0">
                <a:prstClr val="black">
                  <a:alpha val="40000"/>
                </a:prstClr>
              </a:outerShdw>
            </a:effectLst>
          </p:grpSpPr>
          <p:sp>
            <p:nvSpPr>
              <p:cNvPr id="18" name="泪滴形 17"/>
              <p:cNvSpPr/>
              <p:nvPr/>
            </p:nvSpPr>
            <p:spPr>
              <a:xfrm>
                <a:off x="1187624" y="4077072"/>
                <a:ext cx="1728192" cy="1728192"/>
              </a:xfrm>
              <a:prstGeom prst="teardrop">
                <a:avLst/>
              </a:prstGeom>
              <a:solidFill>
                <a:schemeClr val="accent6">
                  <a:lumMod val="75000"/>
                </a:schemeClr>
              </a:solidFill>
              <a:ln w="25400" cap="flat" cmpd="sng" algn="ctr">
                <a:noFill/>
                <a:prstDash val="solid"/>
              </a:ln>
              <a:effectLst/>
              <a:sp3d extrusionH="323850"/>
            </p:spPr>
            <p:txBody>
              <a:bodyPr anchor="ctr"/>
              <a:lstStyle/>
              <a:p>
                <a:pPr algn="ctr" fontAlgn="auto">
                  <a:spcBef>
                    <a:spcPts val="0"/>
                  </a:spcBef>
                  <a:spcAft>
                    <a:spcPts val="0"/>
                  </a:spcAft>
                  <a:defRPr/>
                </a:pPr>
                <a:endParaRPr lang="zh-CN" altLang="en-US" kern="0">
                  <a:solidFill>
                    <a:prstClr val="white"/>
                  </a:solidFill>
                  <a:latin typeface="+mn-lt"/>
                  <a:ea typeface="+mn-ea"/>
                </a:endParaRPr>
              </a:p>
            </p:txBody>
          </p:sp>
          <p:sp>
            <p:nvSpPr>
              <p:cNvPr id="19"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outerShdw blurRad="50800" dist="38100" dir="2700000" algn="tl" rotWithShape="0">
                  <a:prstClr val="black">
                    <a:alpha val="40000"/>
                  </a:prstClr>
                </a:outerShdw>
              </a:effectLst>
              <a:sp3d extrusionH="323850"/>
            </p:spPr>
            <p:txBody>
              <a:bodyPr anchor="ctr"/>
              <a:lstStyle/>
              <a:p>
                <a:pPr algn="ctr" fontAlgn="auto">
                  <a:spcBef>
                    <a:spcPts val="0"/>
                  </a:spcBef>
                  <a:spcAft>
                    <a:spcPts val="0"/>
                  </a:spcAft>
                  <a:defRPr/>
                </a:pPr>
                <a:endParaRPr lang="zh-CN" altLang="en-US" kern="0">
                  <a:solidFill>
                    <a:prstClr val="white"/>
                  </a:solidFill>
                  <a:latin typeface="+mn-lt"/>
                  <a:ea typeface="+mn-ea"/>
                </a:endParaRPr>
              </a:p>
            </p:txBody>
          </p:sp>
        </p:grpSp>
        <p:sp>
          <p:nvSpPr>
            <p:cNvPr id="17" name="矩形​​ 45"/>
            <p:cNvSpPr>
              <a:spLocks noChangeArrowheads="1"/>
            </p:cNvSpPr>
            <p:nvPr/>
          </p:nvSpPr>
          <p:spPr bwMode="auto">
            <a:xfrm>
              <a:off x="3269749" y="3218762"/>
              <a:ext cx="574298" cy="471122"/>
            </a:xfrm>
            <a:prstGeom prst="rect">
              <a:avLst/>
            </a:prstGeom>
            <a:noFill/>
            <a:ln>
              <a:noFill/>
            </a:ln>
            <a:sp3d extrusionH="323850"/>
            <a:extLst/>
          </p:spPr>
          <p:txBody>
            <a:bodyPr wrap="none">
              <a:spAutoFit/>
            </a:bodyPr>
            <a:lstStyle/>
            <a:p>
              <a:pPr algn="ctr">
                <a:defRPr/>
              </a:pPr>
              <a:r>
                <a:rPr lang="zh-CN" altLang="en-US" sz="1505" kern="0" dirty="0">
                  <a:solidFill>
                    <a:prstClr val="black"/>
                  </a:solidFill>
                  <a:latin typeface="微软雅黑" pitchFamily="34" charset="-122"/>
                  <a:ea typeface="微软雅黑" pitchFamily="34" charset="-122"/>
                  <a:cs typeface="Arial Unicode MS" pitchFamily="34" charset="-122"/>
                </a:rPr>
                <a:t>点击录</a:t>
              </a:r>
              <a:endParaRPr lang="en-US" altLang="zh-CN" sz="1505" kern="0" dirty="0">
                <a:solidFill>
                  <a:prstClr val="black"/>
                </a:solidFill>
                <a:latin typeface="微软雅黑" pitchFamily="34" charset="-122"/>
                <a:ea typeface="微软雅黑" pitchFamily="34" charset="-122"/>
                <a:cs typeface="Arial Unicode MS" pitchFamily="34" charset="-122"/>
              </a:endParaRPr>
            </a:p>
            <a:p>
              <a:pPr algn="ctr">
                <a:defRPr/>
              </a:pPr>
              <a:r>
                <a:rPr lang="zh-CN" altLang="en-US" sz="1505" kern="0" dirty="0">
                  <a:solidFill>
                    <a:prstClr val="black"/>
                  </a:solidFill>
                  <a:latin typeface="微软雅黑" pitchFamily="34" charset="-122"/>
                  <a:ea typeface="微软雅黑" pitchFamily="34" charset="-122"/>
                  <a:cs typeface="Arial Unicode MS" pitchFamily="34" charset="-122"/>
                </a:rPr>
                <a:t>入内容</a:t>
              </a:r>
            </a:p>
          </p:txBody>
        </p:sp>
      </p:grpSp>
      <p:sp>
        <p:nvSpPr>
          <p:cNvPr id="20" name="TextBox 8"/>
          <p:cNvSpPr txBox="1">
            <a:spLocks noChangeArrowheads="1"/>
          </p:cNvSpPr>
          <p:nvPr/>
        </p:nvSpPr>
        <p:spPr bwMode="auto">
          <a:xfrm>
            <a:off x="6787822" y="945719"/>
            <a:ext cx="1194558" cy="497700"/>
          </a:xfrm>
          <a:prstGeom prst="rect">
            <a:avLst/>
          </a:prstGeom>
          <a:noFill/>
          <a:ln w="9525">
            <a:noFill/>
            <a:miter lim="800000"/>
            <a:headEnd/>
            <a:tailEnd/>
          </a:ln>
        </p:spPr>
        <p:txBody>
          <a:bodyPr wrap="none">
            <a:spAutoFit/>
          </a:bodyPr>
          <a:lstStyle/>
          <a:p>
            <a:r>
              <a:rPr lang="zh-CN" altLang="en-US" sz="1317">
                <a:solidFill>
                  <a:srgbClr val="000000"/>
                </a:solidFill>
                <a:latin typeface="微软雅黑" pitchFamily="34" charset="-122"/>
                <a:ea typeface="微软雅黑" pitchFamily="34" charset="-122"/>
              </a:rPr>
              <a:t>在此插入内容</a:t>
            </a:r>
            <a:endParaRPr lang="en-US" altLang="zh-CN" sz="1317">
              <a:solidFill>
                <a:srgbClr val="000000"/>
              </a:solidFill>
              <a:latin typeface="微软雅黑" pitchFamily="34" charset="-122"/>
              <a:ea typeface="微软雅黑" pitchFamily="34" charset="-122"/>
            </a:endParaRPr>
          </a:p>
          <a:p>
            <a:r>
              <a:rPr lang="zh-CN" altLang="en-US" sz="1317">
                <a:solidFill>
                  <a:srgbClr val="000000"/>
                </a:solidFill>
                <a:latin typeface="微软雅黑" pitchFamily="34" charset="-122"/>
                <a:ea typeface="微软雅黑" pitchFamily="34" charset="-122"/>
              </a:rPr>
              <a:t>在此插入内容</a:t>
            </a:r>
            <a:endParaRPr lang="en-US" altLang="zh-CN" sz="1317">
              <a:solidFill>
                <a:srgbClr val="000000"/>
              </a:solidFill>
              <a:latin typeface="微软雅黑" pitchFamily="34" charset="-122"/>
              <a:ea typeface="微软雅黑" pitchFamily="34" charset="-122"/>
            </a:endParaRPr>
          </a:p>
        </p:txBody>
      </p:sp>
      <p:grpSp>
        <p:nvGrpSpPr>
          <p:cNvPr id="21" name="组合 42"/>
          <p:cNvGrpSpPr/>
          <p:nvPr/>
        </p:nvGrpSpPr>
        <p:grpSpPr>
          <a:xfrm>
            <a:off x="1587151" y="824236"/>
            <a:ext cx="1863876" cy="1657443"/>
            <a:chOff x="3013973" y="1171498"/>
            <a:chExt cx="1358900" cy="1358900"/>
          </a:xfrm>
          <a:scene3d>
            <a:camera prst="perspectiveContrastingRightFacing" fov="3900000">
              <a:rot lat="324354" lon="18945005" rev="210641"/>
            </a:camera>
            <a:lightRig rig="threePt" dir="t"/>
          </a:scene3d>
        </p:grpSpPr>
        <p:sp>
          <p:nvSpPr>
            <p:cNvPr id="22" name="泪滴形 21"/>
            <p:cNvSpPr/>
            <p:nvPr/>
          </p:nvSpPr>
          <p:spPr>
            <a:xfrm rot="10800000" flipH="1">
              <a:off x="3013973" y="1171498"/>
              <a:ext cx="1358900" cy="1358900"/>
            </a:xfrm>
            <a:prstGeom prst="teardrop">
              <a:avLst/>
            </a:prstGeom>
            <a:solidFill>
              <a:srgbClr val="0070C0"/>
            </a:solidFill>
            <a:ln w="25400" cap="flat" cmpd="sng" algn="ctr">
              <a:noFill/>
              <a:prstDash val="solid"/>
            </a:ln>
            <a:effectLst/>
            <a:sp3d extrusionH="323850"/>
          </p:spPr>
          <p:txBody>
            <a:bodyPr anchor="ctr"/>
            <a:lstStyle/>
            <a:p>
              <a:pPr algn="ctr" fontAlgn="auto">
                <a:spcBef>
                  <a:spcPts val="0"/>
                </a:spcBef>
                <a:spcAft>
                  <a:spcPts val="0"/>
                </a:spcAft>
                <a:defRPr/>
              </a:pPr>
              <a:endParaRPr lang="zh-CN" altLang="en-US" kern="0">
                <a:solidFill>
                  <a:prstClr val="white"/>
                </a:solidFill>
                <a:latin typeface="+mn-lt"/>
                <a:ea typeface="+mn-ea"/>
              </a:endParaRPr>
            </a:p>
          </p:txBody>
        </p:sp>
        <p:sp>
          <p:nvSpPr>
            <p:cNvPr id="23" name="椭圆​​ 10"/>
            <p:cNvSpPr/>
            <p:nvPr/>
          </p:nvSpPr>
          <p:spPr>
            <a:xfrm rot="10800000" flipH="1">
              <a:off x="3156848" y="1314373"/>
              <a:ext cx="812800" cy="812800"/>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a:sp3d extrusionH="323850"/>
          </p:spPr>
          <p:txBody>
            <a:bodyPr anchor="ctr"/>
            <a:lstStyle/>
            <a:p>
              <a:pPr algn="ctr" fontAlgn="auto">
                <a:spcBef>
                  <a:spcPts val="0"/>
                </a:spcBef>
                <a:spcAft>
                  <a:spcPts val="0"/>
                </a:spcAft>
                <a:defRPr/>
              </a:pPr>
              <a:endParaRPr lang="zh-CN" altLang="en-US" kern="0">
                <a:solidFill>
                  <a:prstClr val="white"/>
                </a:solidFill>
                <a:latin typeface="+mn-lt"/>
                <a:ea typeface="+mn-ea"/>
              </a:endParaRPr>
            </a:p>
          </p:txBody>
        </p:sp>
        <p:sp>
          <p:nvSpPr>
            <p:cNvPr id="24" name="矩形​​ 43"/>
            <p:cNvSpPr>
              <a:spLocks noChangeArrowheads="1"/>
            </p:cNvSpPr>
            <p:nvPr/>
          </p:nvSpPr>
          <p:spPr bwMode="auto">
            <a:xfrm>
              <a:off x="3305510" y="1495348"/>
              <a:ext cx="502777" cy="408053"/>
            </a:xfrm>
            <a:prstGeom prst="rect">
              <a:avLst/>
            </a:prstGeom>
            <a:noFill/>
            <a:ln>
              <a:noFill/>
            </a:ln>
            <a:sp3d extrusionH="323850"/>
            <a:extLst/>
          </p:spPr>
          <p:txBody>
            <a:bodyPr wrap="none">
              <a:spAutoFit/>
            </a:bodyPr>
            <a:lstStyle/>
            <a:p>
              <a:pPr algn="ctr">
                <a:defRPr/>
              </a:pPr>
              <a:r>
                <a:rPr lang="zh-CN" altLang="en-US" sz="1317" kern="0" dirty="0">
                  <a:solidFill>
                    <a:prstClr val="black"/>
                  </a:solidFill>
                  <a:latin typeface="微软雅黑" pitchFamily="34" charset="-122"/>
                  <a:ea typeface="微软雅黑" pitchFamily="34" charset="-122"/>
                  <a:cs typeface="Arial Unicode MS" pitchFamily="34" charset="-122"/>
                </a:rPr>
                <a:t>点击录</a:t>
              </a:r>
              <a:endParaRPr lang="en-US" altLang="zh-CN" sz="1317" kern="0" dirty="0">
                <a:solidFill>
                  <a:prstClr val="black"/>
                </a:solidFill>
                <a:latin typeface="微软雅黑" pitchFamily="34" charset="-122"/>
                <a:ea typeface="微软雅黑" pitchFamily="34" charset="-122"/>
                <a:cs typeface="Arial Unicode MS" pitchFamily="34" charset="-122"/>
              </a:endParaRPr>
            </a:p>
            <a:p>
              <a:pPr algn="ctr">
                <a:defRPr/>
              </a:pPr>
              <a:r>
                <a:rPr lang="zh-CN" altLang="en-US" sz="1317" kern="0" dirty="0">
                  <a:solidFill>
                    <a:prstClr val="black"/>
                  </a:solidFill>
                  <a:latin typeface="微软雅黑" pitchFamily="34" charset="-122"/>
                  <a:ea typeface="微软雅黑" pitchFamily="34" charset="-122"/>
                  <a:cs typeface="Arial Unicode MS" pitchFamily="34" charset="-122"/>
                </a:rPr>
                <a:t>入内容</a:t>
              </a:r>
            </a:p>
          </p:txBody>
        </p:sp>
      </p:grpSp>
      <p:sp>
        <p:nvSpPr>
          <p:cNvPr id="25" name="任意多边形 24"/>
          <p:cNvSpPr/>
          <p:nvPr/>
        </p:nvSpPr>
        <p:spPr>
          <a:xfrm>
            <a:off x="4141976" y="1168198"/>
            <a:ext cx="2374095" cy="222478"/>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noFill/>
          <a:ln w="9525" cap="flat" cmpd="sng" algn="ctr">
            <a:solidFill>
              <a:srgbClr val="C00000"/>
            </a:solidFill>
            <a:prstDash val="dash"/>
            <a:headEnd type="diamond" w="med" len="med"/>
            <a:tailEnd type="diamond" w="med" len="med"/>
          </a:ln>
          <a:effectLst/>
        </p:spPr>
        <p:txBody>
          <a:bodyPr anchor="ctr"/>
          <a:lstStyle/>
          <a:p>
            <a:pPr algn="ctr">
              <a:defRPr/>
            </a:pPr>
            <a:endParaRPr lang="zh-CN" altLang="en-US" kern="0">
              <a:solidFill>
                <a:prstClr val="black"/>
              </a:solidFill>
              <a:latin typeface="+mn-lt"/>
              <a:ea typeface="+mn-ea"/>
            </a:endParaRPr>
          </a:p>
        </p:txBody>
      </p:sp>
      <p:sp>
        <p:nvSpPr>
          <p:cNvPr id="26" name="任意多边形 25"/>
          <p:cNvSpPr/>
          <p:nvPr/>
        </p:nvSpPr>
        <p:spPr>
          <a:xfrm flipV="1">
            <a:off x="4138989" y="3509444"/>
            <a:ext cx="2375589" cy="222478"/>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noFill/>
          <a:ln w="9525" cap="flat" cmpd="sng" algn="ctr">
            <a:solidFill>
              <a:srgbClr val="C00000"/>
            </a:solidFill>
            <a:prstDash val="dash"/>
            <a:headEnd type="diamond" w="med" len="med"/>
            <a:tailEnd type="diamond" w="med" len="med"/>
          </a:ln>
          <a:effectLst/>
        </p:spPr>
        <p:txBody>
          <a:bodyPr anchor="ctr"/>
          <a:lstStyle/>
          <a:p>
            <a:pPr algn="ctr">
              <a:defRPr/>
            </a:pPr>
            <a:endParaRPr lang="zh-CN" altLang="en-US" kern="0">
              <a:solidFill>
                <a:prstClr val="black"/>
              </a:solidFill>
              <a:latin typeface="+mn-lt"/>
              <a:ea typeface="+mn-ea"/>
            </a:endParaRPr>
          </a:p>
        </p:txBody>
      </p:sp>
      <p:sp>
        <p:nvSpPr>
          <p:cNvPr id="27" name="TextBox 48"/>
          <p:cNvSpPr txBox="1">
            <a:spLocks noChangeArrowheads="1"/>
          </p:cNvSpPr>
          <p:nvPr/>
        </p:nvSpPr>
        <p:spPr bwMode="auto">
          <a:xfrm>
            <a:off x="6860987" y="3504964"/>
            <a:ext cx="1194558" cy="497700"/>
          </a:xfrm>
          <a:prstGeom prst="rect">
            <a:avLst/>
          </a:prstGeom>
          <a:noFill/>
          <a:ln w="9525">
            <a:noFill/>
            <a:miter lim="800000"/>
            <a:headEnd/>
            <a:tailEnd/>
          </a:ln>
        </p:spPr>
        <p:txBody>
          <a:bodyPr wrap="none">
            <a:spAutoFit/>
          </a:bodyPr>
          <a:lstStyle/>
          <a:p>
            <a:r>
              <a:rPr lang="zh-CN" altLang="en-US" sz="1317">
                <a:solidFill>
                  <a:srgbClr val="000000"/>
                </a:solidFill>
                <a:latin typeface="微软雅黑" pitchFamily="34" charset="-122"/>
                <a:ea typeface="微软雅黑" pitchFamily="34" charset="-122"/>
              </a:rPr>
              <a:t>在此插入内容</a:t>
            </a:r>
            <a:endParaRPr lang="en-US" altLang="zh-CN" sz="1317">
              <a:solidFill>
                <a:srgbClr val="000000"/>
              </a:solidFill>
              <a:latin typeface="微软雅黑" pitchFamily="34" charset="-122"/>
              <a:ea typeface="微软雅黑" pitchFamily="34" charset="-122"/>
            </a:endParaRPr>
          </a:p>
          <a:p>
            <a:r>
              <a:rPr lang="zh-CN" altLang="en-US" sz="1317">
                <a:solidFill>
                  <a:srgbClr val="000000"/>
                </a:solidFill>
                <a:latin typeface="微软雅黑" pitchFamily="34" charset="-122"/>
                <a:ea typeface="微软雅黑" pitchFamily="34" charset="-122"/>
              </a:rPr>
              <a:t>在此插入内容</a:t>
            </a:r>
            <a:endParaRPr lang="en-US" altLang="zh-CN" sz="1317">
              <a:solidFill>
                <a:srgbClr val="000000"/>
              </a:solidFill>
              <a:latin typeface="微软雅黑" pitchFamily="34" charset="-122"/>
              <a:ea typeface="微软雅黑" pitchFamily="34" charset="-122"/>
            </a:endParaRPr>
          </a:p>
        </p:txBody>
      </p:sp>
      <p:sp>
        <p:nvSpPr>
          <p:cNvPr id="28" name="TextBox 49"/>
          <p:cNvSpPr txBox="1">
            <a:spLocks noChangeArrowheads="1"/>
          </p:cNvSpPr>
          <p:nvPr/>
        </p:nvSpPr>
        <p:spPr bwMode="auto">
          <a:xfrm>
            <a:off x="6069621" y="1713194"/>
            <a:ext cx="1194558" cy="497700"/>
          </a:xfrm>
          <a:prstGeom prst="rect">
            <a:avLst/>
          </a:prstGeom>
          <a:noFill/>
          <a:ln w="9525">
            <a:noFill/>
            <a:miter lim="800000"/>
            <a:headEnd/>
            <a:tailEnd/>
          </a:ln>
        </p:spPr>
        <p:txBody>
          <a:bodyPr wrap="none">
            <a:spAutoFit/>
          </a:bodyPr>
          <a:lstStyle/>
          <a:p>
            <a:r>
              <a:rPr lang="zh-CN" altLang="en-US" sz="1317">
                <a:solidFill>
                  <a:srgbClr val="000000"/>
                </a:solidFill>
                <a:latin typeface="微软雅黑" pitchFamily="34" charset="-122"/>
                <a:ea typeface="微软雅黑" pitchFamily="34" charset="-122"/>
              </a:rPr>
              <a:t>在此插入内容</a:t>
            </a:r>
            <a:endParaRPr lang="en-US" altLang="zh-CN" sz="1317">
              <a:solidFill>
                <a:srgbClr val="000000"/>
              </a:solidFill>
              <a:latin typeface="微软雅黑" pitchFamily="34" charset="-122"/>
              <a:ea typeface="微软雅黑" pitchFamily="34" charset="-122"/>
            </a:endParaRPr>
          </a:p>
          <a:p>
            <a:r>
              <a:rPr lang="zh-CN" altLang="en-US" sz="1317">
                <a:solidFill>
                  <a:srgbClr val="000000"/>
                </a:solidFill>
                <a:latin typeface="微软雅黑" pitchFamily="34" charset="-122"/>
                <a:ea typeface="微软雅黑" pitchFamily="34" charset="-122"/>
              </a:rPr>
              <a:t>在此插入内容</a:t>
            </a:r>
            <a:endParaRPr lang="en-US" altLang="zh-CN" sz="1317">
              <a:solidFill>
                <a:srgbClr val="000000"/>
              </a:solidFill>
              <a:latin typeface="微软雅黑" pitchFamily="34" charset="-122"/>
              <a:ea typeface="微软雅黑" pitchFamily="34" charset="-122"/>
            </a:endParaRPr>
          </a:p>
        </p:txBody>
      </p:sp>
      <p:sp>
        <p:nvSpPr>
          <p:cNvPr id="29" name="TextBox 53"/>
          <p:cNvSpPr txBox="1">
            <a:spLocks noChangeArrowheads="1"/>
          </p:cNvSpPr>
          <p:nvPr/>
        </p:nvSpPr>
        <p:spPr bwMode="auto">
          <a:xfrm>
            <a:off x="6138306" y="2700161"/>
            <a:ext cx="1194558" cy="497700"/>
          </a:xfrm>
          <a:prstGeom prst="rect">
            <a:avLst/>
          </a:prstGeom>
          <a:noFill/>
          <a:ln w="9525">
            <a:noFill/>
            <a:miter lim="800000"/>
            <a:headEnd/>
            <a:tailEnd/>
          </a:ln>
        </p:spPr>
        <p:txBody>
          <a:bodyPr wrap="none">
            <a:spAutoFit/>
          </a:bodyPr>
          <a:lstStyle/>
          <a:p>
            <a:r>
              <a:rPr lang="zh-CN" altLang="en-US" sz="1317">
                <a:solidFill>
                  <a:srgbClr val="000000"/>
                </a:solidFill>
                <a:latin typeface="微软雅黑" pitchFamily="34" charset="-122"/>
                <a:ea typeface="微软雅黑" pitchFamily="34" charset="-122"/>
              </a:rPr>
              <a:t>在此插入内容</a:t>
            </a:r>
            <a:endParaRPr lang="en-US" altLang="zh-CN" sz="1317">
              <a:solidFill>
                <a:srgbClr val="000000"/>
              </a:solidFill>
              <a:latin typeface="微软雅黑" pitchFamily="34" charset="-122"/>
              <a:ea typeface="微软雅黑" pitchFamily="34" charset="-122"/>
            </a:endParaRPr>
          </a:p>
          <a:p>
            <a:r>
              <a:rPr lang="zh-CN" altLang="en-US" sz="1317">
                <a:solidFill>
                  <a:srgbClr val="000000"/>
                </a:solidFill>
                <a:latin typeface="微软雅黑" pitchFamily="34" charset="-122"/>
                <a:ea typeface="微软雅黑" pitchFamily="34" charset="-122"/>
              </a:rPr>
              <a:t>在此插入内容</a:t>
            </a:r>
            <a:endParaRPr lang="en-US" altLang="zh-CN" sz="1317">
              <a:solidFill>
                <a:srgbClr val="000000"/>
              </a:solidFill>
              <a:latin typeface="微软雅黑" pitchFamily="34" charset="-122"/>
              <a:ea typeface="微软雅黑" pitchFamily="34" charset="-122"/>
            </a:endParaRPr>
          </a:p>
        </p:txBody>
      </p:sp>
      <p:sp>
        <p:nvSpPr>
          <p:cNvPr id="30" name="任意多边形 29"/>
          <p:cNvSpPr/>
          <p:nvPr/>
        </p:nvSpPr>
        <p:spPr>
          <a:xfrm>
            <a:off x="2932530" y="1967028"/>
            <a:ext cx="2808600" cy="234424"/>
          </a:xfrm>
          <a:custGeom>
            <a:avLst/>
            <a:gdLst>
              <a:gd name="connsiteX0" fmla="*/ 0 w 1651819"/>
              <a:gd name="connsiteY0" fmla="*/ 501445 h 501445"/>
              <a:gd name="connsiteX1" fmla="*/ 373626 w 1651819"/>
              <a:gd name="connsiteY1" fmla="*/ 0 h 501445"/>
              <a:gd name="connsiteX2" fmla="*/ 1651819 w 1651819"/>
              <a:gd name="connsiteY2" fmla="*/ 0 h 501445"/>
              <a:gd name="connsiteX0" fmla="*/ 0 w 3262106"/>
              <a:gd name="connsiteY0" fmla="*/ 526845 h 526845"/>
              <a:gd name="connsiteX1" fmla="*/ 373626 w 3262106"/>
              <a:gd name="connsiteY1" fmla="*/ 25400 h 526845"/>
              <a:gd name="connsiteX2" fmla="*/ 3262106 w 3262106"/>
              <a:gd name="connsiteY2" fmla="*/ 0 h 526845"/>
            </a:gdLst>
            <a:ahLst/>
            <a:cxnLst>
              <a:cxn ang="0">
                <a:pos x="connsiteX0" y="connsiteY0"/>
              </a:cxn>
              <a:cxn ang="0">
                <a:pos x="connsiteX1" y="connsiteY1"/>
              </a:cxn>
              <a:cxn ang="0">
                <a:pos x="connsiteX2" y="connsiteY2"/>
              </a:cxn>
            </a:cxnLst>
            <a:rect l="l" t="t" r="r" b="b"/>
            <a:pathLst>
              <a:path w="3262106" h="526845">
                <a:moveTo>
                  <a:pt x="0" y="526845"/>
                </a:moveTo>
                <a:lnTo>
                  <a:pt x="373626" y="25400"/>
                </a:lnTo>
                <a:lnTo>
                  <a:pt x="3262106" y="0"/>
                </a:lnTo>
              </a:path>
            </a:pathLst>
          </a:custGeom>
          <a:noFill/>
          <a:ln w="9525" cap="flat" cmpd="sng" algn="ctr">
            <a:solidFill>
              <a:srgbClr val="C00000"/>
            </a:solidFill>
            <a:prstDash val="dash"/>
            <a:headEnd type="diamond" w="med" len="med"/>
            <a:tailEnd type="diamond" w="med" len="med"/>
          </a:ln>
          <a:effectLst/>
        </p:spPr>
        <p:txBody>
          <a:bodyPr anchor="ctr"/>
          <a:lstStyle/>
          <a:p>
            <a:pPr algn="ctr">
              <a:defRPr/>
            </a:pPr>
            <a:endParaRPr lang="zh-CN" altLang="en-US" kern="0">
              <a:solidFill>
                <a:prstClr val="black"/>
              </a:solidFill>
              <a:latin typeface="+mn-lt"/>
              <a:ea typeface="+mn-ea"/>
            </a:endParaRPr>
          </a:p>
        </p:txBody>
      </p:sp>
      <p:sp>
        <p:nvSpPr>
          <p:cNvPr id="31" name="任意多边形 30"/>
          <p:cNvSpPr/>
          <p:nvPr/>
        </p:nvSpPr>
        <p:spPr>
          <a:xfrm flipV="1">
            <a:off x="2963887" y="2703148"/>
            <a:ext cx="2807106" cy="234423"/>
          </a:xfrm>
          <a:custGeom>
            <a:avLst/>
            <a:gdLst>
              <a:gd name="connsiteX0" fmla="*/ 0 w 1651819"/>
              <a:gd name="connsiteY0" fmla="*/ 501445 h 501445"/>
              <a:gd name="connsiteX1" fmla="*/ 373626 w 1651819"/>
              <a:gd name="connsiteY1" fmla="*/ 0 h 501445"/>
              <a:gd name="connsiteX2" fmla="*/ 1651819 w 1651819"/>
              <a:gd name="connsiteY2" fmla="*/ 0 h 501445"/>
              <a:gd name="connsiteX0" fmla="*/ 0 w 3262106"/>
              <a:gd name="connsiteY0" fmla="*/ 526845 h 526845"/>
              <a:gd name="connsiteX1" fmla="*/ 373626 w 3262106"/>
              <a:gd name="connsiteY1" fmla="*/ 25400 h 526845"/>
              <a:gd name="connsiteX2" fmla="*/ 3262106 w 3262106"/>
              <a:gd name="connsiteY2" fmla="*/ 0 h 526845"/>
            </a:gdLst>
            <a:ahLst/>
            <a:cxnLst>
              <a:cxn ang="0">
                <a:pos x="connsiteX0" y="connsiteY0"/>
              </a:cxn>
              <a:cxn ang="0">
                <a:pos x="connsiteX1" y="connsiteY1"/>
              </a:cxn>
              <a:cxn ang="0">
                <a:pos x="connsiteX2" y="connsiteY2"/>
              </a:cxn>
            </a:cxnLst>
            <a:rect l="l" t="t" r="r" b="b"/>
            <a:pathLst>
              <a:path w="3262106" h="526845">
                <a:moveTo>
                  <a:pt x="0" y="526845"/>
                </a:moveTo>
                <a:lnTo>
                  <a:pt x="373626" y="25400"/>
                </a:lnTo>
                <a:lnTo>
                  <a:pt x="3262106" y="0"/>
                </a:lnTo>
              </a:path>
            </a:pathLst>
          </a:custGeom>
          <a:noFill/>
          <a:ln w="9525" cap="flat" cmpd="sng" algn="ctr">
            <a:solidFill>
              <a:srgbClr val="C00000"/>
            </a:solidFill>
            <a:prstDash val="dash"/>
            <a:headEnd type="diamond" w="med" len="med"/>
            <a:tailEnd type="diamond" w="med" len="med"/>
          </a:ln>
          <a:effectLst/>
        </p:spPr>
        <p:txBody>
          <a:bodyPr anchor="ctr"/>
          <a:lstStyle/>
          <a:p>
            <a:pPr algn="ctr">
              <a:defRPr/>
            </a:pPr>
            <a:endParaRPr lang="zh-CN" altLang="en-US" kern="0">
              <a:solidFill>
                <a:prstClr val="black"/>
              </a:solidFill>
              <a:latin typeface="+mn-lt"/>
              <a:ea typeface="+mn-ea"/>
            </a:endParaRPr>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250" fill="hold"/>
                                        <p:tgtEl>
                                          <p:spTgt spid="21"/>
                                        </p:tgtEl>
                                        <p:attrNameLst>
                                          <p:attrName>ppt_x</p:attrName>
                                        </p:attrNameLst>
                                      </p:cBhvr>
                                      <p:tavLst>
                                        <p:tav tm="0">
                                          <p:val>
                                            <p:strVal val="0-#ppt_w/2"/>
                                          </p:val>
                                        </p:tav>
                                        <p:tav tm="100000">
                                          <p:val>
                                            <p:strVal val="#ppt_x"/>
                                          </p:val>
                                        </p:tav>
                                      </p:tavLst>
                                    </p:anim>
                                    <p:anim calcmode="lin" valueType="num">
                                      <p:cBhvr additive="base">
                                        <p:cTn id="8" dur="25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250" fill="hold"/>
                                        <p:tgtEl>
                                          <p:spTgt spid="10"/>
                                        </p:tgtEl>
                                        <p:attrNameLst>
                                          <p:attrName>ppt_x</p:attrName>
                                        </p:attrNameLst>
                                      </p:cBhvr>
                                      <p:tavLst>
                                        <p:tav tm="0">
                                          <p:val>
                                            <p:strVal val="1+#ppt_w/2"/>
                                          </p:val>
                                        </p:tav>
                                        <p:tav tm="100000">
                                          <p:val>
                                            <p:strVal val="#ppt_x"/>
                                          </p:val>
                                        </p:tav>
                                      </p:tavLst>
                                    </p:anim>
                                    <p:anim calcmode="lin" valueType="num">
                                      <p:cBhvr additive="base">
                                        <p:cTn id="12" dur="25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250" fill="hold"/>
                                        <p:tgtEl>
                                          <p:spTgt spid="15"/>
                                        </p:tgtEl>
                                        <p:attrNameLst>
                                          <p:attrName>ppt_x</p:attrName>
                                        </p:attrNameLst>
                                      </p:cBhvr>
                                      <p:tavLst>
                                        <p:tav tm="0">
                                          <p:val>
                                            <p:strVal val="0-#ppt_w/2"/>
                                          </p:val>
                                        </p:tav>
                                        <p:tav tm="100000">
                                          <p:val>
                                            <p:strVal val="#ppt_x"/>
                                          </p:val>
                                        </p:tav>
                                      </p:tavLst>
                                    </p:anim>
                                    <p:anim calcmode="lin" valueType="num">
                                      <p:cBhvr additive="base">
                                        <p:cTn id="16" dur="25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250" fill="hold"/>
                                        <p:tgtEl>
                                          <p:spTgt spid="4"/>
                                        </p:tgtEl>
                                        <p:attrNameLst>
                                          <p:attrName>ppt_x</p:attrName>
                                        </p:attrNameLst>
                                      </p:cBhvr>
                                      <p:tavLst>
                                        <p:tav tm="0">
                                          <p:val>
                                            <p:strVal val="1+#ppt_w/2"/>
                                          </p:val>
                                        </p:tav>
                                        <p:tav tm="100000">
                                          <p:val>
                                            <p:strVal val="#ppt_x"/>
                                          </p:val>
                                        </p:tav>
                                      </p:tavLst>
                                    </p:anim>
                                    <p:anim calcmode="lin" valueType="num">
                                      <p:cBhvr additive="base">
                                        <p:cTn id="20" dur="250" fill="hold"/>
                                        <p:tgtEl>
                                          <p:spTgt spid="4"/>
                                        </p:tgtEl>
                                        <p:attrNameLst>
                                          <p:attrName>ppt_y</p:attrName>
                                        </p:attrNameLst>
                                      </p:cBhvr>
                                      <p:tavLst>
                                        <p:tav tm="0">
                                          <p:val>
                                            <p:strVal val="1+#ppt_h/2"/>
                                          </p:val>
                                        </p:tav>
                                        <p:tav tm="100000">
                                          <p:val>
                                            <p:strVal val="#ppt_y"/>
                                          </p:val>
                                        </p:tav>
                                      </p:tavLst>
                                    </p:anim>
                                  </p:childTnLst>
                                </p:cTn>
                              </p:par>
                              <p:par>
                                <p:cTn id="21" presetID="53" presetClass="entr" presetSubtype="16"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500"/>
                            </p:stCondLst>
                            <p:childTnLst>
                              <p:par>
                                <p:cTn id="27" presetID="22" presetClass="entr" presetSubtype="8"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par>
                                <p:cTn id="30" presetID="22" presetClass="entr" presetSubtype="8" fill="hold" nodeType="withEffect">
                                  <p:stCondLst>
                                    <p:cond delay="250"/>
                                  </p:stCondLst>
                                  <p:childTnLst>
                                    <p:set>
                                      <p:cBhvr>
                                        <p:cTn id="31" dur="1" fill="hold">
                                          <p:stCondLst>
                                            <p:cond delay="0"/>
                                          </p:stCondLst>
                                        </p:cTn>
                                        <p:tgtEl>
                                          <p:spTgt spid="26"/>
                                        </p:tgtEl>
                                        <p:attrNameLst>
                                          <p:attrName>style.visibility</p:attrName>
                                        </p:attrNameLst>
                                      </p:cBhvr>
                                      <p:to>
                                        <p:strVal val="visible"/>
                                      </p:to>
                                    </p:set>
                                    <p:animEffect transition="in" filter="wipe(left)">
                                      <p:cBhvr>
                                        <p:cTn id="32" dur="500"/>
                                        <p:tgtEl>
                                          <p:spTgt spid="26"/>
                                        </p:tgtEl>
                                      </p:cBhvr>
                                    </p:animEffect>
                                  </p:childTnLst>
                                </p:cTn>
                              </p:par>
                              <p:par>
                                <p:cTn id="33" presetID="22" presetClass="entr" presetSubtype="8" fill="hold"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par>
                                <p:cTn id="36" presetID="22" presetClass="entr" presetSubtype="8" fill="hold" nodeType="withEffect">
                                  <p:stCondLst>
                                    <p:cond delay="250"/>
                                  </p:stCondLst>
                                  <p:childTnLst>
                                    <p:set>
                                      <p:cBhvr>
                                        <p:cTn id="37" dur="1" fill="hold">
                                          <p:stCondLst>
                                            <p:cond delay="0"/>
                                          </p:stCondLst>
                                        </p:cTn>
                                        <p:tgtEl>
                                          <p:spTgt spid="25"/>
                                        </p:tgtEl>
                                        <p:attrNameLst>
                                          <p:attrName>style.visibility</p:attrName>
                                        </p:attrNameLst>
                                      </p:cBhvr>
                                      <p:to>
                                        <p:strVal val="visible"/>
                                      </p:to>
                                    </p:set>
                                    <p:animEffect transition="in" filter="wipe(left)">
                                      <p:cBhvr>
                                        <p:cTn id="38" dur="500"/>
                                        <p:tgtEl>
                                          <p:spTgt spid="25"/>
                                        </p:tgtEl>
                                      </p:cBhvr>
                                    </p:animEffect>
                                  </p:childTnLst>
                                </p:cTn>
                              </p:par>
                            </p:childTnLst>
                          </p:cTn>
                        </p:par>
                        <p:par>
                          <p:cTn id="39" fill="hold">
                            <p:stCondLst>
                              <p:cond delay="1250"/>
                            </p:stCondLst>
                            <p:childTnLst>
                              <p:par>
                                <p:cTn id="40" presetID="2" presetClass="entr" presetSubtype="2"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250" fill="hold"/>
                                        <p:tgtEl>
                                          <p:spTgt spid="20"/>
                                        </p:tgtEl>
                                        <p:attrNameLst>
                                          <p:attrName>ppt_x</p:attrName>
                                        </p:attrNameLst>
                                      </p:cBhvr>
                                      <p:tavLst>
                                        <p:tav tm="0">
                                          <p:val>
                                            <p:strVal val="1+#ppt_w/2"/>
                                          </p:val>
                                        </p:tav>
                                        <p:tav tm="100000">
                                          <p:val>
                                            <p:strVal val="#ppt_x"/>
                                          </p:val>
                                        </p:tav>
                                      </p:tavLst>
                                    </p:anim>
                                    <p:anim calcmode="lin" valueType="num">
                                      <p:cBhvr additive="base">
                                        <p:cTn id="43" dur="250" fill="hold"/>
                                        <p:tgtEl>
                                          <p:spTgt spid="20"/>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25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250" fill="hold"/>
                                        <p:tgtEl>
                                          <p:spTgt spid="28"/>
                                        </p:tgtEl>
                                        <p:attrNameLst>
                                          <p:attrName>ppt_x</p:attrName>
                                        </p:attrNameLst>
                                      </p:cBhvr>
                                      <p:tavLst>
                                        <p:tav tm="0">
                                          <p:val>
                                            <p:strVal val="1+#ppt_w/2"/>
                                          </p:val>
                                        </p:tav>
                                        <p:tav tm="100000">
                                          <p:val>
                                            <p:strVal val="#ppt_x"/>
                                          </p:val>
                                        </p:tav>
                                      </p:tavLst>
                                    </p:anim>
                                    <p:anim calcmode="lin" valueType="num">
                                      <p:cBhvr additive="base">
                                        <p:cTn id="47" dur="250" fill="hold"/>
                                        <p:tgtEl>
                                          <p:spTgt spid="28"/>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50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250" fill="hold"/>
                                        <p:tgtEl>
                                          <p:spTgt spid="29"/>
                                        </p:tgtEl>
                                        <p:attrNameLst>
                                          <p:attrName>ppt_x</p:attrName>
                                        </p:attrNameLst>
                                      </p:cBhvr>
                                      <p:tavLst>
                                        <p:tav tm="0">
                                          <p:val>
                                            <p:strVal val="1+#ppt_w/2"/>
                                          </p:val>
                                        </p:tav>
                                        <p:tav tm="100000">
                                          <p:val>
                                            <p:strVal val="#ppt_x"/>
                                          </p:val>
                                        </p:tav>
                                      </p:tavLst>
                                    </p:anim>
                                    <p:anim calcmode="lin" valueType="num">
                                      <p:cBhvr additive="base">
                                        <p:cTn id="51" dur="250" fill="hold"/>
                                        <p:tgtEl>
                                          <p:spTgt spid="29"/>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75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250" fill="hold"/>
                                        <p:tgtEl>
                                          <p:spTgt spid="27"/>
                                        </p:tgtEl>
                                        <p:attrNameLst>
                                          <p:attrName>ppt_x</p:attrName>
                                        </p:attrNameLst>
                                      </p:cBhvr>
                                      <p:tavLst>
                                        <p:tav tm="0">
                                          <p:val>
                                            <p:strVal val="1+#ppt_w/2"/>
                                          </p:val>
                                        </p:tav>
                                        <p:tav tm="100000">
                                          <p:val>
                                            <p:strVal val="#ppt_x"/>
                                          </p:val>
                                        </p:tav>
                                      </p:tavLst>
                                    </p:anim>
                                    <p:anim calcmode="lin" valueType="num">
                                      <p:cBhvr additive="base">
                                        <p:cTn id="55" dur="25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7" grpId="0"/>
      <p:bldP spid="28"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p:cNvGrpSpPr>
            <a:grpSpLocks/>
          </p:cNvGrpSpPr>
          <p:nvPr/>
        </p:nvGrpSpPr>
        <p:grpSpPr bwMode="auto">
          <a:xfrm>
            <a:off x="3514856" y="3613964"/>
            <a:ext cx="658476" cy="670420"/>
            <a:chOff x="3061" y="-879"/>
            <a:chExt cx="614" cy="702"/>
          </a:xfrm>
        </p:grpSpPr>
        <p:sp>
          <p:nvSpPr>
            <p:cNvPr id="5" name="Oval 8"/>
            <p:cNvSpPr>
              <a:spLocks noChangeArrowheads="1"/>
            </p:cNvSpPr>
            <p:nvPr/>
          </p:nvSpPr>
          <p:spPr bwMode="auto">
            <a:xfrm>
              <a:off x="3061" y="-380"/>
              <a:ext cx="590" cy="203"/>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nvGrpSpPr>
            <p:cNvPr id="37985" name="Group 9"/>
            <p:cNvGrpSpPr>
              <a:grpSpLocks/>
            </p:cNvGrpSpPr>
            <p:nvPr/>
          </p:nvGrpSpPr>
          <p:grpSpPr bwMode="auto">
            <a:xfrm>
              <a:off x="3062" y="-879"/>
              <a:ext cx="613" cy="613"/>
              <a:chOff x="2335" y="1139"/>
              <a:chExt cx="1089" cy="1089"/>
            </a:xfrm>
          </p:grpSpPr>
          <p:sp>
            <p:nvSpPr>
              <p:cNvPr id="37986" name="Oval 10"/>
              <p:cNvSpPr>
                <a:spLocks noChangeArrowheads="1"/>
              </p:cNvSpPr>
              <p:nvPr/>
            </p:nvSpPr>
            <p:spPr bwMode="auto">
              <a:xfrm>
                <a:off x="2335" y="1139"/>
                <a:ext cx="1089" cy="1089"/>
              </a:xfrm>
              <a:prstGeom prst="ellipse">
                <a:avLst/>
              </a:prstGeom>
              <a:gradFill rotWithShape="1">
                <a:gsLst>
                  <a:gs pos="0">
                    <a:srgbClr val="BEBEBE"/>
                  </a:gs>
                  <a:gs pos="100000">
                    <a:srgbClr val="6E6E6E"/>
                  </a:gs>
                </a:gsLst>
                <a:lin ang="5400000" scaled="1"/>
              </a:gradFill>
              <a:ln w="9525">
                <a:noFill/>
                <a:round/>
                <a:headEnd/>
                <a:tailEnd/>
              </a:ln>
            </p:spPr>
            <p:txBody>
              <a:bodyPr wrap="none" anchor="ctr"/>
              <a:lstStyle/>
              <a:p>
                <a:endParaRPr lang="zh-CN" altLang="en-US">
                  <a:latin typeface="Calibri" pitchFamily="34" charset="0"/>
                </a:endParaRPr>
              </a:p>
            </p:txBody>
          </p:sp>
          <p:grpSp>
            <p:nvGrpSpPr>
              <p:cNvPr id="37987" name="Group 11"/>
              <p:cNvGrpSpPr>
                <a:grpSpLocks/>
              </p:cNvGrpSpPr>
              <p:nvPr/>
            </p:nvGrpSpPr>
            <p:grpSpPr bwMode="auto">
              <a:xfrm>
                <a:off x="2426" y="1169"/>
                <a:ext cx="908" cy="296"/>
                <a:chOff x="1431" y="1843"/>
                <a:chExt cx="907" cy="295"/>
              </a:xfrm>
            </p:grpSpPr>
            <p:sp>
              <p:nvSpPr>
                <p:cNvPr id="9" name="Freeform 12"/>
                <p:cNvSpPr>
                  <a:spLocks/>
                </p:cNvSpPr>
                <p:nvPr/>
              </p:nvSpPr>
              <p:spPr bwMode="auto">
                <a:xfrm>
                  <a:off x="1437" y="1844"/>
                  <a:ext cx="902" cy="293"/>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37989" name="Oval 13"/>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w="9525">
                  <a:noFill/>
                  <a:round/>
                  <a:headEnd/>
                  <a:tailEnd/>
                </a:ln>
              </p:spPr>
              <p:txBody>
                <a:bodyPr wrap="none" anchor="ctr"/>
                <a:lstStyle/>
                <a:p>
                  <a:endParaRPr lang="zh-CN" altLang="en-US">
                    <a:latin typeface="Calibri" pitchFamily="34" charset="0"/>
                  </a:endParaRPr>
                </a:p>
              </p:txBody>
            </p:sp>
          </p:grpSp>
        </p:grpSp>
      </p:grpSp>
      <p:grpSp>
        <p:nvGrpSpPr>
          <p:cNvPr id="11" name="Group 14"/>
          <p:cNvGrpSpPr>
            <a:grpSpLocks/>
          </p:cNvGrpSpPr>
          <p:nvPr/>
        </p:nvGrpSpPr>
        <p:grpSpPr bwMode="auto">
          <a:xfrm>
            <a:off x="3889635" y="1009925"/>
            <a:ext cx="1258718" cy="1118363"/>
            <a:chOff x="2335" y="1139"/>
            <a:chExt cx="1089" cy="1089"/>
          </a:xfrm>
        </p:grpSpPr>
        <p:sp>
          <p:nvSpPr>
            <p:cNvPr id="37980" name="Oval 15"/>
            <p:cNvSpPr>
              <a:spLocks noChangeArrowheads="1"/>
            </p:cNvSpPr>
            <p:nvPr/>
          </p:nvSpPr>
          <p:spPr bwMode="auto">
            <a:xfrm>
              <a:off x="2335" y="1139"/>
              <a:ext cx="1089" cy="1089"/>
            </a:xfrm>
            <a:prstGeom prst="ellipse">
              <a:avLst/>
            </a:prstGeom>
            <a:gradFill rotWithShape="1">
              <a:gsLst>
                <a:gs pos="0">
                  <a:srgbClr val="FFC800"/>
                </a:gs>
                <a:gs pos="100000">
                  <a:srgbClr val="FF6400"/>
                </a:gs>
              </a:gsLst>
              <a:lin ang="5400000" scaled="1"/>
            </a:gradFill>
            <a:ln w="9525">
              <a:noFill/>
              <a:round/>
              <a:headEnd/>
              <a:tailEnd/>
            </a:ln>
          </p:spPr>
          <p:txBody>
            <a:bodyPr wrap="none" anchor="ctr"/>
            <a:lstStyle/>
            <a:p>
              <a:endParaRPr lang="zh-CN" altLang="en-US">
                <a:latin typeface="Calibri" pitchFamily="34" charset="0"/>
              </a:endParaRPr>
            </a:p>
          </p:txBody>
        </p:sp>
        <p:grpSp>
          <p:nvGrpSpPr>
            <p:cNvPr id="37981" name="Group 16"/>
            <p:cNvGrpSpPr>
              <a:grpSpLocks/>
            </p:cNvGrpSpPr>
            <p:nvPr/>
          </p:nvGrpSpPr>
          <p:grpSpPr bwMode="auto">
            <a:xfrm>
              <a:off x="2426" y="1169"/>
              <a:ext cx="908" cy="296"/>
              <a:chOff x="1431" y="1843"/>
              <a:chExt cx="907" cy="295"/>
            </a:xfrm>
          </p:grpSpPr>
          <p:sp>
            <p:nvSpPr>
              <p:cNvPr id="14" name="Freeform 17"/>
              <p:cNvSpPr>
                <a:spLocks/>
              </p:cNvSpPr>
              <p:nvPr/>
            </p:nvSpPr>
            <p:spPr bwMode="auto">
              <a:xfrm>
                <a:off x="1428" y="1845"/>
                <a:ext cx="907" cy="291"/>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37983" name="Oval 18"/>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w="9525">
                <a:noFill/>
                <a:round/>
                <a:headEnd/>
                <a:tailEnd/>
              </a:ln>
            </p:spPr>
            <p:txBody>
              <a:bodyPr wrap="none" anchor="ctr"/>
              <a:lstStyle/>
              <a:p>
                <a:endParaRPr lang="zh-CN" altLang="en-US">
                  <a:latin typeface="Calibri" pitchFamily="34" charset="0"/>
                </a:endParaRPr>
              </a:p>
            </p:txBody>
          </p:sp>
        </p:grpSp>
      </p:grpSp>
      <p:sp>
        <p:nvSpPr>
          <p:cNvPr id="16" name="AutoShape 66"/>
          <p:cNvSpPr>
            <a:spLocks noChangeArrowheads="1"/>
          </p:cNvSpPr>
          <p:nvPr/>
        </p:nvSpPr>
        <p:spPr bwMode="auto">
          <a:xfrm rot="-716600">
            <a:off x="2953435" y="754597"/>
            <a:ext cx="1079542" cy="958597"/>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76 w 21600"/>
              <a:gd name="T19" fmla="*/ 3176 h 21600"/>
              <a:gd name="T20" fmla="*/ 18424 w 21600"/>
              <a:gd name="T21" fmla="*/ 18424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0" y="7584"/>
                </a:moveTo>
                <a:cubicBezTo>
                  <a:pt x="14367" y="6072"/>
                  <a:pt x="12642" y="5171"/>
                  <a:pt x="10800" y="5171"/>
                </a:cubicBezTo>
                <a:cubicBezTo>
                  <a:pt x="9480" y="5170"/>
                  <a:pt x="8203" y="5634"/>
                  <a:pt x="7191" y="6479"/>
                </a:cubicBezTo>
                <a:lnTo>
                  <a:pt x="3876" y="2511"/>
                </a:lnTo>
                <a:cubicBezTo>
                  <a:pt x="5818" y="888"/>
                  <a:pt x="8269" y="-1"/>
                  <a:pt x="10800" y="0"/>
                </a:cubicBezTo>
                <a:cubicBezTo>
                  <a:pt x="14334" y="0"/>
                  <a:pt x="17645" y="1729"/>
                  <a:pt x="19664" y="4630"/>
                </a:cubicBezTo>
                <a:lnTo>
                  <a:pt x="21880" y="3088"/>
                </a:lnTo>
                <a:lnTo>
                  <a:pt x="20561" y="10445"/>
                </a:lnTo>
                <a:lnTo>
                  <a:pt x="13204" y="9126"/>
                </a:lnTo>
                <a:lnTo>
                  <a:pt x="15420" y="7584"/>
                </a:lnTo>
                <a:close/>
              </a:path>
            </a:pathLst>
          </a:custGeom>
          <a:solidFill>
            <a:schemeClr val="tx1">
              <a:alpha val="25098"/>
            </a:schemeClr>
          </a:solidFill>
          <a:ln w="9525">
            <a:noFill/>
            <a:round/>
            <a:headEnd/>
            <a:tailEnd/>
          </a:ln>
        </p:spPr>
        <p:txBody>
          <a:bodyPr wrap="none" anchor="ctr"/>
          <a:lstStyle/>
          <a:p>
            <a:endParaRPr lang="zh-CN" altLang="en-US"/>
          </a:p>
        </p:txBody>
      </p:sp>
      <p:grpSp>
        <p:nvGrpSpPr>
          <p:cNvPr id="17" name="Group 67"/>
          <p:cNvGrpSpPr>
            <a:grpSpLocks/>
          </p:cNvGrpSpPr>
          <p:nvPr/>
        </p:nvGrpSpPr>
        <p:grpSpPr bwMode="auto">
          <a:xfrm>
            <a:off x="4343550" y="3454197"/>
            <a:ext cx="470339" cy="477805"/>
            <a:chOff x="3061" y="-879"/>
            <a:chExt cx="614" cy="702"/>
          </a:xfrm>
        </p:grpSpPr>
        <p:sp>
          <p:nvSpPr>
            <p:cNvPr id="18" name="Oval 68"/>
            <p:cNvSpPr>
              <a:spLocks noChangeArrowheads="1"/>
            </p:cNvSpPr>
            <p:nvPr/>
          </p:nvSpPr>
          <p:spPr bwMode="auto">
            <a:xfrm>
              <a:off x="3061" y="-381"/>
              <a:ext cx="589" cy="204"/>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nvGrpSpPr>
            <p:cNvPr id="37975" name="Group 69"/>
            <p:cNvGrpSpPr>
              <a:grpSpLocks/>
            </p:cNvGrpSpPr>
            <p:nvPr/>
          </p:nvGrpSpPr>
          <p:grpSpPr bwMode="auto">
            <a:xfrm>
              <a:off x="3062" y="-879"/>
              <a:ext cx="613" cy="613"/>
              <a:chOff x="2335" y="1139"/>
              <a:chExt cx="1089" cy="1089"/>
            </a:xfrm>
          </p:grpSpPr>
          <p:sp>
            <p:nvSpPr>
              <p:cNvPr id="37976" name="Oval 70"/>
              <p:cNvSpPr>
                <a:spLocks noChangeArrowheads="1"/>
              </p:cNvSpPr>
              <p:nvPr/>
            </p:nvSpPr>
            <p:spPr bwMode="auto">
              <a:xfrm>
                <a:off x="2335" y="1139"/>
                <a:ext cx="1089" cy="1089"/>
              </a:xfrm>
              <a:prstGeom prst="ellipse">
                <a:avLst/>
              </a:prstGeom>
              <a:gradFill rotWithShape="1">
                <a:gsLst>
                  <a:gs pos="0">
                    <a:srgbClr val="D1D1D1"/>
                  </a:gs>
                  <a:gs pos="100000">
                    <a:srgbClr val="787878"/>
                  </a:gs>
                </a:gsLst>
                <a:lin ang="5400000" scaled="1"/>
              </a:gradFill>
              <a:ln w="9525">
                <a:noFill/>
                <a:round/>
                <a:headEnd/>
                <a:tailEnd/>
              </a:ln>
            </p:spPr>
            <p:txBody>
              <a:bodyPr wrap="none" anchor="ctr"/>
              <a:lstStyle/>
              <a:p>
                <a:endParaRPr lang="zh-CN" altLang="en-US">
                  <a:latin typeface="Calibri" pitchFamily="34" charset="0"/>
                </a:endParaRPr>
              </a:p>
            </p:txBody>
          </p:sp>
          <p:grpSp>
            <p:nvGrpSpPr>
              <p:cNvPr id="37977" name="Group 71"/>
              <p:cNvGrpSpPr>
                <a:grpSpLocks/>
              </p:cNvGrpSpPr>
              <p:nvPr/>
            </p:nvGrpSpPr>
            <p:grpSpPr bwMode="auto">
              <a:xfrm>
                <a:off x="2426" y="1169"/>
                <a:ext cx="908" cy="296"/>
                <a:chOff x="1431" y="1843"/>
                <a:chExt cx="907" cy="295"/>
              </a:xfrm>
            </p:grpSpPr>
            <p:sp>
              <p:nvSpPr>
                <p:cNvPr id="22" name="Freeform 72"/>
                <p:cNvSpPr>
                  <a:spLocks/>
                </p:cNvSpPr>
                <p:nvPr/>
              </p:nvSpPr>
              <p:spPr bwMode="auto">
                <a:xfrm>
                  <a:off x="1432" y="1844"/>
                  <a:ext cx="906" cy="295"/>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37979" name="Oval 73"/>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w="9525">
                  <a:noFill/>
                  <a:round/>
                  <a:headEnd/>
                  <a:tailEnd/>
                </a:ln>
              </p:spPr>
              <p:txBody>
                <a:bodyPr wrap="none" anchor="ctr"/>
                <a:lstStyle/>
                <a:p>
                  <a:endParaRPr lang="zh-CN" altLang="en-US">
                    <a:latin typeface="Calibri" pitchFamily="34" charset="0"/>
                  </a:endParaRPr>
                </a:p>
              </p:txBody>
            </p:sp>
          </p:grpSp>
        </p:grpSp>
      </p:grpSp>
      <p:grpSp>
        <p:nvGrpSpPr>
          <p:cNvPr id="24" name="Group 74"/>
          <p:cNvGrpSpPr>
            <a:grpSpLocks/>
          </p:cNvGrpSpPr>
          <p:nvPr/>
        </p:nvGrpSpPr>
        <p:grpSpPr bwMode="auto">
          <a:xfrm>
            <a:off x="3803033" y="3198871"/>
            <a:ext cx="344915" cy="349395"/>
            <a:chOff x="3061" y="-879"/>
            <a:chExt cx="614" cy="702"/>
          </a:xfrm>
        </p:grpSpPr>
        <p:sp>
          <p:nvSpPr>
            <p:cNvPr id="25" name="Oval 75"/>
            <p:cNvSpPr>
              <a:spLocks noChangeArrowheads="1"/>
            </p:cNvSpPr>
            <p:nvPr/>
          </p:nvSpPr>
          <p:spPr bwMode="auto">
            <a:xfrm>
              <a:off x="3061" y="-381"/>
              <a:ext cx="590" cy="204"/>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nvGrpSpPr>
            <p:cNvPr id="37969" name="Group 76"/>
            <p:cNvGrpSpPr>
              <a:grpSpLocks/>
            </p:cNvGrpSpPr>
            <p:nvPr/>
          </p:nvGrpSpPr>
          <p:grpSpPr bwMode="auto">
            <a:xfrm>
              <a:off x="3062" y="-879"/>
              <a:ext cx="613" cy="613"/>
              <a:chOff x="2335" y="1139"/>
              <a:chExt cx="1089" cy="1089"/>
            </a:xfrm>
          </p:grpSpPr>
          <p:sp>
            <p:nvSpPr>
              <p:cNvPr id="37970" name="Oval 77"/>
              <p:cNvSpPr>
                <a:spLocks noChangeArrowheads="1"/>
              </p:cNvSpPr>
              <p:nvPr/>
            </p:nvSpPr>
            <p:spPr bwMode="auto">
              <a:xfrm>
                <a:off x="2335" y="1139"/>
                <a:ext cx="1089" cy="1089"/>
              </a:xfrm>
              <a:prstGeom prst="ellipse">
                <a:avLst/>
              </a:prstGeom>
              <a:gradFill rotWithShape="1">
                <a:gsLst>
                  <a:gs pos="0">
                    <a:srgbClr val="E4E4E4"/>
                  </a:gs>
                  <a:gs pos="100000">
                    <a:srgbClr val="838383"/>
                  </a:gs>
                </a:gsLst>
                <a:lin ang="5400000" scaled="1"/>
              </a:gradFill>
              <a:ln w="9525">
                <a:noFill/>
                <a:round/>
                <a:headEnd/>
                <a:tailEnd/>
              </a:ln>
            </p:spPr>
            <p:txBody>
              <a:bodyPr wrap="none" anchor="ctr"/>
              <a:lstStyle/>
              <a:p>
                <a:endParaRPr lang="zh-CN" altLang="en-US">
                  <a:latin typeface="Calibri" pitchFamily="34" charset="0"/>
                </a:endParaRPr>
              </a:p>
            </p:txBody>
          </p:sp>
          <p:grpSp>
            <p:nvGrpSpPr>
              <p:cNvPr id="37971" name="Group 78"/>
              <p:cNvGrpSpPr>
                <a:grpSpLocks/>
              </p:cNvGrpSpPr>
              <p:nvPr/>
            </p:nvGrpSpPr>
            <p:grpSpPr bwMode="auto">
              <a:xfrm>
                <a:off x="2426" y="1169"/>
                <a:ext cx="908" cy="296"/>
                <a:chOff x="1431" y="1843"/>
                <a:chExt cx="907" cy="295"/>
              </a:xfrm>
            </p:grpSpPr>
            <p:sp>
              <p:nvSpPr>
                <p:cNvPr id="29" name="Freeform 79"/>
                <p:cNvSpPr>
                  <a:spLocks/>
                </p:cNvSpPr>
                <p:nvPr/>
              </p:nvSpPr>
              <p:spPr bwMode="auto">
                <a:xfrm>
                  <a:off x="1367" y="1845"/>
                  <a:ext cx="972" cy="292"/>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37973" name="Oval 80"/>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w="9525">
                  <a:noFill/>
                  <a:round/>
                  <a:headEnd/>
                  <a:tailEnd/>
                </a:ln>
              </p:spPr>
              <p:txBody>
                <a:bodyPr wrap="none" anchor="ctr"/>
                <a:lstStyle/>
                <a:p>
                  <a:endParaRPr lang="zh-CN" altLang="en-US">
                    <a:latin typeface="Calibri" pitchFamily="34" charset="0"/>
                  </a:endParaRPr>
                </a:p>
              </p:txBody>
            </p:sp>
          </p:grpSp>
        </p:grpSp>
      </p:grpSp>
      <p:sp>
        <p:nvSpPr>
          <p:cNvPr id="31" name="Text Box 82"/>
          <p:cNvSpPr txBox="1">
            <a:spLocks noChangeArrowheads="1"/>
          </p:cNvSpPr>
          <p:nvPr/>
        </p:nvSpPr>
        <p:spPr bwMode="auto">
          <a:xfrm>
            <a:off x="3997141" y="1381717"/>
            <a:ext cx="1045199" cy="323935"/>
          </a:xfrm>
          <a:prstGeom prst="rect">
            <a:avLst/>
          </a:prstGeom>
          <a:noFill/>
          <a:ln w="9525">
            <a:noFill/>
            <a:miter lim="800000"/>
            <a:headEnd/>
            <a:tailEnd/>
          </a:ln>
        </p:spPr>
        <p:txBody>
          <a:bodyPr>
            <a:spAutoFit/>
          </a:bodyPr>
          <a:lstStyle/>
          <a:p>
            <a:pPr algn="ctr"/>
            <a:r>
              <a:rPr kumimoji="1" lang="zh-CN" altLang="en-US" sz="1505">
                <a:solidFill>
                  <a:schemeClr val="bg1"/>
                </a:solidFill>
                <a:latin typeface="微软雅黑" pitchFamily="34" charset="-122"/>
                <a:ea typeface="微软雅黑" pitchFamily="34" charset="-122"/>
              </a:rPr>
              <a:t>文本内容</a:t>
            </a:r>
            <a:endParaRPr kumimoji="1" lang="en-US" altLang="ko-KR" sz="1505">
              <a:solidFill>
                <a:schemeClr val="bg1"/>
              </a:solidFill>
              <a:latin typeface="微软雅黑" pitchFamily="34" charset="-122"/>
              <a:ea typeface="微软雅黑" pitchFamily="34" charset="-122"/>
            </a:endParaRPr>
          </a:p>
        </p:txBody>
      </p:sp>
      <p:grpSp>
        <p:nvGrpSpPr>
          <p:cNvPr id="32" name="组合 31"/>
          <p:cNvGrpSpPr>
            <a:grpSpLocks/>
          </p:cNvGrpSpPr>
          <p:nvPr/>
        </p:nvGrpSpPr>
        <p:grpSpPr bwMode="auto">
          <a:xfrm>
            <a:off x="1081035" y="1009925"/>
            <a:ext cx="2368123" cy="3370020"/>
            <a:chOff x="1042988" y="1713707"/>
            <a:chExt cx="2368550" cy="3790950"/>
          </a:xfrm>
        </p:grpSpPr>
        <p:sp>
          <p:nvSpPr>
            <p:cNvPr id="33" name="Oval 5"/>
            <p:cNvSpPr>
              <a:spLocks noChangeArrowheads="1"/>
            </p:cNvSpPr>
            <p:nvPr/>
          </p:nvSpPr>
          <p:spPr bwMode="auto">
            <a:xfrm>
              <a:off x="1222197" y="4691711"/>
              <a:ext cx="1981757" cy="812946"/>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nvGrpSpPr>
            <p:cNvPr id="37921" name="Group 19"/>
            <p:cNvGrpSpPr>
              <a:grpSpLocks/>
            </p:cNvGrpSpPr>
            <p:nvPr/>
          </p:nvGrpSpPr>
          <p:grpSpPr bwMode="auto">
            <a:xfrm>
              <a:off x="1042988" y="1997870"/>
              <a:ext cx="2368550" cy="3257550"/>
              <a:chOff x="2953" y="1386"/>
              <a:chExt cx="1492" cy="2052"/>
            </a:xfrm>
          </p:grpSpPr>
          <p:sp>
            <p:nvSpPr>
              <p:cNvPr id="37965" name="Freeform 20"/>
              <p:cNvSpPr>
                <a:spLocks/>
              </p:cNvSpPr>
              <p:nvPr/>
            </p:nvSpPr>
            <p:spPr bwMode="auto">
              <a:xfrm>
                <a:off x="2953" y="1386"/>
                <a:ext cx="1492" cy="2052"/>
              </a:xfrm>
              <a:custGeom>
                <a:avLst/>
                <a:gdLst>
                  <a:gd name="T0" fmla="*/ 1492 w 1492"/>
                  <a:gd name="T1" fmla="*/ 373 h 2052"/>
                  <a:gd name="T2" fmla="*/ 1488 w 1492"/>
                  <a:gd name="T3" fmla="*/ 336 h 2052"/>
                  <a:gd name="T4" fmla="*/ 1476 w 1492"/>
                  <a:gd name="T5" fmla="*/ 298 h 2052"/>
                  <a:gd name="T6" fmla="*/ 1458 w 1492"/>
                  <a:gd name="T7" fmla="*/ 262 h 2052"/>
                  <a:gd name="T8" fmla="*/ 1434 w 1492"/>
                  <a:gd name="T9" fmla="*/ 228 h 2052"/>
                  <a:gd name="T10" fmla="*/ 1401 w 1492"/>
                  <a:gd name="T11" fmla="*/ 196 h 2052"/>
                  <a:gd name="T12" fmla="*/ 1365 w 1492"/>
                  <a:gd name="T13" fmla="*/ 165 h 2052"/>
                  <a:gd name="T14" fmla="*/ 1321 w 1492"/>
                  <a:gd name="T15" fmla="*/ 136 h 2052"/>
                  <a:gd name="T16" fmla="*/ 1273 w 1492"/>
                  <a:gd name="T17" fmla="*/ 109 h 2052"/>
                  <a:gd name="T18" fmla="*/ 1220 w 1492"/>
                  <a:gd name="T19" fmla="*/ 86 h 2052"/>
                  <a:gd name="T20" fmla="*/ 1163 w 1492"/>
                  <a:gd name="T21" fmla="*/ 63 h 2052"/>
                  <a:gd name="T22" fmla="*/ 1102 w 1492"/>
                  <a:gd name="T23" fmla="*/ 45 h 2052"/>
                  <a:gd name="T24" fmla="*/ 1036 w 1492"/>
                  <a:gd name="T25" fmla="*/ 30 h 2052"/>
                  <a:gd name="T26" fmla="*/ 967 w 1492"/>
                  <a:gd name="T27" fmla="*/ 17 h 2052"/>
                  <a:gd name="T28" fmla="*/ 896 w 1492"/>
                  <a:gd name="T29" fmla="*/ 8 h 2052"/>
                  <a:gd name="T30" fmla="*/ 822 w 1492"/>
                  <a:gd name="T31" fmla="*/ 1 h 2052"/>
                  <a:gd name="T32" fmla="*/ 746 w 1492"/>
                  <a:gd name="T33" fmla="*/ 0 h 2052"/>
                  <a:gd name="T34" fmla="*/ 707 w 1492"/>
                  <a:gd name="T35" fmla="*/ 0 h 2052"/>
                  <a:gd name="T36" fmla="*/ 632 w 1492"/>
                  <a:gd name="T37" fmla="*/ 4 h 2052"/>
                  <a:gd name="T38" fmla="*/ 560 w 1492"/>
                  <a:gd name="T39" fmla="*/ 12 h 2052"/>
                  <a:gd name="T40" fmla="*/ 490 w 1492"/>
                  <a:gd name="T41" fmla="*/ 22 h 2052"/>
                  <a:gd name="T42" fmla="*/ 422 w 1492"/>
                  <a:gd name="T43" fmla="*/ 36 h 2052"/>
                  <a:gd name="T44" fmla="*/ 359 w 1492"/>
                  <a:gd name="T45" fmla="*/ 54 h 2052"/>
                  <a:gd name="T46" fmla="*/ 299 w 1492"/>
                  <a:gd name="T47" fmla="*/ 74 h 2052"/>
                  <a:gd name="T48" fmla="*/ 245 w 1492"/>
                  <a:gd name="T49" fmla="*/ 97 h 2052"/>
                  <a:gd name="T50" fmla="*/ 194 w 1492"/>
                  <a:gd name="T51" fmla="*/ 122 h 2052"/>
                  <a:gd name="T52" fmla="*/ 148 w 1492"/>
                  <a:gd name="T53" fmla="*/ 150 h 2052"/>
                  <a:gd name="T54" fmla="*/ 107 w 1492"/>
                  <a:gd name="T55" fmla="*/ 180 h 2052"/>
                  <a:gd name="T56" fmla="*/ 74 w 1492"/>
                  <a:gd name="T57" fmla="*/ 211 h 2052"/>
                  <a:gd name="T58" fmla="*/ 45 w 1492"/>
                  <a:gd name="T59" fmla="*/ 245 h 2052"/>
                  <a:gd name="T60" fmla="*/ 23 w 1492"/>
                  <a:gd name="T61" fmla="*/ 280 h 2052"/>
                  <a:gd name="T62" fmla="*/ 9 w 1492"/>
                  <a:gd name="T63" fmla="*/ 316 h 2052"/>
                  <a:gd name="T64" fmla="*/ 1 w 1492"/>
                  <a:gd name="T65" fmla="*/ 354 h 2052"/>
                  <a:gd name="T66" fmla="*/ 0 w 1492"/>
                  <a:gd name="T67" fmla="*/ 373 h 2052"/>
                  <a:gd name="T68" fmla="*/ 6 w 1492"/>
                  <a:gd name="T69" fmla="*/ 420 h 2052"/>
                  <a:gd name="T70" fmla="*/ 376 w 1492"/>
                  <a:gd name="T71" fmla="*/ 1889 h 2052"/>
                  <a:gd name="T72" fmla="*/ 376 w 1492"/>
                  <a:gd name="T73" fmla="*/ 1889 h 2052"/>
                  <a:gd name="T74" fmla="*/ 391 w 1492"/>
                  <a:gd name="T75" fmla="*/ 1922 h 2052"/>
                  <a:gd name="T76" fmla="*/ 417 w 1492"/>
                  <a:gd name="T77" fmla="*/ 1954 h 2052"/>
                  <a:gd name="T78" fmla="*/ 453 w 1492"/>
                  <a:gd name="T79" fmla="*/ 1981 h 2052"/>
                  <a:gd name="T80" fmla="*/ 499 w 1492"/>
                  <a:gd name="T81" fmla="*/ 2005 h 2052"/>
                  <a:gd name="T82" fmla="*/ 552 w 1492"/>
                  <a:gd name="T83" fmla="*/ 2025 h 2052"/>
                  <a:gd name="T84" fmla="*/ 611 w 1492"/>
                  <a:gd name="T85" fmla="*/ 2039 h 2052"/>
                  <a:gd name="T86" fmla="*/ 676 w 1492"/>
                  <a:gd name="T87" fmla="*/ 2048 h 2052"/>
                  <a:gd name="T88" fmla="*/ 746 w 1492"/>
                  <a:gd name="T89" fmla="*/ 2052 h 2052"/>
                  <a:gd name="T90" fmla="*/ 781 w 1492"/>
                  <a:gd name="T91" fmla="*/ 2051 h 2052"/>
                  <a:gd name="T92" fmla="*/ 848 w 1492"/>
                  <a:gd name="T93" fmla="*/ 2044 h 2052"/>
                  <a:gd name="T94" fmla="*/ 912 w 1492"/>
                  <a:gd name="T95" fmla="*/ 2033 h 2052"/>
                  <a:gd name="T96" fmla="*/ 967 w 1492"/>
                  <a:gd name="T97" fmla="*/ 2016 h 2052"/>
                  <a:gd name="T98" fmla="*/ 1018 w 1492"/>
                  <a:gd name="T99" fmla="*/ 1994 h 2052"/>
                  <a:gd name="T100" fmla="*/ 1058 w 1492"/>
                  <a:gd name="T101" fmla="*/ 1968 h 2052"/>
                  <a:gd name="T102" fmla="*/ 1089 w 1492"/>
                  <a:gd name="T103" fmla="*/ 1938 h 2052"/>
                  <a:gd name="T104" fmla="*/ 1110 w 1492"/>
                  <a:gd name="T105" fmla="*/ 1906 h 2052"/>
                  <a:gd name="T106" fmla="*/ 1116 w 1492"/>
                  <a:gd name="T107" fmla="*/ 1889 h 2052"/>
                  <a:gd name="T108" fmla="*/ 1486 w 1492"/>
                  <a:gd name="T109" fmla="*/ 420 h 2052"/>
                  <a:gd name="T110" fmla="*/ 1491 w 1492"/>
                  <a:gd name="T111" fmla="*/ 396 h 2052"/>
                  <a:gd name="T112" fmla="*/ 1492 w 1492"/>
                  <a:gd name="T113" fmla="*/ 373 h 205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92"/>
                  <a:gd name="T172" fmla="*/ 0 h 2052"/>
                  <a:gd name="T173" fmla="*/ 1492 w 1492"/>
                  <a:gd name="T174" fmla="*/ 2052 h 205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92" h="2052">
                    <a:moveTo>
                      <a:pt x="1492" y="373"/>
                    </a:move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6"/>
                    </a:lnTo>
                    <a:lnTo>
                      <a:pt x="6" y="420"/>
                    </a:lnTo>
                    <a:lnTo>
                      <a:pt x="5" y="420"/>
                    </a:lnTo>
                    <a:lnTo>
                      <a:pt x="376" y="1889"/>
                    </a:lnTo>
                    <a:lnTo>
                      <a:pt x="382" y="1906"/>
                    </a:lnTo>
                    <a:lnTo>
                      <a:pt x="391" y="1922"/>
                    </a:lnTo>
                    <a:lnTo>
                      <a:pt x="403" y="1938"/>
                    </a:lnTo>
                    <a:lnTo>
                      <a:pt x="417" y="1954"/>
                    </a:lnTo>
                    <a:lnTo>
                      <a:pt x="434" y="1968"/>
                    </a:lnTo>
                    <a:lnTo>
                      <a:pt x="453" y="1981"/>
                    </a:lnTo>
                    <a:lnTo>
                      <a:pt x="474" y="1994"/>
                    </a:lnTo>
                    <a:lnTo>
                      <a:pt x="499" y="2005"/>
                    </a:lnTo>
                    <a:lnTo>
                      <a:pt x="525" y="2016"/>
                    </a:lnTo>
                    <a:lnTo>
                      <a:pt x="552" y="2025"/>
                    </a:lnTo>
                    <a:lnTo>
                      <a:pt x="580" y="2033"/>
                    </a:lnTo>
                    <a:lnTo>
                      <a:pt x="611" y="2039"/>
                    </a:lnTo>
                    <a:lnTo>
                      <a:pt x="644" y="2044"/>
                    </a:lnTo>
                    <a:lnTo>
                      <a:pt x="676" y="2048"/>
                    </a:lnTo>
                    <a:lnTo>
                      <a:pt x="711" y="2051"/>
                    </a:lnTo>
                    <a:lnTo>
                      <a:pt x="746" y="2052"/>
                    </a:lnTo>
                    <a:lnTo>
                      <a:pt x="781" y="2051"/>
                    </a:lnTo>
                    <a:lnTo>
                      <a:pt x="816" y="2048"/>
                    </a:lnTo>
                    <a:lnTo>
                      <a:pt x="848" y="2044"/>
                    </a:lnTo>
                    <a:lnTo>
                      <a:pt x="881" y="2039"/>
                    </a:lnTo>
                    <a:lnTo>
                      <a:pt x="912" y="2033"/>
                    </a:lnTo>
                    <a:lnTo>
                      <a:pt x="940" y="2025"/>
                    </a:lnTo>
                    <a:lnTo>
                      <a:pt x="967" y="2016"/>
                    </a:lnTo>
                    <a:lnTo>
                      <a:pt x="993" y="2005"/>
                    </a:lnTo>
                    <a:lnTo>
                      <a:pt x="1018" y="1994"/>
                    </a:lnTo>
                    <a:lnTo>
                      <a:pt x="1039" y="1981"/>
                    </a:lnTo>
                    <a:lnTo>
                      <a:pt x="1058" y="1968"/>
                    </a:lnTo>
                    <a:lnTo>
                      <a:pt x="1075" y="1954"/>
                    </a:lnTo>
                    <a:lnTo>
                      <a:pt x="1089" y="1938"/>
                    </a:lnTo>
                    <a:lnTo>
                      <a:pt x="1101" y="1922"/>
                    </a:lnTo>
                    <a:lnTo>
                      <a:pt x="1110" y="1906"/>
                    </a:lnTo>
                    <a:lnTo>
                      <a:pt x="1116" y="1889"/>
                    </a:lnTo>
                    <a:lnTo>
                      <a:pt x="1487" y="420"/>
                    </a:lnTo>
                    <a:lnTo>
                      <a:pt x="1486" y="420"/>
                    </a:lnTo>
                    <a:lnTo>
                      <a:pt x="1491" y="396"/>
                    </a:lnTo>
                    <a:lnTo>
                      <a:pt x="1492" y="373"/>
                    </a:lnTo>
                    <a:close/>
                  </a:path>
                </a:pathLst>
              </a:custGeom>
              <a:gradFill rotWithShape="1">
                <a:gsLst>
                  <a:gs pos="0">
                    <a:srgbClr val="5B5B5B"/>
                  </a:gs>
                  <a:gs pos="50000">
                    <a:srgbClr val="B2B2B2"/>
                  </a:gs>
                  <a:gs pos="100000">
                    <a:srgbClr val="5B5B5B"/>
                  </a:gs>
                </a:gsLst>
                <a:lin ang="0" scaled="1"/>
              </a:gradFill>
              <a:ln w="9525">
                <a:noFill/>
                <a:round/>
                <a:headEnd/>
                <a:tailEnd/>
              </a:ln>
            </p:spPr>
            <p:txBody>
              <a:bodyPr/>
              <a:lstStyle/>
              <a:p>
                <a:endParaRPr lang="zh-CN" altLang="en-US"/>
              </a:p>
            </p:txBody>
          </p:sp>
          <p:sp>
            <p:nvSpPr>
              <p:cNvPr id="37966" name="Freeform 21"/>
              <p:cNvSpPr>
                <a:spLocks noEditPoints="1"/>
              </p:cNvSpPr>
              <p:nvPr/>
            </p:nvSpPr>
            <p:spPr bwMode="auto">
              <a:xfrm>
                <a:off x="2953" y="1386"/>
                <a:ext cx="1492" cy="746"/>
              </a:xfrm>
              <a:custGeom>
                <a:avLst/>
                <a:gdLst>
                  <a:gd name="T0" fmla="*/ 632 w 1492"/>
                  <a:gd name="T1" fmla="*/ 4 h 746"/>
                  <a:gd name="T2" fmla="*/ 456 w 1492"/>
                  <a:gd name="T3" fmla="*/ 30 h 746"/>
                  <a:gd name="T4" fmla="*/ 299 w 1492"/>
                  <a:gd name="T5" fmla="*/ 74 h 746"/>
                  <a:gd name="T6" fmla="*/ 171 w 1492"/>
                  <a:gd name="T7" fmla="*/ 136 h 746"/>
                  <a:gd name="T8" fmla="*/ 74 w 1492"/>
                  <a:gd name="T9" fmla="*/ 211 h 746"/>
                  <a:gd name="T10" fmla="*/ 16 w 1492"/>
                  <a:gd name="T11" fmla="*/ 298 h 746"/>
                  <a:gd name="T12" fmla="*/ 0 w 1492"/>
                  <a:gd name="T13" fmla="*/ 373 h 746"/>
                  <a:gd name="T14" fmla="*/ 23 w 1492"/>
                  <a:gd name="T15" fmla="*/ 466 h 746"/>
                  <a:gd name="T16" fmla="*/ 91 w 1492"/>
                  <a:gd name="T17" fmla="*/ 551 h 746"/>
                  <a:gd name="T18" fmla="*/ 194 w 1492"/>
                  <a:gd name="T19" fmla="*/ 624 h 746"/>
                  <a:gd name="T20" fmla="*/ 329 w 1492"/>
                  <a:gd name="T21" fmla="*/ 683 h 746"/>
                  <a:gd name="T22" fmla="*/ 490 w 1492"/>
                  <a:gd name="T23" fmla="*/ 724 h 746"/>
                  <a:gd name="T24" fmla="*/ 670 w 1492"/>
                  <a:gd name="T25" fmla="*/ 745 h 746"/>
                  <a:gd name="T26" fmla="*/ 822 w 1492"/>
                  <a:gd name="T27" fmla="*/ 745 h 746"/>
                  <a:gd name="T28" fmla="*/ 1002 w 1492"/>
                  <a:gd name="T29" fmla="*/ 724 h 746"/>
                  <a:gd name="T30" fmla="*/ 1163 w 1492"/>
                  <a:gd name="T31" fmla="*/ 683 h 746"/>
                  <a:gd name="T32" fmla="*/ 1298 w 1492"/>
                  <a:gd name="T33" fmla="*/ 624 h 746"/>
                  <a:gd name="T34" fmla="*/ 1401 w 1492"/>
                  <a:gd name="T35" fmla="*/ 551 h 746"/>
                  <a:gd name="T36" fmla="*/ 1469 w 1492"/>
                  <a:gd name="T37" fmla="*/ 466 h 746"/>
                  <a:gd name="T38" fmla="*/ 1492 w 1492"/>
                  <a:gd name="T39" fmla="*/ 373 h 746"/>
                  <a:gd name="T40" fmla="*/ 1476 w 1492"/>
                  <a:gd name="T41" fmla="*/ 298 h 746"/>
                  <a:gd name="T42" fmla="*/ 1418 w 1492"/>
                  <a:gd name="T43" fmla="*/ 211 h 746"/>
                  <a:gd name="T44" fmla="*/ 1321 w 1492"/>
                  <a:gd name="T45" fmla="*/ 136 h 746"/>
                  <a:gd name="T46" fmla="*/ 1193 w 1492"/>
                  <a:gd name="T47" fmla="*/ 74 h 746"/>
                  <a:gd name="T48" fmla="*/ 1036 w 1492"/>
                  <a:gd name="T49" fmla="*/ 30 h 746"/>
                  <a:gd name="T50" fmla="*/ 860 w 1492"/>
                  <a:gd name="T51" fmla="*/ 4 h 746"/>
                  <a:gd name="T52" fmla="*/ 746 w 1492"/>
                  <a:gd name="T53" fmla="*/ 723 h 746"/>
                  <a:gd name="T54" fmla="*/ 605 w 1492"/>
                  <a:gd name="T55" fmla="*/ 716 h 746"/>
                  <a:gd name="T56" fmla="*/ 443 w 1492"/>
                  <a:gd name="T57" fmla="*/ 689 h 746"/>
                  <a:gd name="T58" fmla="*/ 302 w 1492"/>
                  <a:gd name="T59" fmla="*/ 644 h 746"/>
                  <a:gd name="T60" fmla="*/ 185 w 1492"/>
                  <a:gd name="T61" fmla="*/ 583 h 746"/>
                  <a:gd name="T62" fmla="*/ 101 w 1492"/>
                  <a:gd name="T63" fmla="*/ 509 h 746"/>
                  <a:gd name="T64" fmla="*/ 54 w 1492"/>
                  <a:gd name="T65" fmla="*/ 426 h 746"/>
                  <a:gd name="T66" fmla="*/ 48 w 1492"/>
                  <a:gd name="T67" fmla="*/ 355 h 746"/>
                  <a:gd name="T68" fmla="*/ 78 w 1492"/>
                  <a:gd name="T69" fmla="*/ 269 h 746"/>
                  <a:gd name="T70" fmla="*/ 148 w 1492"/>
                  <a:gd name="T71" fmla="*/ 192 h 746"/>
                  <a:gd name="T72" fmla="*/ 251 w 1492"/>
                  <a:gd name="T73" fmla="*/ 126 h 746"/>
                  <a:gd name="T74" fmla="*/ 383 w 1492"/>
                  <a:gd name="T75" fmla="*/ 74 h 746"/>
                  <a:gd name="T76" fmla="*/ 537 w 1492"/>
                  <a:gd name="T77" fmla="*/ 39 h 746"/>
                  <a:gd name="T78" fmla="*/ 710 w 1492"/>
                  <a:gd name="T79" fmla="*/ 23 h 746"/>
                  <a:gd name="T80" fmla="*/ 852 w 1492"/>
                  <a:gd name="T81" fmla="*/ 27 h 746"/>
                  <a:gd name="T82" fmla="*/ 1018 w 1492"/>
                  <a:gd name="T83" fmla="*/ 51 h 746"/>
                  <a:gd name="T84" fmla="*/ 1164 w 1492"/>
                  <a:gd name="T85" fmla="*/ 92 h 746"/>
                  <a:gd name="T86" fmla="*/ 1286 w 1492"/>
                  <a:gd name="T87" fmla="*/ 150 h 746"/>
                  <a:gd name="T88" fmla="*/ 1377 w 1492"/>
                  <a:gd name="T89" fmla="*/ 222 h 746"/>
                  <a:gd name="T90" fmla="*/ 1431 w 1492"/>
                  <a:gd name="T91" fmla="*/ 302 h 746"/>
                  <a:gd name="T92" fmla="*/ 1445 w 1492"/>
                  <a:gd name="T93" fmla="*/ 373 h 746"/>
                  <a:gd name="T94" fmla="*/ 1423 w 1492"/>
                  <a:gd name="T95" fmla="*/ 461 h 746"/>
                  <a:gd name="T96" fmla="*/ 1361 w 1492"/>
                  <a:gd name="T97" fmla="*/ 540 h 746"/>
                  <a:gd name="T98" fmla="*/ 1264 w 1492"/>
                  <a:gd name="T99" fmla="*/ 609 h 746"/>
                  <a:gd name="T100" fmla="*/ 1137 w 1492"/>
                  <a:gd name="T101" fmla="*/ 663 h 746"/>
                  <a:gd name="T102" fmla="*/ 987 w 1492"/>
                  <a:gd name="T103" fmla="*/ 702 h 746"/>
                  <a:gd name="T104" fmla="*/ 817 w 1492"/>
                  <a:gd name="T105" fmla="*/ 722 h 74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492"/>
                  <a:gd name="T160" fmla="*/ 0 h 746"/>
                  <a:gd name="T161" fmla="*/ 1492 w 1492"/>
                  <a:gd name="T162" fmla="*/ 746 h 74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492" h="746">
                    <a:moveTo>
                      <a:pt x="746" y="0"/>
                    </a:move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3"/>
                    </a:lnTo>
                    <a:lnTo>
                      <a:pt x="4" y="411"/>
                    </a:lnTo>
                    <a:lnTo>
                      <a:pt x="9" y="430"/>
                    </a:lnTo>
                    <a:lnTo>
                      <a:pt x="16" y="448"/>
                    </a:lnTo>
                    <a:lnTo>
                      <a:pt x="23" y="466"/>
                    </a:lnTo>
                    <a:lnTo>
                      <a:pt x="34" y="485"/>
                    </a:lnTo>
                    <a:lnTo>
                      <a:pt x="45" y="501"/>
                    </a:lnTo>
                    <a:lnTo>
                      <a:pt x="58" y="518"/>
                    </a:lnTo>
                    <a:lnTo>
                      <a:pt x="74" y="535"/>
                    </a:lnTo>
                    <a:lnTo>
                      <a:pt x="91" y="551"/>
                    </a:lnTo>
                    <a:lnTo>
                      <a:pt x="107" y="566"/>
                    </a:lnTo>
                    <a:lnTo>
                      <a:pt x="127" y="582"/>
                    </a:lnTo>
                    <a:lnTo>
                      <a:pt x="148" y="596"/>
                    </a:lnTo>
                    <a:lnTo>
                      <a:pt x="171" y="610"/>
                    </a:lnTo>
                    <a:lnTo>
                      <a:pt x="194" y="624"/>
                    </a:lnTo>
                    <a:lnTo>
                      <a:pt x="219" y="637"/>
                    </a:lnTo>
                    <a:lnTo>
                      <a:pt x="245" y="649"/>
                    </a:lnTo>
                    <a:lnTo>
                      <a:pt x="272" y="661"/>
                    </a:lnTo>
                    <a:lnTo>
                      <a:pt x="299" y="672"/>
                    </a:lnTo>
                    <a:lnTo>
                      <a:pt x="329" y="683"/>
                    </a:lnTo>
                    <a:lnTo>
                      <a:pt x="359" y="692"/>
                    </a:lnTo>
                    <a:lnTo>
                      <a:pt x="390" y="701"/>
                    </a:lnTo>
                    <a:lnTo>
                      <a:pt x="422" y="710"/>
                    </a:lnTo>
                    <a:lnTo>
                      <a:pt x="456" y="716"/>
                    </a:lnTo>
                    <a:lnTo>
                      <a:pt x="490" y="724"/>
                    </a:lnTo>
                    <a:lnTo>
                      <a:pt x="525" y="729"/>
                    </a:lnTo>
                    <a:lnTo>
                      <a:pt x="560" y="735"/>
                    </a:lnTo>
                    <a:lnTo>
                      <a:pt x="596" y="738"/>
                    </a:lnTo>
                    <a:lnTo>
                      <a:pt x="632" y="742"/>
                    </a:lnTo>
                    <a:lnTo>
                      <a:pt x="670" y="745"/>
                    </a:lnTo>
                    <a:lnTo>
                      <a:pt x="707" y="746"/>
                    </a:lnTo>
                    <a:lnTo>
                      <a:pt x="746" y="746"/>
                    </a:lnTo>
                    <a:lnTo>
                      <a:pt x="785" y="746"/>
                    </a:lnTo>
                    <a:lnTo>
                      <a:pt x="822" y="745"/>
                    </a:lnTo>
                    <a:lnTo>
                      <a:pt x="860" y="742"/>
                    </a:lnTo>
                    <a:lnTo>
                      <a:pt x="896" y="738"/>
                    </a:lnTo>
                    <a:lnTo>
                      <a:pt x="933" y="735"/>
                    </a:lnTo>
                    <a:lnTo>
                      <a:pt x="967" y="729"/>
                    </a:lnTo>
                    <a:lnTo>
                      <a:pt x="1002" y="724"/>
                    </a:lnTo>
                    <a:lnTo>
                      <a:pt x="1036" y="716"/>
                    </a:lnTo>
                    <a:lnTo>
                      <a:pt x="1070" y="710"/>
                    </a:lnTo>
                    <a:lnTo>
                      <a:pt x="1102" y="701"/>
                    </a:lnTo>
                    <a:lnTo>
                      <a:pt x="1133" y="692"/>
                    </a:lnTo>
                    <a:lnTo>
                      <a:pt x="1163" y="683"/>
                    </a:lnTo>
                    <a:lnTo>
                      <a:pt x="1193" y="672"/>
                    </a:lnTo>
                    <a:lnTo>
                      <a:pt x="1220" y="661"/>
                    </a:lnTo>
                    <a:lnTo>
                      <a:pt x="1247" y="649"/>
                    </a:lnTo>
                    <a:lnTo>
                      <a:pt x="1273" y="637"/>
                    </a:lnTo>
                    <a:lnTo>
                      <a:pt x="1298" y="624"/>
                    </a:lnTo>
                    <a:lnTo>
                      <a:pt x="1321" y="610"/>
                    </a:lnTo>
                    <a:lnTo>
                      <a:pt x="1344" y="596"/>
                    </a:lnTo>
                    <a:lnTo>
                      <a:pt x="1365" y="582"/>
                    </a:lnTo>
                    <a:lnTo>
                      <a:pt x="1385" y="566"/>
                    </a:lnTo>
                    <a:lnTo>
                      <a:pt x="1401" y="551"/>
                    </a:lnTo>
                    <a:lnTo>
                      <a:pt x="1418" y="535"/>
                    </a:lnTo>
                    <a:lnTo>
                      <a:pt x="1434" y="518"/>
                    </a:lnTo>
                    <a:lnTo>
                      <a:pt x="1447" y="501"/>
                    </a:lnTo>
                    <a:lnTo>
                      <a:pt x="1458" y="485"/>
                    </a:lnTo>
                    <a:lnTo>
                      <a:pt x="1469" y="466"/>
                    </a:lnTo>
                    <a:lnTo>
                      <a:pt x="1476" y="448"/>
                    </a:lnTo>
                    <a:lnTo>
                      <a:pt x="1483" y="430"/>
                    </a:lnTo>
                    <a:lnTo>
                      <a:pt x="1488" y="411"/>
                    </a:lnTo>
                    <a:lnTo>
                      <a:pt x="1491" y="393"/>
                    </a:ln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close/>
                    <a:moveTo>
                      <a:pt x="746" y="723"/>
                    </a:moveTo>
                    <a:lnTo>
                      <a:pt x="746" y="723"/>
                    </a:lnTo>
                    <a:lnTo>
                      <a:pt x="710" y="723"/>
                    </a:lnTo>
                    <a:lnTo>
                      <a:pt x="675" y="722"/>
                    </a:lnTo>
                    <a:lnTo>
                      <a:pt x="640" y="719"/>
                    </a:lnTo>
                    <a:lnTo>
                      <a:pt x="605" y="716"/>
                    </a:lnTo>
                    <a:lnTo>
                      <a:pt x="571" y="713"/>
                    </a:lnTo>
                    <a:lnTo>
                      <a:pt x="537" y="707"/>
                    </a:lnTo>
                    <a:lnTo>
                      <a:pt x="505" y="702"/>
                    </a:lnTo>
                    <a:lnTo>
                      <a:pt x="474" y="696"/>
                    </a:lnTo>
                    <a:lnTo>
                      <a:pt x="443" y="689"/>
                    </a:lnTo>
                    <a:lnTo>
                      <a:pt x="413" y="681"/>
                    </a:lnTo>
                    <a:lnTo>
                      <a:pt x="383" y="672"/>
                    </a:lnTo>
                    <a:lnTo>
                      <a:pt x="355" y="663"/>
                    </a:lnTo>
                    <a:lnTo>
                      <a:pt x="328" y="654"/>
                    </a:lnTo>
                    <a:lnTo>
                      <a:pt x="302" y="644"/>
                    </a:lnTo>
                    <a:lnTo>
                      <a:pt x="276" y="632"/>
                    </a:lnTo>
                    <a:lnTo>
                      <a:pt x="251" y="621"/>
                    </a:lnTo>
                    <a:lnTo>
                      <a:pt x="228" y="609"/>
                    </a:lnTo>
                    <a:lnTo>
                      <a:pt x="206" y="596"/>
                    </a:lnTo>
                    <a:lnTo>
                      <a:pt x="185" y="583"/>
                    </a:lnTo>
                    <a:lnTo>
                      <a:pt x="166" y="569"/>
                    </a:lnTo>
                    <a:lnTo>
                      <a:pt x="148" y="554"/>
                    </a:lnTo>
                    <a:lnTo>
                      <a:pt x="131" y="540"/>
                    </a:lnTo>
                    <a:lnTo>
                      <a:pt x="115" y="525"/>
                    </a:lnTo>
                    <a:lnTo>
                      <a:pt x="101" y="509"/>
                    </a:lnTo>
                    <a:lnTo>
                      <a:pt x="89" y="494"/>
                    </a:lnTo>
                    <a:lnTo>
                      <a:pt x="78" y="477"/>
                    </a:lnTo>
                    <a:lnTo>
                      <a:pt x="69" y="461"/>
                    </a:lnTo>
                    <a:lnTo>
                      <a:pt x="61" y="444"/>
                    </a:lnTo>
                    <a:lnTo>
                      <a:pt x="54" y="426"/>
                    </a:lnTo>
                    <a:lnTo>
                      <a:pt x="51" y="409"/>
                    </a:lnTo>
                    <a:lnTo>
                      <a:pt x="48" y="391"/>
                    </a:lnTo>
                    <a:lnTo>
                      <a:pt x="47" y="373"/>
                    </a:lnTo>
                    <a:lnTo>
                      <a:pt x="48" y="355"/>
                    </a:lnTo>
                    <a:lnTo>
                      <a:pt x="51" y="337"/>
                    </a:lnTo>
                    <a:lnTo>
                      <a:pt x="54" y="320"/>
                    </a:lnTo>
                    <a:lnTo>
                      <a:pt x="61" y="302"/>
                    </a:lnTo>
                    <a:lnTo>
                      <a:pt x="69" y="285"/>
                    </a:lnTo>
                    <a:lnTo>
                      <a:pt x="78" y="269"/>
                    </a:lnTo>
                    <a:lnTo>
                      <a:pt x="89" y="253"/>
                    </a:lnTo>
                    <a:lnTo>
                      <a:pt x="101" y="237"/>
                    </a:lnTo>
                    <a:lnTo>
                      <a:pt x="115" y="222"/>
                    </a:lnTo>
                    <a:lnTo>
                      <a:pt x="131" y="206"/>
                    </a:lnTo>
                    <a:lnTo>
                      <a:pt x="148" y="192"/>
                    </a:lnTo>
                    <a:lnTo>
                      <a:pt x="166" y="177"/>
                    </a:lnTo>
                    <a:lnTo>
                      <a:pt x="185" y="163"/>
                    </a:lnTo>
                    <a:lnTo>
                      <a:pt x="206" y="150"/>
                    </a:lnTo>
                    <a:lnTo>
                      <a:pt x="228" y="137"/>
                    </a:lnTo>
                    <a:lnTo>
                      <a:pt x="251" y="126"/>
                    </a:lnTo>
                    <a:lnTo>
                      <a:pt x="276" y="114"/>
                    </a:lnTo>
                    <a:lnTo>
                      <a:pt x="302" y="102"/>
                    </a:lnTo>
                    <a:lnTo>
                      <a:pt x="328" y="92"/>
                    </a:lnTo>
                    <a:lnTo>
                      <a:pt x="355" y="83"/>
                    </a:lnTo>
                    <a:lnTo>
                      <a:pt x="383" y="74"/>
                    </a:lnTo>
                    <a:lnTo>
                      <a:pt x="413" y="65"/>
                    </a:lnTo>
                    <a:lnTo>
                      <a:pt x="443" y="57"/>
                    </a:lnTo>
                    <a:lnTo>
                      <a:pt x="474" y="51"/>
                    </a:lnTo>
                    <a:lnTo>
                      <a:pt x="505" y="44"/>
                    </a:lnTo>
                    <a:lnTo>
                      <a:pt x="537" y="39"/>
                    </a:lnTo>
                    <a:lnTo>
                      <a:pt x="571" y="34"/>
                    </a:lnTo>
                    <a:lnTo>
                      <a:pt x="605" y="30"/>
                    </a:lnTo>
                    <a:lnTo>
                      <a:pt x="640" y="27"/>
                    </a:lnTo>
                    <a:lnTo>
                      <a:pt x="675" y="25"/>
                    </a:lnTo>
                    <a:lnTo>
                      <a:pt x="710" y="23"/>
                    </a:lnTo>
                    <a:lnTo>
                      <a:pt x="746" y="23"/>
                    </a:lnTo>
                    <a:lnTo>
                      <a:pt x="782" y="23"/>
                    </a:lnTo>
                    <a:lnTo>
                      <a:pt x="817" y="25"/>
                    </a:lnTo>
                    <a:lnTo>
                      <a:pt x="852" y="27"/>
                    </a:lnTo>
                    <a:lnTo>
                      <a:pt x="887" y="30"/>
                    </a:lnTo>
                    <a:lnTo>
                      <a:pt x="921" y="34"/>
                    </a:lnTo>
                    <a:lnTo>
                      <a:pt x="955" y="39"/>
                    </a:lnTo>
                    <a:lnTo>
                      <a:pt x="987" y="44"/>
                    </a:lnTo>
                    <a:lnTo>
                      <a:pt x="1018" y="51"/>
                    </a:lnTo>
                    <a:lnTo>
                      <a:pt x="1049" y="57"/>
                    </a:lnTo>
                    <a:lnTo>
                      <a:pt x="1079" y="65"/>
                    </a:lnTo>
                    <a:lnTo>
                      <a:pt x="1109" y="74"/>
                    </a:lnTo>
                    <a:lnTo>
                      <a:pt x="1137" y="83"/>
                    </a:lnTo>
                    <a:lnTo>
                      <a:pt x="1164" y="92"/>
                    </a:lnTo>
                    <a:lnTo>
                      <a:pt x="1190" y="102"/>
                    </a:lnTo>
                    <a:lnTo>
                      <a:pt x="1216" y="114"/>
                    </a:lnTo>
                    <a:lnTo>
                      <a:pt x="1241" y="126"/>
                    </a:lnTo>
                    <a:lnTo>
                      <a:pt x="1264" y="137"/>
                    </a:lnTo>
                    <a:lnTo>
                      <a:pt x="1286" y="150"/>
                    </a:lnTo>
                    <a:lnTo>
                      <a:pt x="1307" y="163"/>
                    </a:lnTo>
                    <a:lnTo>
                      <a:pt x="1326" y="177"/>
                    </a:lnTo>
                    <a:lnTo>
                      <a:pt x="1344" y="192"/>
                    </a:lnTo>
                    <a:lnTo>
                      <a:pt x="1361" y="206"/>
                    </a:lnTo>
                    <a:lnTo>
                      <a:pt x="1377" y="222"/>
                    </a:lnTo>
                    <a:lnTo>
                      <a:pt x="1391" y="237"/>
                    </a:lnTo>
                    <a:lnTo>
                      <a:pt x="1403" y="253"/>
                    </a:lnTo>
                    <a:lnTo>
                      <a:pt x="1414" y="269"/>
                    </a:lnTo>
                    <a:lnTo>
                      <a:pt x="1423" y="285"/>
                    </a:lnTo>
                    <a:lnTo>
                      <a:pt x="1431" y="302"/>
                    </a:lnTo>
                    <a:lnTo>
                      <a:pt x="1438" y="320"/>
                    </a:lnTo>
                    <a:lnTo>
                      <a:pt x="1441" y="337"/>
                    </a:lnTo>
                    <a:lnTo>
                      <a:pt x="1444" y="355"/>
                    </a:lnTo>
                    <a:lnTo>
                      <a:pt x="1445" y="373"/>
                    </a:lnTo>
                    <a:lnTo>
                      <a:pt x="1444" y="391"/>
                    </a:lnTo>
                    <a:lnTo>
                      <a:pt x="1441" y="409"/>
                    </a:lnTo>
                    <a:lnTo>
                      <a:pt x="1438" y="426"/>
                    </a:lnTo>
                    <a:lnTo>
                      <a:pt x="1431" y="444"/>
                    </a:lnTo>
                    <a:lnTo>
                      <a:pt x="1423" y="461"/>
                    </a:lnTo>
                    <a:lnTo>
                      <a:pt x="1414" y="477"/>
                    </a:lnTo>
                    <a:lnTo>
                      <a:pt x="1403" y="494"/>
                    </a:lnTo>
                    <a:lnTo>
                      <a:pt x="1391" y="509"/>
                    </a:lnTo>
                    <a:lnTo>
                      <a:pt x="1377" y="525"/>
                    </a:lnTo>
                    <a:lnTo>
                      <a:pt x="1361" y="540"/>
                    </a:lnTo>
                    <a:lnTo>
                      <a:pt x="1344" y="554"/>
                    </a:lnTo>
                    <a:lnTo>
                      <a:pt x="1326" y="569"/>
                    </a:lnTo>
                    <a:lnTo>
                      <a:pt x="1307" y="583"/>
                    </a:lnTo>
                    <a:lnTo>
                      <a:pt x="1286" y="596"/>
                    </a:lnTo>
                    <a:lnTo>
                      <a:pt x="1264" y="609"/>
                    </a:lnTo>
                    <a:lnTo>
                      <a:pt x="1241" y="621"/>
                    </a:lnTo>
                    <a:lnTo>
                      <a:pt x="1216" y="632"/>
                    </a:lnTo>
                    <a:lnTo>
                      <a:pt x="1190" y="644"/>
                    </a:lnTo>
                    <a:lnTo>
                      <a:pt x="1164" y="654"/>
                    </a:lnTo>
                    <a:lnTo>
                      <a:pt x="1137" y="663"/>
                    </a:lnTo>
                    <a:lnTo>
                      <a:pt x="1109" y="672"/>
                    </a:lnTo>
                    <a:lnTo>
                      <a:pt x="1079" y="681"/>
                    </a:lnTo>
                    <a:lnTo>
                      <a:pt x="1049" y="689"/>
                    </a:lnTo>
                    <a:lnTo>
                      <a:pt x="1018" y="696"/>
                    </a:lnTo>
                    <a:lnTo>
                      <a:pt x="987" y="702"/>
                    </a:lnTo>
                    <a:lnTo>
                      <a:pt x="955" y="707"/>
                    </a:lnTo>
                    <a:lnTo>
                      <a:pt x="921" y="713"/>
                    </a:lnTo>
                    <a:lnTo>
                      <a:pt x="887" y="716"/>
                    </a:lnTo>
                    <a:lnTo>
                      <a:pt x="852" y="719"/>
                    </a:lnTo>
                    <a:lnTo>
                      <a:pt x="817" y="722"/>
                    </a:lnTo>
                    <a:lnTo>
                      <a:pt x="782" y="723"/>
                    </a:lnTo>
                    <a:lnTo>
                      <a:pt x="746" y="723"/>
                    </a:lnTo>
                    <a:close/>
                  </a:path>
                </a:pathLst>
              </a:custGeom>
              <a:solidFill>
                <a:srgbClr val="EAEAEA"/>
              </a:solidFill>
              <a:ln w="9525">
                <a:noFill/>
                <a:round/>
                <a:headEnd/>
                <a:tailEnd/>
              </a:ln>
            </p:spPr>
            <p:txBody>
              <a:bodyPr/>
              <a:lstStyle/>
              <a:p>
                <a:endParaRPr lang="zh-CN" altLang="en-US"/>
              </a:p>
            </p:txBody>
          </p:sp>
          <p:sp>
            <p:nvSpPr>
              <p:cNvPr id="37967" name="Freeform 22"/>
              <p:cNvSpPr>
                <a:spLocks/>
              </p:cNvSpPr>
              <p:nvPr/>
            </p:nvSpPr>
            <p:spPr bwMode="auto">
              <a:xfrm>
                <a:off x="3000" y="1409"/>
                <a:ext cx="1398" cy="700"/>
              </a:xfrm>
              <a:custGeom>
                <a:avLst/>
                <a:gdLst>
                  <a:gd name="T0" fmla="*/ 1397 w 1398"/>
                  <a:gd name="T1" fmla="*/ 368 h 700"/>
                  <a:gd name="T2" fmla="*/ 1384 w 1398"/>
                  <a:gd name="T3" fmla="*/ 421 h 700"/>
                  <a:gd name="T4" fmla="*/ 1356 w 1398"/>
                  <a:gd name="T5" fmla="*/ 471 h 700"/>
                  <a:gd name="T6" fmla="*/ 1314 w 1398"/>
                  <a:gd name="T7" fmla="*/ 517 h 700"/>
                  <a:gd name="T8" fmla="*/ 1260 w 1398"/>
                  <a:gd name="T9" fmla="*/ 560 h 700"/>
                  <a:gd name="T10" fmla="*/ 1194 w 1398"/>
                  <a:gd name="T11" fmla="*/ 598 h 700"/>
                  <a:gd name="T12" fmla="*/ 1117 w 1398"/>
                  <a:gd name="T13" fmla="*/ 631 h 700"/>
                  <a:gd name="T14" fmla="*/ 1032 w 1398"/>
                  <a:gd name="T15" fmla="*/ 658 h 700"/>
                  <a:gd name="T16" fmla="*/ 940 w 1398"/>
                  <a:gd name="T17" fmla="*/ 679 h 700"/>
                  <a:gd name="T18" fmla="*/ 840 w 1398"/>
                  <a:gd name="T19" fmla="*/ 693 h 700"/>
                  <a:gd name="T20" fmla="*/ 735 w 1398"/>
                  <a:gd name="T21" fmla="*/ 700 h 700"/>
                  <a:gd name="T22" fmla="*/ 663 w 1398"/>
                  <a:gd name="T23" fmla="*/ 700 h 700"/>
                  <a:gd name="T24" fmla="*/ 558 w 1398"/>
                  <a:gd name="T25" fmla="*/ 693 h 700"/>
                  <a:gd name="T26" fmla="*/ 458 w 1398"/>
                  <a:gd name="T27" fmla="*/ 679 h 700"/>
                  <a:gd name="T28" fmla="*/ 366 w 1398"/>
                  <a:gd name="T29" fmla="*/ 658 h 700"/>
                  <a:gd name="T30" fmla="*/ 281 w 1398"/>
                  <a:gd name="T31" fmla="*/ 631 h 700"/>
                  <a:gd name="T32" fmla="*/ 204 w 1398"/>
                  <a:gd name="T33" fmla="*/ 598 h 700"/>
                  <a:gd name="T34" fmla="*/ 138 w 1398"/>
                  <a:gd name="T35" fmla="*/ 560 h 700"/>
                  <a:gd name="T36" fmla="*/ 84 w 1398"/>
                  <a:gd name="T37" fmla="*/ 517 h 700"/>
                  <a:gd name="T38" fmla="*/ 42 w 1398"/>
                  <a:gd name="T39" fmla="*/ 471 h 700"/>
                  <a:gd name="T40" fmla="*/ 14 w 1398"/>
                  <a:gd name="T41" fmla="*/ 421 h 700"/>
                  <a:gd name="T42" fmla="*/ 1 w 1398"/>
                  <a:gd name="T43" fmla="*/ 368 h 700"/>
                  <a:gd name="T44" fmla="*/ 1 w 1398"/>
                  <a:gd name="T45" fmla="*/ 332 h 700"/>
                  <a:gd name="T46" fmla="*/ 14 w 1398"/>
                  <a:gd name="T47" fmla="*/ 279 h 700"/>
                  <a:gd name="T48" fmla="*/ 42 w 1398"/>
                  <a:gd name="T49" fmla="*/ 230 h 700"/>
                  <a:gd name="T50" fmla="*/ 84 w 1398"/>
                  <a:gd name="T51" fmla="*/ 183 h 700"/>
                  <a:gd name="T52" fmla="*/ 138 w 1398"/>
                  <a:gd name="T53" fmla="*/ 140 h 700"/>
                  <a:gd name="T54" fmla="*/ 204 w 1398"/>
                  <a:gd name="T55" fmla="*/ 103 h 700"/>
                  <a:gd name="T56" fmla="*/ 281 w 1398"/>
                  <a:gd name="T57" fmla="*/ 69 h 700"/>
                  <a:gd name="T58" fmla="*/ 366 w 1398"/>
                  <a:gd name="T59" fmla="*/ 42 h 700"/>
                  <a:gd name="T60" fmla="*/ 458 w 1398"/>
                  <a:gd name="T61" fmla="*/ 21 h 700"/>
                  <a:gd name="T62" fmla="*/ 558 w 1398"/>
                  <a:gd name="T63" fmla="*/ 7 h 700"/>
                  <a:gd name="T64" fmla="*/ 663 w 1398"/>
                  <a:gd name="T65" fmla="*/ 0 h 700"/>
                  <a:gd name="T66" fmla="*/ 735 w 1398"/>
                  <a:gd name="T67" fmla="*/ 0 h 700"/>
                  <a:gd name="T68" fmla="*/ 840 w 1398"/>
                  <a:gd name="T69" fmla="*/ 7 h 700"/>
                  <a:gd name="T70" fmla="*/ 940 w 1398"/>
                  <a:gd name="T71" fmla="*/ 21 h 700"/>
                  <a:gd name="T72" fmla="*/ 1032 w 1398"/>
                  <a:gd name="T73" fmla="*/ 42 h 700"/>
                  <a:gd name="T74" fmla="*/ 1117 w 1398"/>
                  <a:gd name="T75" fmla="*/ 69 h 700"/>
                  <a:gd name="T76" fmla="*/ 1194 w 1398"/>
                  <a:gd name="T77" fmla="*/ 103 h 700"/>
                  <a:gd name="T78" fmla="*/ 1260 w 1398"/>
                  <a:gd name="T79" fmla="*/ 140 h 700"/>
                  <a:gd name="T80" fmla="*/ 1314 w 1398"/>
                  <a:gd name="T81" fmla="*/ 183 h 700"/>
                  <a:gd name="T82" fmla="*/ 1356 w 1398"/>
                  <a:gd name="T83" fmla="*/ 230 h 700"/>
                  <a:gd name="T84" fmla="*/ 1384 w 1398"/>
                  <a:gd name="T85" fmla="*/ 279 h 700"/>
                  <a:gd name="T86" fmla="*/ 1397 w 1398"/>
                  <a:gd name="T87" fmla="*/ 332 h 7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98"/>
                  <a:gd name="T133" fmla="*/ 0 h 700"/>
                  <a:gd name="T134" fmla="*/ 1398 w 1398"/>
                  <a:gd name="T135" fmla="*/ 700 h 7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98" h="700">
                    <a:moveTo>
                      <a:pt x="1398" y="350"/>
                    </a:moveTo>
                    <a:lnTo>
                      <a:pt x="1398" y="350"/>
                    </a:lnTo>
                    <a:lnTo>
                      <a:pt x="1397" y="368"/>
                    </a:lnTo>
                    <a:lnTo>
                      <a:pt x="1394" y="386"/>
                    </a:lnTo>
                    <a:lnTo>
                      <a:pt x="1391" y="403"/>
                    </a:lnTo>
                    <a:lnTo>
                      <a:pt x="1384" y="421"/>
                    </a:lnTo>
                    <a:lnTo>
                      <a:pt x="1376" y="438"/>
                    </a:lnTo>
                    <a:lnTo>
                      <a:pt x="1367" y="454"/>
                    </a:lnTo>
                    <a:lnTo>
                      <a:pt x="1356" y="471"/>
                    </a:lnTo>
                    <a:lnTo>
                      <a:pt x="1344" y="486"/>
                    </a:lnTo>
                    <a:lnTo>
                      <a:pt x="1330" y="502"/>
                    </a:lnTo>
                    <a:lnTo>
                      <a:pt x="1314" y="517"/>
                    </a:lnTo>
                    <a:lnTo>
                      <a:pt x="1297" y="531"/>
                    </a:lnTo>
                    <a:lnTo>
                      <a:pt x="1279" y="546"/>
                    </a:lnTo>
                    <a:lnTo>
                      <a:pt x="1260" y="560"/>
                    </a:lnTo>
                    <a:lnTo>
                      <a:pt x="1239" y="573"/>
                    </a:lnTo>
                    <a:lnTo>
                      <a:pt x="1217" y="586"/>
                    </a:lnTo>
                    <a:lnTo>
                      <a:pt x="1194" y="598"/>
                    </a:lnTo>
                    <a:lnTo>
                      <a:pt x="1169" y="609"/>
                    </a:lnTo>
                    <a:lnTo>
                      <a:pt x="1143" y="621"/>
                    </a:lnTo>
                    <a:lnTo>
                      <a:pt x="1117" y="631"/>
                    </a:lnTo>
                    <a:lnTo>
                      <a:pt x="1090" y="640"/>
                    </a:lnTo>
                    <a:lnTo>
                      <a:pt x="1062" y="649"/>
                    </a:lnTo>
                    <a:lnTo>
                      <a:pt x="1032" y="658"/>
                    </a:lnTo>
                    <a:lnTo>
                      <a:pt x="1002" y="666"/>
                    </a:lnTo>
                    <a:lnTo>
                      <a:pt x="971" y="673"/>
                    </a:lnTo>
                    <a:lnTo>
                      <a:pt x="940" y="679"/>
                    </a:lnTo>
                    <a:lnTo>
                      <a:pt x="908" y="684"/>
                    </a:lnTo>
                    <a:lnTo>
                      <a:pt x="874" y="690"/>
                    </a:lnTo>
                    <a:lnTo>
                      <a:pt x="840" y="693"/>
                    </a:lnTo>
                    <a:lnTo>
                      <a:pt x="805" y="696"/>
                    </a:lnTo>
                    <a:lnTo>
                      <a:pt x="770" y="699"/>
                    </a:lnTo>
                    <a:lnTo>
                      <a:pt x="735" y="700"/>
                    </a:lnTo>
                    <a:lnTo>
                      <a:pt x="699" y="700"/>
                    </a:lnTo>
                    <a:lnTo>
                      <a:pt x="663" y="700"/>
                    </a:lnTo>
                    <a:lnTo>
                      <a:pt x="628" y="699"/>
                    </a:lnTo>
                    <a:lnTo>
                      <a:pt x="593" y="696"/>
                    </a:lnTo>
                    <a:lnTo>
                      <a:pt x="558" y="693"/>
                    </a:lnTo>
                    <a:lnTo>
                      <a:pt x="524" y="690"/>
                    </a:lnTo>
                    <a:lnTo>
                      <a:pt x="490" y="684"/>
                    </a:lnTo>
                    <a:lnTo>
                      <a:pt x="458" y="679"/>
                    </a:lnTo>
                    <a:lnTo>
                      <a:pt x="427" y="673"/>
                    </a:lnTo>
                    <a:lnTo>
                      <a:pt x="396" y="666"/>
                    </a:lnTo>
                    <a:lnTo>
                      <a:pt x="366" y="658"/>
                    </a:lnTo>
                    <a:lnTo>
                      <a:pt x="336" y="649"/>
                    </a:lnTo>
                    <a:lnTo>
                      <a:pt x="308" y="640"/>
                    </a:lnTo>
                    <a:lnTo>
                      <a:pt x="281" y="631"/>
                    </a:lnTo>
                    <a:lnTo>
                      <a:pt x="255" y="621"/>
                    </a:lnTo>
                    <a:lnTo>
                      <a:pt x="229" y="609"/>
                    </a:lnTo>
                    <a:lnTo>
                      <a:pt x="204" y="598"/>
                    </a:lnTo>
                    <a:lnTo>
                      <a:pt x="181" y="586"/>
                    </a:lnTo>
                    <a:lnTo>
                      <a:pt x="159" y="573"/>
                    </a:lnTo>
                    <a:lnTo>
                      <a:pt x="138" y="560"/>
                    </a:lnTo>
                    <a:lnTo>
                      <a:pt x="119" y="546"/>
                    </a:lnTo>
                    <a:lnTo>
                      <a:pt x="101" y="531"/>
                    </a:lnTo>
                    <a:lnTo>
                      <a:pt x="84" y="517"/>
                    </a:lnTo>
                    <a:lnTo>
                      <a:pt x="68" y="502"/>
                    </a:lnTo>
                    <a:lnTo>
                      <a:pt x="54" y="486"/>
                    </a:lnTo>
                    <a:lnTo>
                      <a:pt x="42" y="471"/>
                    </a:lnTo>
                    <a:lnTo>
                      <a:pt x="31" y="454"/>
                    </a:lnTo>
                    <a:lnTo>
                      <a:pt x="22" y="438"/>
                    </a:lnTo>
                    <a:lnTo>
                      <a:pt x="14" y="421"/>
                    </a:lnTo>
                    <a:lnTo>
                      <a:pt x="7" y="403"/>
                    </a:lnTo>
                    <a:lnTo>
                      <a:pt x="4" y="386"/>
                    </a:lnTo>
                    <a:lnTo>
                      <a:pt x="1" y="368"/>
                    </a:lnTo>
                    <a:lnTo>
                      <a:pt x="0" y="350"/>
                    </a:lnTo>
                    <a:lnTo>
                      <a:pt x="1" y="332"/>
                    </a:lnTo>
                    <a:lnTo>
                      <a:pt x="4" y="314"/>
                    </a:lnTo>
                    <a:lnTo>
                      <a:pt x="7" y="297"/>
                    </a:lnTo>
                    <a:lnTo>
                      <a:pt x="14" y="279"/>
                    </a:lnTo>
                    <a:lnTo>
                      <a:pt x="22" y="262"/>
                    </a:lnTo>
                    <a:lnTo>
                      <a:pt x="31" y="246"/>
                    </a:lnTo>
                    <a:lnTo>
                      <a:pt x="42" y="230"/>
                    </a:lnTo>
                    <a:lnTo>
                      <a:pt x="54" y="214"/>
                    </a:lnTo>
                    <a:lnTo>
                      <a:pt x="68" y="199"/>
                    </a:lnTo>
                    <a:lnTo>
                      <a:pt x="84" y="183"/>
                    </a:lnTo>
                    <a:lnTo>
                      <a:pt x="101" y="169"/>
                    </a:lnTo>
                    <a:lnTo>
                      <a:pt x="119" y="154"/>
                    </a:lnTo>
                    <a:lnTo>
                      <a:pt x="138" y="140"/>
                    </a:lnTo>
                    <a:lnTo>
                      <a:pt x="159" y="127"/>
                    </a:lnTo>
                    <a:lnTo>
                      <a:pt x="181" y="114"/>
                    </a:lnTo>
                    <a:lnTo>
                      <a:pt x="204" y="103"/>
                    </a:lnTo>
                    <a:lnTo>
                      <a:pt x="229" y="91"/>
                    </a:lnTo>
                    <a:lnTo>
                      <a:pt x="255" y="79"/>
                    </a:lnTo>
                    <a:lnTo>
                      <a:pt x="281" y="69"/>
                    </a:lnTo>
                    <a:lnTo>
                      <a:pt x="308" y="60"/>
                    </a:lnTo>
                    <a:lnTo>
                      <a:pt x="336" y="51"/>
                    </a:lnTo>
                    <a:lnTo>
                      <a:pt x="366" y="42"/>
                    </a:lnTo>
                    <a:lnTo>
                      <a:pt x="396" y="34"/>
                    </a:lnTo>
                    <a:lnTo>
                      <a:pt x="427" y="28"/>
                    </a:lnTo>
                    <a:lnTo>
                      <a:pt x="458" y="21"/>
                    </a:lnTo>
                    <a:lnTo>
                      <a:pt x="490" y="16"/>
                    </a:lnTo>
                    <a:lnTo>
                      <a:pt x="524" y="11"/>
                    </a:lnTo>
                    <a:lnTo>
                      <a:pt x="558" y="7"/>
                    </a:lnTo>
                    <a:lnTo>
                      <a:pt x="593" y="4"/>
                    </a:lnTo>
                    <a:lnTo>
                      <a:pt x="628" y="2"/>
                    </a:lnTo>
                    <a:lnTo>
                      <a:pt x="663" y="0"/>
                    </a:lnTo>
                    <a:lnTo>
                      <a:pt x="699" y="0"/>
                    </a:lnTo>
                    <a:lnTo>
                      <a:pt x="735" y="0"/>
                    </a:lnTo>
                    <a:lnTo>
                      <a:pt x="770" y="2"/>
                    </a:lnTo>
                    <a:lnTo>
                      <a:pt x="805" y="4"/>
                    </a:lnTo>
                    <a:lnTo>
                      <a:pt x="840" y="7"/>
                    </a:lnTo>
                    <a:lnTo>
                      <a:pt x="874" y="11"/>
                    </a:lnTo>
                    <a:lnTo>
                      <a:pt x="908" y="16"/>
                    </a:lnTo>
                    <a:lnTo>
                      <a:pt x="940" y="21"/>
                    </a:lnTo>
                    <a:lnTo>
                      <a:pt x="971" y="28"/>
                    </a:lnTo>
                    <a:lnTo>
                      <a:pt x="1002" y="34"/>
                    </a:lnTo>
                    <a:lnTo>
                      <a:pt x="1032" y="42"/>
                    </a:lnTo>
                    <a:lnTo>
                      <a:pt x="1062" y="51"/>
                    </a:lnTo>
                    <a:lnTo>
                      <a:pt x="1090" y="60"/>
                    </a:lnTo>
                    <a:lnTo>
                      <a:pt x="1117" y="69"/>
                    </a:lnTo>
                    <a:lnTo>
                      <a:pt x="1143" y="79"/>
                    </a:lnTo>
                    <a:lnTo>
                      <a:pt x="1169" y="91"/>
                    </a:lnTo>
                    <a:lnTo>
                      <a:pt x="1194" y="103"/>
                    </a:lnTo>
                    <a:lnTo>
                      <a:pt x="1217" y="114"/>
                    </a:lnTo>
                    <a:lnTo>
                      <a:pt x="1239" y="127"/>
                    </a:lnTo>
                    <a:lnTo>
                      <a:pt x="1260" y="140"/>
                    </a:lnTo>
                    <a:lnTo>
                      <a:pt x="1279" y="154"/>
                    </a:lnTo>
                    <a:lnTo>
                      <a:pt x="1297" y="169"/>
                    </a:lnTo>
                    <a:lnTo>
                      <a:pt x="1314" y="183"/>
                    </a:lnTo>
                    <a:lnTo>
                      <a:pt x="1330" y="199"/>
                    </a:lnTo>
                    <a:lnTo>
                      <a:pt x="1344" y="214"/>
                    </a:lnTo>
                    <a:lnTo>
                      <a:pt x="1356" y="230"/>
                    </a:lnTo>
                    <a:lnTo>
                      <a:pt x="1367" y="246"/>
                    </a:lnTo>
                    <a:lnTo>
                      <a:pt x="1376" y="262"/>
                    </a:lnTo>
                    <a:lnTo>
                      <a:pt x="1384" y="279"/>
                    </a:lnTo>
                    <a:lnTo>
                      <a:pt x="1391" y="297"/>
                    </a:lnTo>
                    <a:lnTo>
                      <a:pt x="1394" y="314"/>
                    </a:lnTo>
                    <a:lnTo>
                      <a:pt x="1397" y="332"/>
                    </a:lnTo>
                    <a:lnTo>
                      <a:pt x="1398" y="350"/>
                    </a:lnTo>
                    <a:close/>
                  </a:path>
                </a:pathLst>
              </a:custGeom>
              <a:solidFill>
                <a:srgbClr val="000000"/>
              </a:solidFill>
              <a:ln w="9525">
                <a:noFill/>
                <a:round/>
                <a:headEnd/>
                <a:tailEnd/>
              </a:ln>
            </p:spPr>
            <p:txBody>
              <a:bodyPr/>
              <a:lstStyle/>
              <a:p>
                <a:endParaRPr lang="zh-CN" altLang="en-US"/>
              </a:p>
            </p:txBody>
          </p:sp>
        </p:grpSp>
        <p:grpSp>
          <p:nvGrpSpPr>
            <p:cNvPr id="37922" name="Group 23"/>
            <p:cNvGrpSpPr>
              <a:grpSpLocks/>
            </p:cNvGrpSpPr>
            <p:nvPr/>
          </p:nvGrpSpPr>
          <p:grpSpPr bwMode="auto">
            <a:xfrm>
              <a:off x="2232026" y="1713707"/>
              <a:ext cx="1042988" cy="1042987"/>
              <a:chOff x="2335" y="1139"/>
              <a:chExt cx="1089" cy="1089"/>
            </a:xfrm>
          </p:grpSpPr>
          <p:sp>
            <p:nvSpPr>
              <p:cNvPr id="37961" name="Oval 24"/>
              <p:cNvSpPr>
                <a:spLocks noChangeArrowheads="1"/>
              </p:cNvSpPr>
              <p:nvPr/>
            </p:nvSpPr>
            <p:spPr bwMode="auto">
              <a:xfrm>
                <a:off x="2335" y="1139"/>
                <a:ext cx="1089" cy="1089"/>
              </a:xfrm>
              <a:prstGeom prst="ellipse">
                <a:avLst/>
              </a:prstGeom>
              <a:gradFill rotWithShape="1">
                <a:gsLst>
                  <a:gs pos="0">
                    <a:srgbClr val="00C8FF"/>
                  </a:gs>
                  <a:gs pos="100000">
                    <a:srgbClr val="004BFF"/>
                  </a:gs>
                </a:gsLst>
                <a:lin ang="5400000" scaled="1"/>
              </a:gradFill>
              <a:ln w="9525">
                <a:noFill/>
                <a:round/>
                <a:headEnd/>
                <a:tailEnd/>
              </a:ln>
            </p:spPr>
            <p:txBody>
              <a:bodyPr wrap="none" anchor="ctr"/>
              <a:lstStyle/>
              <a:p>
                <a:endParaRPr lang="zh-CN" altLang="en-US">
                  <a:latin typeface="Calibri" pitchFamily="34" charset="0"/>
                </a:endParaRPr>
              </a:p>
            </p:txBody>
          </p:sp>
          <p:grpSp>
            <p:nvGrpSpPr>
              <p:cNvPr id="37962" name="Group 25"/>
              <p:cNvGrpSpPr>
                <a:grpSpLocks/>
              </p:cNvGrpSpPr>
              <p:nvPr/>
            </p:nvGrpSpPr>
            <p:grpSpPr bwMode="auto">
              <a:xfrm>
                <a:off x="2426" y="1169"/>
                <a:ext cx="908" cy="296"/>
                <a:chOff x="1431" y="1843"/>
                <a:chExt cx="907" cy="295"/>
              </a:xfrm>
            </p:grpSpPr>
            <p:sp>
              <p:nvSpPr>
                <p:cNvPr id="76" name="Freeform 26"/>
                <p:cNvSpPr>
                  <a:spLocks/>
                </p:cNvSpPr>
                <p:nvPr/>
              </p:nvSpPr>
              <p:spPr bwMode="auto">
                <a:xfrm>
                  <a:off x="1429" y="1843"/>
                  <a:ext cx="911"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37964" name="Oval 27"/>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w="9525">
                  <a:noFill/>
                  <a:round/>
                  <a:headEnd/>
                  <a:tailEnd/>
                </a:ln>
              </p:spPr>
              <p:txBody>
                <a:bodyPr wrap="none" anchor="ctr"/>
                <a:lstStyle/>
                <a:p>
                  <a:endParaRPr lang="zh-CN" altLang="en-US">
                    <a:latin typeface="Calibri" pitchFamily="34" charset="0"/>
                  </a:endParaRPr>
                </a:p>
              </p:txBody>
            </p:sp>
          </p:grpSp>
        </p:grpSp>
        <p:grpSp>
          <p:nvGrpSpPr>
            <p:cNvPr id="37923" name="Group 28"/>
            <p:cNvGrpSpPr>
              <a:grpSpLocks/>
            </p:cNvGrpSpPr>
            <p:nvPr/>
          </p:nvGrpSpPr>
          <p:grpSpPr bwMode="auto">
            <a:xfrm>
              <a:off x="1150938" y="2074070"/>
              <a:ext cx="755650" cy="755650"/>
              <a:chOff x="2335" y="1139"/>
              <a:chExt cx="1089" cy="1089"/>
            </a:xfrm>
          </p:grpSpPr>
          <p:sp>
            <p:nvSpPr>
              <p:cNvPr id="37957" name="Oval 29"/>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w="9525">
                <a:noFill/>
                <a:round/>
                <a:headEnd/>
                <a:tailEnd/>
              </a:ln>
            </p:spPr>
            <p:txBody>
              <a:bodyPr wrap="none" anchor="ctr"/>
              <a:lstStyle/>
              <a:p>
                <a:endParaRPr lang="zh-CN" altLang="en-US">
                  <a:latin typeface="Calibri" pitchFamily="34" charset="0"/>
                </a:endParaRPr>
              </a:p>
            </p:txBody>
          </p:sp>
          <p:grpSp>
            <p:nvGrpSpPr>
              <p:cNvPr id="37958" name="Group 30"/>
              <p:cNvGrpSpPr>
                <a:grpSpLocks/>
              </p:cNvGrpSpPr>
              <p:nvPr/>
            </p:nvGrpSpPr>
            <p:grpSpPr bwMode="auto">
              <a:xfrm>
                <a:off x="2426" y="1169"/>
                <a:ext cx="908" cy="296"/>
                <a:chOff x="1431" y="1843"/>
                <a:chExt cx="907" cy="295"/>
              </a:xfrm>
            </p:grpSpPr>
            <p:sp>
              <p:nvSpPr>
                <p:cNvPr id="72" name="Freeform 31"/>
                <p:cNvSpPr>
                  <a:spLocks/>
                </p:cNvSpPr>
                <p:nvPr/>
              </p:nvSpPr>
              <p:spPr bwMode="auto">
                <a:xfrm>
                  <a:off x="1430" y="1843"/>
                  <a:ext cx="907" cy="294"/>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37960" name="Oval 32"/>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w="9525">
                  <a:noFill/>
                  <a:round/>
                  <a:headEnd/>
                  <a:tailEnd/>
                </a:ln>
              </p:spPr>
              <p:txBody>
                <a:bodyPr wrap="none" anchor="ctr"/>
                <a:lstStyle/>
                <a:p>
                  <a:endParaRPr lang="zh-CN" altLang="en-US">
                    <a:latin typeface="Calibri" pitchFamily="34" charset="0"/>
                  </a:endParaRPr>
                </a:p>
              </p:txBody>
            </p:sp>
          </p:grpSp>
        </p:grpSp>
        <p:grpSp>
          <p:nvGrpSpPr>
            <p:cNvPr id="37924" name="Group 33"/>
            <p:cNvGrpSpPr>
              <a:grpSpLocks/>
            </p:cNvGrpSpPr>
            <p:nvPr/>
          </p:nvGrpSpPr>
          <p:grpSpPr bwMode="auto">
            <a:xfrm>
              <a:off x="1800226" y="1931195"/>
              <a:ext cx="755650" cy="755650"/>
              <a:chOff x="2335" y="1139"/>
              <a:chExt cx="1089" cy="1089"/>
            </a:xfrm>
          </p:grpSpPr>
          <p:sp>
            <p:nvSpPr>
              <p:cNvPr id="37953" name="Oval 34"/>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w="9525">
                <a:noFill/>
                <a:round/>
                <a:headEnd/>
                <a:tailEnd/>
              </a:ln>
            </p:spPr>
            <p:txBody>
              <a:bodyPr wrap="none" anchor="ctr"/>
              <a:lstStyle/>
              <a:p>
                <a:endParaRPr lang="zh-CN" altLang="en-US">
                  <a:latin typeface="Calibri" pitchFamily="34" charset="0"/>
                </a:endParaRPr>
              </a:p>
            </p:txBody>
          </p:sp>
          <p:grpSp>
            <p:nvGrpSpPr>
              <p:cNvPr id="37954" name="Group 35"/>
              <p:cNvGrpSpPr>
                <a:grpSpLocks/>
              </p:cNvGrpSpPr>
              <p:nvPr/>
            </p:nvGrpSpPr>
            <p:grpSpPr bwMode="auto">
              <a:xfrm>
                <a:off x="2426" y="1169"/>
                <a:ext cx="908" cy="296"/>
                <a:chOff x="1431" y="1843"/>
                <a:chExt cx="907" cy="295"/>
              </a:xfrm>
            </p:grpSpPr>
            <p:sp>
              <p:nvSpPr>
                <p:cNvPr id="68" name="Freeform 36"/>
                <p:cNvSpPr>
                  <a:spLocks/>
                </p:cNvSpPr>
                <p:nvPr/>
              </p:nvSpPr>
              <p:spPr bwMode="auto">
                <a:xfrm>
                  <a:off x="1430" y="1810"/>
                  <a:ext cx="907" cy="328"/>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37956" name="Oval 37"/>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w="9525">
                  <a:noFill/>
                  <a:round/>
                  <a:headEnd/>
                  <a:tailEnd/>
                </a:ln>
              </p:spPr>
              <p:txBody>
                <a:bodyPr wrap="none" anchor="ctr"/>
                <a:lstStyle/>
                <a:p>
                  <a:endParaRPr lang="zh-CN" altLang="en-US">
                    <a:latin typeface="Calibri" pitchFamily="34" charset="0"/>
                  </a:endParaRPr>
                </a:p>
              </p:txBody>
            </p:sp>
          </p:grpSp>
        </p:grpSp>
        <p:grpSp>
          <p:nvGrpSpPr>
            <p:cNvPr id="37925" name="Group 38"/>
            <p:cNvGrpSpPr>
              <a:grpSpLocks/>
            </p:cNvGrpSpPr>
            <p:nvPr/>
          </p:nvGrpSpPr>
          <p:grpSpPr bwMode="auto">
            <a:xfrm>
              <a:off x="1692276" y="2255045"/>
              <a:ext cx="755650" cy="755650"/>
              <a:chOff x="2335" y="1139"/>
              <a:chExt cx="1089" cy="1089"/>
            </a:xfrm>
          </p:grpSpPr>
          <p:sp>
            <p:nvSpPr>
              <p:cNvPr id="37949" name="Oval 39"/>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w="9525">
                <a:noFill/>
                <a:round/>
                <a:headEnd/>
                <a:tailEnd/>
              </a:ln>
            </p:spPr>
            <p:txBody>
              <a:bodyPr wrap="none" anchor="ctr"/>
              <a:lstStyle/>
              <a:p>
                <a:endParaRPr lang="zh-CN" altLang="en-US">
                  <a:latin typeface="Calibri" pitchFamily="34" charset="0"/>
                </a:endParaRPr>
              </a:p>
            </p:txBody>
          </p:sp>
          <p:grpSp>
            <p:nvGrpSpPr>
              <p:cNvPr id="37950" name="Group 40"/>
              <p:cNvGrpSpPr>
                <a:grpSpLocks/>
              </p:cNvGrpSpPr>
              <p:nvPr/>
            </p:nvGrpSpPr>
            <p:grpSpPr bwMode="auto">
              <a:xfrm>
                <a:off x="2426" y="1169"/>
                <a:ext cx="908" cy="296"/>
                <a:chOff x="1431" y="1843"/>
                <a:chExt cx="907" cy="295"/>
              </a:xfrm>
            </p:grpSpPr>
            <p:sp>
              <p:nvSpPr>
                <p:cNvPr id="64" name="Freeform 41"/>
                <p:cNvSpPr>
                  <a:spLocks/>
                </p:cNvSpPr>
                <p:nvPr/>
              </p:nvSpPr>
              <p:spPr bwMode="auto">
                <a:xfrm>
                  <a:off x="1431" y="1810"/>
                  <a:ext cx="907" cy="328"/>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37952" name="Oval 42"/>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w="9525">
                  <a:noFill/>
                  <a:round/>
                  <a:headEnd/>
                  <a:tailEnd/>
                </a:ln>
              </p:spPr>
              <p:txBody>
                <a:bodyPr wrap="none" anchor="ctr"/>
                <a:lstStyle/>
                <a:p>
                  <a:endParaRPr lang="zh-CN" altLang="en-US">
                    <a:latin typeface="Calibri" pitchFamily="34" charset="0"/>
                  </a:endParaRPr>
                </a:p>
              </p:txBody>
            </p:sp>
          </p:grpSp>
        </p:grpSp>
        <p:grpSp>
          <p:nvGrpSpPr>
            <p:cNvPr id="37926" name="Group 43"/>
            <p:cNvGrpSpPr>
              <a:grpSpLocks/>
            </p:cNvGrpSpPr>
            <p:nvPr/>
          </p:nvGrpSpPr>
          <p:grpSpPr bwMode="auto">
            <a:xfrm>
              <a:off x="1223963" y="2397920"/>
              <a:ext cx="755650" cy="755650"/>
              <a:chOff x="2335" y="1139"/>
              <a:chExt cx="1089" cy="1089"/>
            </a:xfrm>
          </p:grpSpPr>
          <p:sp>
            <p:nvSpPr>
              <p:cNvPr id="37945" name="Oval 44"/>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w="9525">
                <a:noFill/>
                <a:round/>
                <a:headEnd/>
                <a:tailEnd/>
              </a:ln>
            </p:spPr>
            <p:txBody>
              <a:bodyPr wrap="none" anchor="ctr"/>
              <a:lstStyle/>
              <a:p>
                <a:endParaRPr lang="zh-CN" altLang="en-US">
                  <a:latin typeface="Calibri" pitchFamily="34" charset="0"/>
                </a:endParaRPr>
              </a:p>
            </p:txBody>
          </p:sp>
          <p:grpSp>
            <p:nvGrpSpPr>
              <p:cNvPr id="37946" name="Group 45"/>
              <p:cNvGrpSpPr>
                <a:grpSpLocks/>
              </p:cNvGrpSpPr>
              <p:nvPr/>
            </p:nvGrpSpPr>
            <p:grpSpPr bwMode="auto">
              <a:xfrm>
                <a:off x="2426" y="1169"/>
                <a:ext cx="908" cy="296"/>
                <a:chOff x="1431" y="1843"/>
                <a:chExt cx="907" cy="295"/>
              </a:xfrm>
            </p:grpSpPr>
            <p:sp>
              <p:nvSpPr>
                <p:cNvPr id="60" name="Freeform 46"/>
                <p:cNvSpPr>
                  <a:spLocks/>
                </p:cNvSpPr>
                <p:nvPr/>
              </p:nvSpPr>
              <p:spPr bwMode="auto">
                <a:xfrm>
                  <a:off x="1430" y="1810"/>
                  <a:ext cx="907" cy="328"/>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37948" name="Oval 47"/>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w="9525">
                  <a:noFill/>
                  <a:round/>
                  <a:headEnd/>
                  <a:tailEnd/>
                </a:ln>
              </p:spPr>
              <p:txBody>
                <a:bodyPr wrap="none" anchor="ctr"/>
                <a:lstStyle/>
                <a:p>
                  <a:endParaRPr lang="zh-CN" altLang="en-US">
                    <a:latin typeface="Calibri" pitchFamily="34" charset="0"/>
                  </a:endParaRPr>
                </a:p>
              </p:txBody>
            </p:sp>
          </p:grpSp>
        </p:grpSp>
        <p:grpSp>
          <p:nvGrpSpPr>
            <p:cNvPr id="37927" name="Group 48"/>
            <p:cNvGrpSpPr>
              <a:grpSpLocks/>
            </p:cNvGrpSpPr>
            <p:nvPr/>
          </p:nvGrpSpPr>
          <p:grpSpPr bwMode="auto">
            <a:xfrm>
              <a:off x="1727201" y="2686845"/>
              <a:ext cx="755650" cy="755650"/>
              <a:chOff x="2335" y="1139"/>
              <a:chExt cx="1089" cy="1089"/>
            </a:xfrm>
          </p:grpSpPr>
          <p:sp>
            <p:nvSpPr>
              <p:cNvPr id="37941" name="Oval 49"/>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w="9525">
                <a:noFill/>
                <a:round/>
                <a:headEnd/>
                <a:tailEnd/>
              </a:ln>
            </p:spPr>
            <p:txBody>
              <a:bodyPr wrap="none" anchor="ctr"/>
              <a:lstStyle/>
              <a:p>
                <a:endParaRPr lang="zh-CN" altLang="en-US">
                  <a:latin typeface="Calibri" pitchFamily="34" charset="0"/>
                </a:endParaRPr>
              </a:p>
            </p:txBody>
          </p:sp>
          <p:grpSp>
            <p:nvGrpSpPr>
              <p:cNvPr id="37942" name="Group 50"/>
              <p:cNvGrpSpPr>
                <a:grpSpLocks/>
              </p:cNvGrpSpPr>
              <p:nvPr/>
            </p:nvGrpSpPr>
            <p:grpSpPr bwMode="auto">
              <a:xfrm>
                <a:off x="2426" y="1169"/>
                <a:ext cx="908" cy="296"/>
                <a:chOff x="1431" y="1843"/>
                <a:chExt cx="907" cy="295"/>
              </a:xfrm>
            </p:grpSpPr>
            <p:sp>
              <p:nvSpPr>
                <p:cNvPr id="56" name="Freeform 51"/>
                <p:cNvSpPr>
                  <a:spLocks/>
                </p:cNvSpPr>
                <p:nvPr/>
              </p:nvSpPr>
              <p:spPr bwMode="auto">
                <a:xfrm>
                  <a:off x="1430" y="1810"/>
                  <a:ext cx="907" cy="328"/>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37944" name="Oval 52"/>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w="9525">
                  <a:noFill/>
                  <a:round/>
                  <a:headEnd/>
                  <a:tailEnd/>
                </a:ln>
              </p:spPr>
              <p:txBody>
                <a:bodyPr wrap="none" anchor="ctr"/>
                <a:lstStyle/>
                <a:p>
                  <a:endParaRPr lang="zh-CN" altLang="en-US">
                    <a:latin typeface="Calibri" pitchFamily="34" charset="0"/>
                  </a:endParaRPr>
                </a:p>
              </p:txBody>
            </p:sp>
          </p:grpSp>
        </p:grpSp>
        <p:grpSp>
          <p:nvGrpSpPr>
            <p:cNvPr id="37928" name="Group 53"/>
            <p:cNvGrpSpPr>
              <a:grpSpLocks/>
            </p:cNvGrpSpPr>
            <p:nvPr/>
          </p:nvGrpSpPr>
          <p:grpSpPr bwMode="auto">
            <a:xfrm>
              <a:off x="2232026" y="2470945"/>
              <a:ext cx="755650" cy="755650"/>
              <a:chOff x="2335" y="1139"/>
              <a:chExt cx="1089" cy="1089"/>
            </a:xfrm>
          </p:grpSpPr>
          <p:sp>
            <p:nvSpPr>
              <p:cNvPr id="37937" name="Oval 54"/>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w="9525">
                <a:noFill/>
                <a:round/>
                <a:headEnd/>
                <a:tailEnd/>
              </a:ln>
            </p:spPr>
            <p:txBody>
              <a:bodyPr wrap="none" anchor="ctr"/>
              <a:lstStyle/>
              <a:p>
                <a:endParaRPr lang="zh-CN" altLang="en-US">
                  <a:latin typeface="Calibri" pitchFamily="34" charset="0"/>
                </a:endParaRPr>
              </a:p>
            </p:txBody>
          </p:sp>
          <p:grpSp>
            <p:nvGrpSpPr>
              <p:cNvPr id="37938" name="Group 55"/>
              <p:cNvGrpSpPr>
                <a:grpSpLocks/>
              </p:cNvGrpSpPr>
              <p:nvPr/>
            </p:nvGrpSpPr>
            <p:grpSpPr bwMode="auto">
              <a:xfrm>
                <a:off x="2426" y="1169"/>
                <a:ext cx="908" cy="296"/>
                <a:chOff x="1431" y="1843"/>
                <a:chExt cx="907" cy="295"/>
              </a:xfrm>
            </p:grpSpPr>
            <p:sp>
              <p:nvSpPr>
                <p:cNvPr id="52" name="Freeform 56"/>
                <p:cNvSpPr>
                  <a:spLocks/>
                </p:cNvSpPr>
                <p:nvPr/>
              </p:nvSpPr>
              <p:spPr bwMode="auto">
                <a:xfrm>
                  <a:off x="1430" y="1842"/>
                  <a:ext cx="907"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37940" name="Oval 57"/>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w="9525">
                  <a:noFill/>
                  <a:round/>
                  <a:headEnd/>
                  <a:tailEnd/>
                </a:ln>
              </p:spPr>
              <p:txBody>
                <a:bodyPr wrap="none" anchor="ctr"/>
                <a:lstStyle/>
                <a:p>
                  <a:endParaRPr lang="zh-CN" altLang="en-US">
                    <a:latin typeface="Calibri" pitchFamily="34" charset="0"/>
                  </a:endParaRPr>
                </a:p>
              </p:txBody>
            </p:sp>
          </p:grpSp>
        </p:grpSp>
        <p:grpSp>
          <p:nvGrpSpPr>
            <p:cNvPr id="37929" name="Group 58"/>
            <p:cNvGrpSpPr>
              <a:grpSpLocks/>
            </p:cNvGrpSpPr>
            <p:nvPr/>
          </p:nvGrpSpPr>
          <p:grpSpPr bwMode="auto">
            <a:xfrm>
              <a:off x="2592388" y="2397920"/>
              <a:ext cx="755650" cy="755650"/>
              <a:chOff x="2335" y="1139"/>
              <a:chExt cx="1089" cy="1089"/>
            </a:xfrm>
          </p:grpSpPr>
          <p:sp>
            <p:nvSpPr>
              <p:cNvPr id="37933" name="Oval 59"/>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w="9525">
                <a:noFill/>
                <a:round/>
                <a:headEnd/>
                <a:tailEnd/>
              </a:ln>
            </p:spPr>
            <p:txBody>
              <a:bodyPr wrap="none" anchor="ctr"/>
              <a:lstStyle/>
              <a:p>
                <a:endParaRPr lang="zh-CN" altLang="en-US">
                  <a:latin typeface="Calibri" pitchFamily="34" charset="0"/>
                </a:endParaRPr>
              </a:p>
            </p:txBody>
          </p:sp>
          <p:grpSp>
            <p:nvGrpSpPr>
              <p:cNvPr id="37934" name="Group 60"/>
              <p:cNvGrpSpPr>
                <a:grpSpLocks/>
              </p:cNvGrpSpPr>
              <p:nvPr/>
            </p:nvGrpSpPr>
            <p:grpSpPr bwMode="auto">
              <a:xfrm>
                <a:off x="2426" y="1169"/>
                <a:ext cx="908" cy="296"/>
                <a:chOff x="1431" y="1843"/>
                <a:chExt cx="907" cy="295"/>
              </a:xfrm>
            </p:grpSpPr>
            <p:sp>
              <p:nvSpPr>
                <p:cNvPr id="48" name="Freeform 61"/>
                <p:cNvSpPr>
                  <a:spLocks/>
                </p:cNvSpPr>
                <p:nvPr/>
              </p:nvSpPr>
              <p:spPr bwMode="auto">
                <a:xfrm>
                  <a:off x="1401" y="1810"/>
                  <a:ext cx="907" cy="328"/>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37936" name="Oval 62"/>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w="9525">
                  <a:noFill/>
                  <a:round/>
                  <a:headEnd/>
                  <a:tailEnd/>
                </a:ln>
              </p:spPr>
              <p:txBody>
                <a:bodyPr wrap="none" anchor="ctr"/>
                <a:lstStyle/>
                <a:p>
                  <a:endParaRPr lang="zh-CN" altLang="en-US">
                    <a:latin typeface="Calibri" pitchFamily="34" charset="0"/>
                  </a:endParaRPr>
                </a:p>
              </p:txBody>
            </p:sp>
          </p:grpSp>
        </p:grpSp>
        <p:grpSp>
          <p:nvGrpSpPr>
            <p:cNvPr id="37930" name="Group 63"/>
            <p:cNvGrpSpPr>
              <a:grpSpLocks/>
            </p:cNvGrpSpPr>
            <p:nvPr/>
          </p:nvGrpSpPr>
          <p:grpSpPr bwMode="auto">
            <a:xfrm>
              <a:off x="1042988" y="2590007"/>
              <a:ext cx="2368550" cy="2665412"/>
              <a:chOff x="1088" y="1759"/>
              <a:chExt cx="1492" cy="1679"/>
            </a:xfrm>
          </p:grpSpPr>
          <p:sp>
            <p:nvSpPr>
              <p:cNvPr id="37931" name="Freeform 64"/>
              <p:cNvSpPr>
                <a:spLocks/>
              </p:cNvSpPr>
              <p:nvPr/>
            </p:nvSpPr>
            <p:spPr bwMode="auto">
              <a:xfrm>
                <a:off x="1088" y="1759"/>
                <a:ext cx="1492" cy="373"/>
              </a:xfrm>
              <a:custGeom>
                <a:avLst/>
                <a:gdLst>
                  <a:gd name="T0" fmla="*/ 710 w 1492"/>
                  <a:gd name="T1" fmla="*/ 350 h 373"/>
                  <a:gd name="T2" fmla="*/ 605 w 1492"/>
                  <a:gd name="T3" fmla="*/ 343 h 373"/>
                  <a:gd name="T4" fmla="*/ 505 w 1492"/>
                  <a:gd name="T5" fmla="*/ 329 h 373"/>
                  <a:gd name="T6" fmla="*/ 413 w 1492"/>
                  <a:gd name="T7" fmla="*/ 308 h 373"/>
                  <a:gd name="T8" fmla="*/ 328 w 1492"/>
                  <a:gd name="T9" fmla="*/ 281 h 373"/>
                  <a:gd name="T10" fmla="*/ 251 w 1492"/>
                  <a:gd name="T11" fmla="*/ 248 h 373"/>
                  <a:gd name="T12" fmla="*/ 185 w 1492"/>
                  <a:gd name="T13" fmla="*/ 210 h 373"/>
                  <a:gd name="T14" fmla="*/ 131 w 1492"/>
                  <a:gd name="T15" fmla="*/ 167 h 373"/>
                  <a:gd name="T16" fmla="*/ 89 w 1492"/>
                  <a:gd name="T17" fmla="*/ 121 h 373"/>
                  <a:gd name="T18" fmla="*/ 61 w 1492"/>
                  <a:gd name="T19" fmla="*/ 71 h 373"/>
                  <a:gd name="T20" fmla="*/ 48 w 1492"/>
                  <a:gd name="T21" fmla="*/ 18 h 373"/>
                  <a:gd name="T22" fmla="*/ 0 w 1492"/>
                  <a:gd name="T23" fmla="*/ 0 h 373"/>
                  <a:gd name="T24" fmla="*/ 9 w 1492"/>
                  <a:gd name="T25" fmla="*/ 57 h 373"/>
                  <a:gd name="T26" fmla="*/ 34 w 1492"/>
                  <a:gd name="T27" fmla="*/ 112 h 373"/>
                  <a:gd name="T28" fmla="*/ 74 w 1492"/>
                  <a:gd name="T29" fmla="*/ 162 h 373"/>
                  <a:gd name="T30" fmla="*/ 127 w 1492"/>
                  <a:gd name="T31" fmla="*/ 209 h 373"/>
                  <a:gd name="T32" fmla="*/ 194 w 1492"/>
                  <a:gd name="T33" fmla="*/ 251 h 373"/>
                  <a:gd name="T34" fmla="*/ 272 w 1492"/>
                  <a:gd name="T35" fmla="*/ 288 h 373"/>
                  <a:gd name="T36" fmla="*/ 359 w 1492"/>
                  <a:gd name="T37" fmla="*/ 319 h 373"/>
                  <a:gd name="T38" fmla="*/ 456 w 1492"/>
                  <a:gd name="T39" fmla="*/ 343 h 373"/>
                  <a:gd name="T40" fmla="*/ 560 w 1492"/>
                  <a:gd name="T41" fmla="*/ 362 h 373"/>
                  <a:gd name="T42" fmla="*/ 670 w 1492"/>
                  <a:gd name="T43" fmla="*/ 372 h 373"/>
                  <a:gd name="T44" fmla="*/ 746 w 1492"/>
                  <a:gd name="T45" fmla="*/ 373 h 373"/>
                  <a:gd name="T46" fmla="*/ 860 w 1492"/>
                  <a:gd name="T47" fmla="*/ 369 h 373"/>
                  <a:gd name="T48" fmla="*/ 967 w 1492"/>
                  <a:gd name="T49" fmla="*/ 356 h 373"/>
                  <a:gd name="T50" fmla="*/ 1070 w 1492"/>
                  <a:gd name="T51" fmla="*/ 337 h 373"/>
                  <a:gd name="T52" fmla="*/ 1163 w 1492"/>
                  <a:gd name="T53" fmla="*/ 310 h 373"/>
                  <a:gd name="T54" fmla="*/ 1247 w 1492"/>
                  <a:gd name="T55" fmla="*/ 276 h 373"/>
                  <a:gd name="T56" fmla="*/ 1321 w 1492"/>
                  <a:gd name="T57" fmla="*/ 237 h 373"/>
                  <a:gd name="T58" fmla="*/ 1385 w 1492"/>
                  <a:gd name="T59" fmla="*/ 193 h 373"/>
                  <a:gd name="T60" fmla="*/ 1434 w 1492"/>
                  <a:gd name="T61" fmla="*/ 145 h 373"/>
                  <a:gd name="T62" fmla="*/ 1469 w 1492"/>
                  <a:gd name="T63" fmla="*/ 93 h 373"/>
                  <a:gd name="T64" fmla="*/ 1488 w 1492"/>
                  <a:gd name="T65" fmla="*/ 38 h 373"/>
                  <a:gd name="T66" fmla="*/ 1445 w 1492"/>
                  <a:gd name="T67" fmla="*/ 0 h 373"/>
                  <a:gd name="T68" fmla="*/ 1441 w 1492"/>
                  <a:gd name="T69" fmla="*/ 36 h 373"/>
                  <a:gd name="T70" fmla="*/ 1423 w 1492"/>
                  <a:gd name="T71" fmla="*/ 88 h 373"/>
                  <a:gd name="T72" fmla="*/ 1391 w 1492"/>
                  <a:gd name="T73" fmla="*/ 136 h 373"/>
                  <a:gd name="T74" fmla="*/ 1344 w 1492"/>
                  <a:gd name="T75" fmla="*/ 181 h 373"/>
                  <a:gd name="T76" fmla="*/ 1286 w 1492"/>
                  <a:gd name="T77" fmla="*/ 223 h 373"/>
                  <a:gd name="T78" fmla="*/ 1216 w 1492"/>
                  <a:gd name="T79" fmla="*/ 259 h 373"/>
                  <a:gd name="T80" fmla="*/ 1137 w 1492"/>
                  <a:gd name="T81" fmla="*/ 290 h 373"/>
                  <a:gd name="T82" fmla="*/ 1049 w 1492"/>
                  <a:gd name="T83" fmla="*/ 316 h 373"/>
                  <a:gd name="T84" fmla="*/ 955 w 1492"/>
                  <a:gd name="T85" fmla="*/ 334 h 373"/>
                  <a:gd name="T86" fmla="*/ 852 w 1492"/>
                  <a:gd name="T87" fmla="*/ 346 h 373"/>
                  <a:gd name="T88" fmla="*/ 746 w 1492"/>
                  <a:gd name="T89" fmla="*/ 350 h 37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92"/>
                  <a:gd name="T136" fmla="*/ 0 h 373"/>
                  <a:gd name="T137" fmla="*/ 1492 w 1492"/>
                  <a:gd name="T138" fmla="*/ 373 h 37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92" h="373">
                    <a:moveTo>
                      <a:pt x="746" y="350"/>
                    </a:moveTo>
                    <a:lnTo>
                      <a:pt x="746" y="350"/>
                    </a:lnTo>
                    <a:lnTo>
                      <a:pt x="710" y="350"/>
                    </a:lnTo>
                    <a:lnTo>
                      <a:pt x="675" y="349"/>
                    </a:lnTo>
                    <a:lnTo>
                      <a:pt x="640" y="346"/>
                    </a:lnTo>
                    <a:lnTo>
                      <a:pt x="605" y="343"/>
                    </a:lnTo>
                    <a:lnTo>
                      <a:pt x="571" y="340"/>
                    </a:lnTo>
                    <a:lnTo>
                      <a:pt x="537" y="334"/>
                    </a:lnTo>
                    <a:lnTo>
                      <a:pt x="505" y="329"/>
                    </a:lnTo>
                    <a:lnTo>
                      <a:pt x="474" y="323"/>
                    </a:lnTo>
                    <a:lnTo>
                      <a:pt x="443" y="316"/>
                    </a:lnTo>
                    <a:lnTo>
                      <a:pt x="413" y="308"/>
                    </a:lnTo>
                    <a:lnTo>
                      <a:pt x="383" y="299"/>
                    </a:lnTo>
                    <a:lnTo>
                      <a:pt x="355" y="290"/>
                    </a:lnTo>
                    <a:lnTo>
                      <a:pt x="328" y="281"/>
                    </a:lnTo>
                    <a:lnTo>
                      <a:pt x="302" y="271"/>
                    </a:lnTo>
                    <a:lnTo>
                      <a:pt x="276" y="259"/>
                    </a:lnTo>
                    <a:lnTo>
                      <a:pt x="251" y="248"/>
                    </a:lnTo>
                    <a:lnTo>
                      <a:pt x="228" y="236"/>
                    </a:lnTo>
                    <a:lnTo>
                      <a:pt x="206" y="223"/>
                    </a:lnTo>
                    <a:lnTo>
                      <a:pt x="185" y="210"/>
                    </a:lnTo>
                    <a:lnTo>
                      <a:pt x="166" y="196"/>
                    </a:lnTo>
                    <a:lnTo>
                      <a:pt x="148" y="181"/>
                    </a:lnTo>
                    <a:lnTo>
                      <a:pt x="131" y="167"/>
                    </a:lnTo>
                    <a:lnTo>
                      <a:pt x="115" y="152"/>
                    </a:lnTo>
                    <a:lnTo>
                      <a:pt x="101" y="136"/>
                    </a:lnTo>
                    <a:lnTo>
                      <a:pt x="89" y="121"/>
                    </a:lnTo>
                    <a:lnTo>
                      <a:pt x="78" y="104"/>
                    </a:lnTo>
                    <a:lnTo>
                      <a:pt x="69" y="88"/>
                    </a:lnTo>
                    <a:lnTo>
                      <a:pt x="61" y="71"/>
                    </a:lnTo>
                    <a:lnTo>
                      <a:pt x="54" y="53"/>
                    </a:lnTo>
                    <a:lnTo>
                      <a:pt x="51" y="36"/>
                    </a:lnTo>
                    <a:lnTo>
                      <a:pt x="48" y="18"/>
                    </a:lnTo>
                    <a:lnTo>
                      <a:pt x="47" y="0"/>
                    </a:lnTo>
                    <a:lnTo>
                      <a:pt x="0" y="0"/>
                    </a:lnTo>
                    <a:lnTo>
                      <a:pt x="1" y="20"/>
                    </a:lnTo>
                    <a:lnTo>
                      <a:pt x="4" y="38"/>
                    </a:lnTo>
                    <a:lnTo>
                      <a:pt x="9" y="57"/>
                    </a:lnTo>
                    <a:lnTo>
                      <a:pt x="16" y="75"/>
                    </a:lnTo>
                    <a:lnTo>
                      <a:pt x="23" y="93"/>
                    </a:lnTo>
                    <a:lnTo>
                      <a:pt x="34" y="112"/>
                    </a:lnTo>
                    <a:lnTo>
                      <a:pt x="45" y="128"/>
                    </a:lnTo>
                    <a:lnTo>
                      <a:pt x="58" y="145"/>
                    </a:lnTo>
                    <a:lnTo>
                      <a:pt x="74" y="162"/>
                    </a:lnTo>
                    <a:lnTo>
                      <a:pt x="91" y="178"/>
                    </a:lnTo>
                    <a:lnTo>
                      <a:pt x="107" y="193"/>
                    </a:lnTo>
                    <a:lnTo>
                      <a:pt x="127" y="209"/>
                    </a:lnTo>
                    <a:lnTo>
                      <a:pt x="148" y="223"/>
                    </a:lnTo>
                    <a:lnTo>
                      <a:pt x="171" y="237"/>
                    </a:lnTo>
                    <a:lnTo>
                      <a:pt x="194" y="251"/>
                    </a:lnTo>
                    <a:lnTo>
                      <a:pt x="219" y="264"/>
                    </a:lnTo>
                    <a:lnTo>
                      <a:pt x="245" y="276"/>
                    </a:lnTo>
                    <a:lnTo>
                      <a:pt x="272" y="288"/>
                    </a:lnTo>
                    <a:lnTo>
                      <a:pt x="299" y="299"/>
                    </a:lnTo>
                    <a:lnTo>
                      <a:pt x="329" y="310"/>
                    </a:lnTo>
                    <a:lnTo>
                      <a:pt x="359" y="319"/>
                    </a:lnTo>
                    <a:lnTo>
                      <a:pt x="390" y="328"/>
                    </a:lnTo>
                    <a:lnTo>
                      <a:pt x="422" y="337"/>
                    </a:lnTo>
                    <a:lnTo>
                      <a:pt x="456" y="343"/>
                    </a:lnTo>
                    <a:lnTo>
                      <a:pt x="490" y="351"/>
                    </a:lnTo>
                    <a:lnTo>
                      <a:pt x="525" y="356"/>
                    </a:lnTo>
                    <a:lnTo>
                      <a:pt x="560" y="362"/>
                    </a:lnTo>
                    <a:lnTo>
                      <a:pt x="596" y="365"/>
                    </a:lnTo>
                    <a:lnTo>
                      <a:pt x="632" y="369"/>
                    </a:lnTo>
                    <a:lnTo>
                      <a:pt x="670" y="372"/>
                    </a:lnTo>
                    <a:lnTo>
                      <a:pt x="707" y="373"/>
                    </a:lnTo>
                    <a:lnTo>
                      <a:pt x="746" y="373"/>
                    </a:lnTo>
                    <a:lnTo>
                      <a:pt x="785" y="373"/>
                    </a:lnTo>
                    <a:lnTo>
                      <a:pt x="822" y="372"/>
                    </a:lnTo>
                    <a:lnTo>
                      <a:pt x="860" y="369"/>
                    </a:lnTo>
                    <a:lnTo>
                      <a:pt x="896" y="365"/>
                    </a:lnTo>
                    <a:lnTo>
                      <a:pt x="933" y="362"/>
                    </a:lnTo>
                    <a:lnTo>
                      <a:pt x="967" y="356"/>
                    </a:lnTo>
                    <a:lnTo>
                      <a:pt x="1002" y="351"/>
                    </a:lnTo>
                    <a:lnTo>
                      <a:pt x="1036" y="343"/>
                    </a:lnTo>
                    <a:lnTo>
                      <a:pt x="1070" y="337"/>
                    </a:lnTo>
                    <a:lnTo>
                      <a:pt x="1102" y="328"/>
                    </a:lnTo>
                    <a:lnTo>
                      <a:pt x="1133" y="319"/>
                    </a:lnTo>
                    <a:lnTo>
                      <a:pt x="1163" y="310"/>
                    </a:lnTo>
                    <a:lnTo>
                      <a:pt x="1193" y="299"/>
                    </a:lnTo>
                    <a:lnTo>
                      <a:pt x="1220" y="288"/>
                    </a:lnTo>
                    <a:lnTo>
                      <a:pt x="1247" y="276"/>
                    </a:lnTo>
                    <a:lnTo>
                      <a:pt x="1273" y="264"/>
                    </a:lnTo>
                    <a:lnTo>
                      <a:pt x="1298" y="251"/>
                    </a:lnTo>
                    <a:lnTo>
                      <a:pt x="1321" y="237"/>
                    </a:lnTo>
                    <a:lnTo>
                      <a:pt x="1344" y="223"/>
                    </a:lnTo>
                    <a:lnTo>
                      <a:pt x="1365" y="209"/>
                    </a:lnTo>
                    <a:lnTo>
                      <a:pt x="1385" y="193"/>
                    </a:lnTo>
                    <a:lnTo>
                      <a:pt x="1401" y="178"/>
                    </a:lnTo>
                    <a:lnTo>
                      <a:pt x="1418" y="162"/>
                    </a:lnTo>
                    <a:lnTo>
                      <a:pt x="1434" y="145"/>
                    </a:lnTo>
                    <a:lnTo>
                      <a:pt x="1447" y="128"/>
                    </a:lnTo>
                    <a:lnTo>
                      <a:pt x="1458" y="112"/>
                    </a:lnTo>
                    <a:lnTo>
                      <a:pt x="1469" y="93"/>
                    </a:lnTo>
                    <a:lnTo>
                      <a:pt x="1476" y="75"/>
                    </a:lnTo>
                    <a:lnTo>
                      <a:pt x="1483" y="57"/>
                    </a:lnTo>
                    <a:lnTo>
                      <a:pt x="1488" y="38"/>
                    </a:lnTo>
                    <a:lnTo>
                      <a:pt x="1491" y="20"/>
                    </a:lnTo>
                    <a:lnTo>
                      <a:pt x="1492" y="0"/>
                    </a:lnTo>
                    <a:lnTo>
                      <a:pt x="1445" y="0"/>
                    </a:lnTo>
                    <a:lnTo>
                      <a:pt x="1444" y="18"/>
                    </a:lnTo>
                    <a:lnTo>
                      <a:pt x="1441" y="36"/>
                    </a:lnTo>
                    <a:lnTo>
                      <a:pt x="1438" y="53"/>
                    </a:lnTo>
                    <a:lnTo>
                      <a:pt x="1431" y="71"/>
                    </a:lnTo>
                    <a:lnTo>
                      <a:pt x="1423" y="88"/>
                    </a:lnTo>
                    <a:lnTo>
                      <a:pt x="1414" y="104"/>
                    </a:lnTo>
                    <a:lnTo>
                      <a:pt x="1403" y="121"/>
                    </a:lnTo>
                    <a:lnTo>
                      <a:pt x="1391" y="136"/>
                    </a:lnTo>
                    <a:lnTo>
                      <a:pt x="1377" y="152"/>
                    </a:lnTo>
                    <a:lnTo>
                      <a:pt x="1361" y="167"/>
                    </a:lnTo>
                    <a:lnTo>
                      <a:pt x="1344" y="181"/>
                    </a:lnTo>
                    <a:lnTo>
                      <a:pt x="1326" y="196"/>
                    </a:lnTo>
                    <a:lnTo>
                      <a:pt x="1307" y="210"/>
                    </a:lnTo>
                    <a:lnTo>
                      <a:pt x="1286" y="223"/>
                    </a:lnTo>
                    <a:lnTo>
                      <a:pt x="1264" y="236"/>
                    </a:lnTo>
                    <a:lnTo>
                      <a:pt x="1241" y="248"/>
                    </a:lnTo>
                    <a:lnTo>
                      <a:pt x="1216" y="259"/>
                    </a:lnTo>
                    <a:lnTo>
                      <a:pt x="1190" y="271"/>
                    </a:lnTo>
                    <a:lnTo>
                      <a:pt x="1164" y="281"/>
                    </a:lnTo>
                    <a:lnTo>
                      <a:pt x="1137" y="290"/>
                    </a:lnTo>
                    <a:lnTo>
                      <a:pt x="1109" y="299"/>
                    </a:lnTo>
                    <a:lnTo>
                      <a:pt x="1079" y="308"/>
                    </a:lnTo>
                    <a:lnTo>
                      <a:pt x="1049" y="316"/>
                    </a:lnTo>
                    <a:lnTo>
                      <a:pt x="1018" y="323"/>
                    </a:lnTo>
                    <a:lnTo>
                      <a:pt x="987" y="329"/>
                    </a:lnTo>
                    <a:lnTo>
                      <a:pt x="955" y="334"/>
                    </a:lnTo>
                    <a:lnTo>
                      <a:pt x="921" y="340"/>
                    </a:lnTo>
                    <a:lnTo>
                      <a:pt x="887" y="343"/>
                    </a:lnTo>
                    <a:lnTo>
                      <a:pt x="852" y="346"/>
                    </a:lnTo>
                    <a:lnTo>
                      <a:pt x="817" y="349"/>
                    </a:lnTo>
                    <a:lnTo>
                      <a:pt x="782" y="350"/>
                    </a:lnTo>
                    <a:lnTo>
                      <a:pt x="746" y="350"/>
                    </a:lnTo>
                    <a:close/>
                  </a:path>
                </a:pathLst>
              </a:custGeom>
              <a:solidFill>
                <a:srgbClr val="EAEAEA"/>
              </a:solidFill>
              <a:ln w="9525">
                <a:noFill/>
                <a:round/>
                <a:headEnd/>
                <a:tailEnd/>
              </a:ln>
            </p:spPr>
            <p:txBody>
              <a:bodyPr/>
              <a:lstStyle/>
              <a:p>
                <a:endParaRPr lang="zh-CN" altLang="en-US"/>
              </a:p>
            </p:txBody>
          </p:sp>
          <p:sp>
            <p:nvSpPr>
              <p:cNvPr id="37932" name="Freeform 65"/>
              <p:cNvSpPr>
                <a:spLocks/>
              </p:cNvSpPr>
              <p:nvPr/>
            </p:nvSpPr>
            <p:spPr bwMode="auto">
              <a:xfrm>
                <a:off x="1093" y="1806"/>
                <a:ext cx="1482" cy="1632"/>
              </a:xfrm>
              <a:custGeom>
                <a:avLst/>
                <a:gdLst>
                  <a:gd name="T0" fmla="*/ 1481 w 1482"/>
                  <a:gd name="T1" fmla="*/ 0 h 1632"/>
                  <a:gd name="T2" fmla="*/ 1469 w 1482"/>
                  <a:gd name="T3" fmla="*/ 35 h 1632"/>
                  <a:gd name="T4" fmla="*/ 1452 w 1482"/>
                  <a:gd name="T5" fmla="*/ 67 h 1632"/>
                  <a:gd name="T6" fmla="*/ 1429 w 1482"/>
                  <a:gd name="T7" fmla="*/ 98 h 1632"/>
                  <a:gd name="T8" fmla="*/ 1399 w 1482"/>
                  <a:gd name="T9" fmla="*/ 129 h 1632"/>
                  <a:gd name="T10" fmla="*/ 1365 w 1482"/>
                  <a:gd name="T11" fmla="*/ 158 h 1632"/>
                  <a:gd name="T12" fmla="*/ 1326 w 1482"/>
                  <a:gd name="T13" fmla="*/ 184 h 1632"/>
                  <a:gd name="T14" fmla="*/ 1284 w 1482"/>
                  <a:gd name="T15" fmla="*/ 210 h 1632"/>
                  <a:gd name="T16" fmla="*/ 1236 w 1482"/>
                  <a:gd name="T17" fmla="*/ 232 h 1632"/>
                  <a:gd name="T18" fmla="*/ 1185 w 1482"/>
                  <a:gd name="T19" fmla="*/ 252 h 1632"/>
                  <a:gd name="T20" fmla="*/ 1130 w 1482"/>
                  <a:gd name="T21" fmla="*/ 272 h 1632"/>
                  <a:gd name="T22" fmla="*/ 1071 w 1482"/>
                  <a:gd name="T23" fmla="*/ 287 h 1632"/>
                  <a:gd name="T24" fmla="*/ 1010 w 1482"/>
                  <a:gd name="T25" fmla="*/ 302 h 1632"/>
                  <a:gd name="T26" fmla="*/ 947 w 1482"/>
                  <a:gd name="T27" fmla="*/ 312 h 1632"/>
                  <a:gd name="T28" fmla="*/ 880 w 1482"/>
                  <a:gd name="T29" fmla="*/ 320 h 1632"/>
                  <a:gd name="T30" fmla="*/ 811 w 1482"/>
                  <a:gd name="T31" fmla="*/ 325 h 1632"/>
                  <a:gd name="T32" fmla="*/ 741 w 1482"/>
                  <a:gd name="T33" fmla="*/ 326 h 1632"/>
                  <a:gd name="T34" fmla="*/ 706 w 1482"/>
                  <a:gd name="T35" fmla="*/ 326 h 1632"/>
                  <a:gd name="T36" fmla="*/ 636 w 1482"/>
                  <a:gd name="T37" fmla="*/ 322 h 1632"/>
                  <a:gd name="T38" fmla="*/ 569 w 1482"/>
                  <a:gd name="T39" fmla="*/ 316 h 1632"/>
                  <a:gd name="T40" fmla="*/ 503 w 1482"/>
                  <a:gd name="T41" fmla="*/ 307 h 1632"/>
                  <a:gd name="T42" fmla="*/ 441 w 1482"/>
                  <a:gd name="T43" fmla="*/ 295 h 1632"/>
                  <a:gd name="T44" fmla="*/ 381 w 1482"/>
                  <a:gd name="T45" fmla="*/ 280 h 1632"/>
                  <a:gd name="T46" fmla="*/ 324 w 1482"/>
                  <a:gd name="T47" fmla="*/ 263 h 1632"/>
                  <a:gd name="T48" fmla="*/ 271 w 1482"/>
                  <a:gd name="T49" fmla="*/ 243 h 1632"/>
                  <a:gd name="T50" fmla="*/ 222 w 1482"/>
                  <a:gd name="T51" fmla="*/ 221 h 1632"/>
                  <a:gd name="T52" fmla="*/ 176 w 1482"/>
                  <a:gd name="T53" fmla="*/ 197 h 1632"/>
                  <a:gd name="T54" fmla="*/ 135 w 1482"/>
                  <a:gd name="T55" fmla="*/ 171 h 1632"/>
                  <a:gd name="T56" fmla="*/ 99 w 1482"/>
                  <a:gd name="T57" fmla="*/ 144 h 1632"/>
                  <a:gd name="T58" fmla="*/ 68 w 1482"/>
                  <a:gd name="T59" fmla="*/ 114 h 1632"/>
                  <a:gd name="T60" fmla="*/ 42 w 1482"/>
                  <a:gd name="T61" fmla="*/ 83 h 1632"/>
                  <a:gd name="T62" fmla="*/ 21 w 1482"/>
                  <a:gd name="T63" fmla="*/ 50 h 1632"/>
                  <a:gd name="T64" fmla="*/ 5 w 1482"/>
                  <a:gd name="T65" fmla="*/ 18 h 1632"/>
                  <a:gd name="T66" fmla="*/ 1 w 1482"/>
                  <a:gd name="T67" fmla="*/ 0 h 1632"/>
                  <a:gd name="T68" fmla="*/ 0 w 1482"/>
                  <a:gd name="T69" fmla="*/ 0 h 1632"/>
                  <a:gd name="T70" fmla="*/ 371 w 1482"/>
                  <a:gd name="T71" fmla="*/ 1469 h 1632"/>
                  <a:gd name="T72" fmla="*/ 377 w 1482"/>
                  <a:gd name="T73" fmla="*/ 1486 h 1632"/>
                  <a:gd name="T74" fmla="*/ 398 w 1482"/>
                  <a:gd name="T75" fmla="*/ 1518 h 1632"/>
                  <a:gd name="T76" fmla="*/ 429 w 1482"/>
                  <a:gd name="T77" fmla="*/ 1548 h 1632"/>
                  <a:gd name="T78" fmla="*/ 469 w 1482"/>
                  <a:gd name="T79" fmla="*/ 1574 h 1632"/>
                  <a:gd name="T80" fmla="*/ 520 w 1482"/>
                  <a:gd name="T81" fmla="*/ 1596 h 1632"/>
                  <a:gd name="T82" fmla="*/ 575 w 1482"/>
                  <a:gd name="T83" fmla="*/ 1613 h 1632"/>
                  <a:gd name="T84" fmla="*/ 639 w 1482"/>
                  <a:gd name="T85" fmla="*/ 1624 h 1632"/>
                  <a:gd name="T86" fmla="*/ 706 w 1482"/>
                  <a:gd name="T87" fmla="*/ 1631 h 1632"/>
                  <a:gd name="T88" fmla="*/ 741 w 1482"/>
                  <a:gd name="T89" fmla="*/ 1632 h 1632"/>
                  <a:gd name="T90" fmla="*/ 811 w 1482"/>
                  <a:gd name="T91" fmla="*/ 1628 h 1632"/>
                  <a:gd name="T92" fmla="*/ 876 w 1482"/>
                  <a:gd name="T93" fmla="*/ 1619 h 1632"/>
                  <a:gd name="T94" fmla="*/ 935 w 1482"/>
                  <a:gd name="T95" fmla="*/ 1605 h 1632"/>
                  <a:gd name="T96" fmla="*/ 988 w 1482"/>
                  <a:gd name="T97" fmla="*/ 1585 h 1632"/>
                  <a:gd name="T98" fmla="*/ 1034 w 1482"/>
                  <a:gd name="T99" fmla="*/ 1561 h 1632"/>
                  <a:gd name="T100" fmla="*/ 1070 w 1482"/>
                  <a:gd name="T101" fmla="*/ 1534 h 1632"/>
                  <a:gd name="T102" fmla="*/ 1096 w 1482"/>
                  <a:gd name="T103" fmla="*/ 1502 h 1632"/>
                  <a:gd name="T104" fmla="*/ 1111 w 1482"/>
                  <a:gd name="T105" fmla="*/ 1469 h 1632"/>
                  <a:gd name="T106" fmla="*/ 1482 w 1482"/>
                  <a:gd name="T107" fmla="*/ 0 h 1632"/>
                  <a:gd name="T108" fmla="*/ 1481 w 1482"/>
                  <a:gd name="T109" fmla="*/ 0 h 1632"/>
                  <a:gd name="T110" fmla="*/ 1481 w 1482"/>
                  <a:gd name="T111" fmla="*/ 0 h 163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482"/>
                  <a:gd name="T169" fmla="*/ 0 h 1632"/>
                  <a:gd name="T170" fmla="*/ 1482 w 1482"/>
                  <a:gd name="T171" fmla="*/ 1632 h 163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482" h="1632">
                    <a:moveTo>
                      <a:pt x="1481" y="0"/>
                    </a:moveTo>
                    <a:lnTo>
                      <a:pt x="1481" y="0"/>
                    </a:lnTo>
                    <a:lnTo>
                      <a:pt x="1477" y="18"/>
                    </a:lnTo>
                    <a:lnTo>
                      <a:pt x="1469" y="35"/>
                    </a:lnTo>
                    <a:lnTo>
                      <a:pt x="1461" y="50"/>
                    </a:lnTo>
                    <a:lnTo>
                      <a:pt x="1452" y="67"/>
                    </a:lnTo>
                    <a:lnTo>
                      <a:pt x="1440" y="83"/>
                    </a:lnTo>
                    <a:lnTo>
                      <a:pt x="1429" y="98"/>
                    </a:lnTo>
                    <a:lnTo>
                      <a:pt x="1414" y="114"/>
                    </a:lnTo>
                    <a:lnTo>
                      <a:pt x="1399" y="129"/>
                    </a:lnTo>
                    <a:lnTo>
                      <a:pt x="1383" y="144"/>
                    </a:lnTo>
                    <a:lnTo>
                      <a:pt x="1365" y="158"/>
                    </a:lnTo>
                    <a:lnTo>
                      <a:pt x="1347" y="171"/>
                    </a:lnTo>
                    <a:lnTo>
                      <a:pt x="1326" y="184"/>
                    </a:lnTo>
                    <a:lnTo>
                      <a:pt x="1306" y="197"/>
                    </a:lnTo>
                    <a:lnTo>
                      <a:pt x="1284" y="210"/>
                    </a:lnTo>
                    <a:lnTo>
                      <a:pt x="1260" y="221"/>
                    </a:lnTo>
                    <a:lnTo>
                      <a:pt x="1236" y="232"/>
                    </a:lnTo>
                    <a:lnTo>
                      <a:pt x="1211" y="243"/>
                    </a:lnTo>
                    <a:lnTo>
                      <a:pt x="1185" y="252"/>
                    </a:lnTo>
                    <a:lnTo>
                      <a:pt x="1158" y="263"/>
                    </a:lnTo>
                    <a:lnTo>
                      <a:pt x="1130" y="272"/>
                    </a:lnTo>
                    <a:lnTo>
                      <a:pt x="1101" y="280"/>
                    </a:lnTo>
                    <a:lnTo>
                      <a:pt x="1071" y="287"/>
                    </a:lnTo>
                    <a:lnTo>
                      <a:pt x="1041" y="295"/>
                    </a:lnTo>
                    <a:lnTo>
                      <a:pt x="1010" y="302"/>
                    </a:lnTo>
                    <a:lnTo>
                      <a:pt x="979" y="307"/>
                    </a:lnTo>
                    <a:lnTo>
                      <a:pt x="947" y="312"/>
                    </a:lnTo>
                    <a:lnTo>
                      <a:pt x="913" y="316"/>
                    </a:lnTo>
                    <a:lnTo>
                      <a:pt x="880" y="320"/>
                    </a:lnTo>
                    <a:lnTo>
                      <a:pt x="846" y="322"/>
                    </a:lnTo>
                    <a:lnTo>
                      <a:pt x="811" y="325"/>
                    </a:lnTo>
                    <a:lnTo>
                      <a:pt x="776" y="326"/>
                    </a:lnTo>
                    <a:lnTo>
                      <a:pt x="741" y="326"/>
                    </a:lnTo>
                    <a:lnTo>
                      <a:pt x="706" y="326"/>
                    </a:lnTo>
                    <a:lnTo>
                      <a:pt x="671" y="325"/>
                    </a:lnTo>
                    <a:lnTo>
                      <a:pt x="636" y="322"/>
                    </a:lnTo>
                    <a:lnTo>
                      <a:pt x="602" y="320"/>
                    </a:lnTo>
                    <a:lnTo>
                      <a:pt x="569" y="316"/>
                    </a:lnTo>
                    <a:lnTo>
                      <a:pt x="535" y="312"/>
                    </a:lnTo>
                    <a:lnTo>
                      <a:pt x="503" y="307"/>
                    </a:lnTo>
                    <a:lnTo>
                      <a:pt x="472" y="302"/>
                    </a:lnTo>
                    <a:lnTo>
                      <a:pt x="441" y="295"/>
                    </a:lnTo>
                    <a:lnTo>
                      <a:pt x="411" y="287"/>
                    </a:lnTo>
                    <a:lnTo>
                      <a:pt x="381" y="280"/>
                    </a:lnTo>
                    <a:lnTo>
                      <a:pt x="352" y="272"/>
                    </a:lnTo>
                    <a:lnTo>
                      <a:pt x="324" y="263"/>
                    </a:lnTo>
                    <a:lnTo>
                      <a:pt x="297" y="252"/>
                    </a:lnTo>
                    <a:lnTo>
                      <a:pt x="271" y="243"/>
                    </a:lnTo>
                    <a:lnTo>
                      <a:pt x="246" y="232"/>
                    </a:lnTo>
                    <a:lnTo>
                      <a:pt x="222" y="221"/>
                    </a:lnTo>
                    <a:lnTo>
                      <a:pt x="198" y="210"/>
                    </a:lnTo>
                    <a:lnTo>
                      <a:pt x="176" y="197"/>
                    </a:lnTo>
                    <a:lnTo>
                      <a:pt x="156" y="184"/>
                    </a:lnTo>
                    <a:lnTo>
                      <a:pt x="135" y="171"/>
                    </a:lnTo>
                    <a:lnTo>
                      <a:pt x="117" y="158"/>
                    </a:lnTo>
                    <a:lnTo>
                      <a:pt x="99" y="144"/>
                    </a:lnTo>
                    <a:lnTo>
                      <a:pt x="83" y="129"/>
                    </a:lnTo>
                    <a:lnTo>
                      <a:pt x="68" y="114"/>
                    </a:lnTo>
                    <a:lnTo>
                      <a:pt x="53" y="98"/>
                    </a:lnTo>
                    <a:lnTo>
                      <a:pt x="42" y="83"/>
                    </a:lnTo>
                    <a:lnTo>
                      <a:pt x="30" y="67"/>
                    </a:lnTo>
                    <a:lnTo>
                      <a:pt x="21" y="50"/>
                    </a:lnTo>
                    <a:lnTo>
                      <a:pt x="13" y="35"/>
                    </a:lnTo>
                    <a:lnTo>
                      <a:pt x="5" y="18"/>
                    </a:lnTo>
                    <a:lnTo>
                      <a:pt x="1" y="0"/>
                    </a:lnTo>
                    <a:lnTo>
                      <a:pt x="0" y="0"/>
                    </a:lnTo>
                    <a:lnTo>
                      <a:pt x="371" y="1469"/>
                    </a:lnTo>
                    <a:lnTo>
                      <a:pt x="377" y="1486"/>
                    </a:lnTo>
                    <a:lnTo>
                      <a:pt x="386" y="1502"/>
                    </a:lnTo>
                    <a:lnTo>
                      <a:pt x="398" y="1518"/>
                    </a:lnTo>
                    <a:lnTo>
                      <a:pt x="412" y="1534"/>
                    </a:lnTo>
                    <a:lnTo>
                      <a:pt x="429" y="1548"/>
                    </a:lnTo>
                    <a:lnTo>
                      <a:pt x="448" y="1561"/>
                    </a:lnTo>
                    <a:lnTo>
                      <a:pt x="469" y="1574"/>
                    </a:lnTo>
                    <a:lnTo>
                      <a:pt x="494" y="1585"/>
                    </a:lnTo>
                    <a:lnTo>
                      <a:pt x="520" y="1596"/>
                    </a:lnTo>
                    <a:lnTo>
                      <a:pt x="547" y="1605"/>
                    </a:lnTo>
                    <a:lnTo>
                      <a:pt x="575" y="1613"/>
                    </a:lnTo>
                    <a:lnTo>
                      <a:pt x="606" y="1619"/>
                    </a:lnTo>
                    <a:lnTo>
                      <a:pt x="639" y="1624"/>
                    </a:lnTo>
                    <a:lnTo>
                      <a:pt x="671" y="1628"/>
                    </a:lnTo>
                    <a:lnTo>
                      <a:pt x="706" y="1631"/>
                    </a:lnTo>
                    <a:lnTo>
                      <a:pt x="741" y="1632"/>
                    </a:lnTo>
                    <a:lnTo>
                      <a:pt x="776" y="1631"/>
                    </a:lnTo>
                    <a:lnTo>
                      <a:pt x="811" y="1628"/>
                    </a:lnTo>
                    <a:lnTo>
                      <a:pt x="843" y="1624"/>
                    </a:lnTo>
                    <a:lnTo>
                      <a:pt x="876" y="1619"/>
                    </a:lnTo>
                    <a:lnTo>
                      <a:pt x="907" y="1613"/>
                    </a:lnTo>
                    <a:lnTo>
                      <a:pt x="935" y="1605"/>
                    </a:lnTo>
                    <a:lnTo>
                      <a:pt x="962" y="1596"/>
                    </a:lnTo>
                    <a:lnTo>
                      <a:pt x="988" y="1585"/>
                    </a:lnTo>
                    <a:lnTo>
                      <a:pt x="1013" y="1574"/>
                    </a:lnTo>
                    <a:lnTo>
                      <a:pt x="1034" y="1561"/>
                    </a:lnTo>
                    <a:lnTo>
                      <a:pt x="1053" y="1548"/>
                    </a:lnTo>
                    <a:lnTo>
                      <a:pt x="1070" y="1534"/>
                    </a:lnTo>
                    <a:lnTo>
                      <a:pt x="1084" y="1518"/>
                    </a:lnTo>
                    <a:lnTo>
                      <a:pt x="1096" y="1502"/>
                    </a:lnTo>
                    <a:lnTo>
                      <a:pt x="1105" y="1486"/>
                    </a:lnTo>
                    <a:lnTo>
                      <a:pt x="1111" y="1469"/>
                    </a:lnTo>
                    <a:lnTo>
                      <a:pt x="1482" y="0"/>
                    </a:lnTo>
                    <a:lnTo>
                      <a:pt x="1481" y="0"/>
                    </a:lnTo>
                    <a:close/>
                  </a:path>
                </a:pathLst>
              </a:custGeom>
              <a:gradFill rotWithShape="1">
                <a:gsLst>
                  <a:gs pos="0">
                    <a:srgbClr val="969696"/>
                  </a:gs>
                  <a:gs pos="50000">
                    <a:srgbClr val="FFFFFF"/>
                  </a:gs>
                  <a:gs pos="100000">
                    <a:srgbClr val="969696"/>
                  </a:gs>
                </a:gsLst>
                <a:lin ang="0" scaled="1"/>
              </a:gradFill>
              <a:ln w="9525">
                <a:noFill/>
                <a:round/>
                <a:headEnd/>
                <a:tailEnd/>
              </a:ln>
            </p:spPr>
            <p:txBody>
              <a:bodyPr/>
              <a:lstStyle/>
              <a:p>
                <a:endParaRPr lang="zh-CN" altLang="en-US"/>
              </a:p>
            </p:txBody>
          </p:sp>
        </p:grpSp>
      </p:grpSp>
      <p:sp>
        <p:nvSpPr>
          <p:cNvPr id="81" name="AutoShape 85"/>
          <p:cNvSpPr>
            <a:spLocks noChangeArrowheads="1"/>
          </p:cNvSpPr>
          <p:nvPr/>
        </p:nvSpPr>
        <p:spPr bwMode="auto">
          <a:xfrm>
            <a:off x="5656021" y="878528"/>
            <a:ext cx="2169535" cy="3465582"/>
          </a:xfrm>
          <a:prstGeom prst="roundRect">
            <a:avLst>
              <a:gd name="adj" fmla="val 5528"/>
            </a:avLst>
          </a:prstGeom>
          <a:solidFill>
            <a:schemeClr val="tx1">
              <a:alpha val="10196"/>
            </a:schemeClr>
          </a:solidFill>
          <a:ln w="19050" cap="rnd" algn="ctr">
            <a:solidFill>
              <a:srgbClr val="9E9E9E"/>
            </a:solidFill>
            <a:prstDash val="sysDot"/>
            <a:round/>
            <a:headEnd/>
            <a:tailEnd/>
          </a:ln>
        </p:spPr>
        <p:txBody>
          <a:bodyPr wrap="none" anchor="ctr"/>
          <a:lstStyle/>
          <a:p>
            <a:endParaRPr lang="zh-CN" altLang="en-US">
              <a:latin typeface="Calibri" pitchFamily="34" charset="0"/>
            </a:endParaRPr>
          </a:p>
        </p:txBody>
      </p:sp>
      <p:sp>
        <p:nvSpPr>
          <p:cNvPr id="82" name="Text Box 86"/>
          <p:cNvSpPr txBox="1">
            <a:spLocks noChangeArrowheads="1"/>
          </p:cNvSpPr>
          <p:nvPr/>
        </p:nvSpPr>
        <p:spPr bwMode="auto">
          <a:xfrm>
            <a:off x="6332415" y="945719"/>
            <a:ext cx="1473730" cy="3567067"/>
          </a:xfrm>
          <a:prstGeom prst="rect">
            <a:avLst/>
          </a:prstGeom>
          <a:noFill/>
          <a:ln w="9525">
            <a:noFill/>
            <a:miter lim="800000"/>
            <a:headEnd/>
            <a:tailEnd/>
          </a:ln>
        </p:spPr>
        <p:txBody>
          <a:bodyPr>
            <a:spAutoFit/>
          </a:bodyPr>
          <a:lstStyle/>
          <a:p>
            <a:r>
              <a:rPr lang="zh-CN" altLang="en-US" sz="1317" b="1">
                <a:solidFill>
                  <a:srgbClr val="0070C0"/>
                </a:solidFill>
                <a:latin typeface="微软雅黑" pitchFamily="34" charset="-122"/>
                <a:ea typeface="微软雅黑" pitchFamily="34" charset="-122"/>
              </a:rPr>
              <a:t>在此插入内容</a:t>
            </a:r>
            <a:endParaRPr lang="en-US" altLang="zh-CN" sz="1317" b="1">
              <a:solidFill>
                <a:srgbClr val="0070C0"/>
              </a:solidFill>
              <a:latin typeface="微软雅黑" pitchFamily="34" charset="-122"/>
              <a:ea typeface="微软雅黑" pitchFamily="34" charset="-122"/>
            </a:endParaRPr>
          </a:p>
          <a:p>
            <a:r>
              <a:rPr kumimoji="1" lang="zh-CN" altLang="en-US" sz="941">
                <a:solidFill>
                  <a:srgbClr val="000000"/>
                </a:solidFill>
                <a:latin typeface="微软雅黑" pitchFamily="34" charset="-122"/>
                <a:ea typeface="微软雅黑" pitchFamily="34" charset="-122"/>
              </a:rPr>
              <a:t>在此插入内容</a:t>
            </a:r>
            <a:endParaRPr kumimoji="1" lang="en-US" altLang="zh-CN" sz="941">
              <a:solidFill>
                <a:srgbClr val="000000"/>
              </a:solidFill>
              <a:latin typeface="微软雅黑" pitchFamily="34" charset="-122"/>
              <a:ea typeface="微软雅黑" pitchFamily="34" charset="-122"/>
            </a:endParaRPr>
          </a:p>
          <a:p>
            <a:r>
              <a:rPr kumimoji="1" lang="zh-CN" altLang="en-US" sz="941">
                <a:solidFill>
                  <a:srgbClr val="000000"/>
                </a:solidFill>
                <a:latin typeface="微软雅黑" pitchFamily="34" charset="-122"/>
                <a:ea typeface="微软雅黑" pitchFamily="34" charset="-122"/>
              </a:rPr>
              <a:t>在此插入内容</a:t>
            </a:r>
            <a:endParaRPr kumimoji="1" lang="en-US" altLang="zh-CN" sz="941">
              <a:solidFill>
                <a:srgbClr val="000000"/>
              </a:solidFill>
              <a:latin typeface="微软雅黑" pitchFamily="34" charset="-122"/>
              <a:ea typeface="微软雅黑" pitchFamily="34" charset="-122"/>
            </a:endParaRPr>
          </a:p>
          <a:p>
            <a:r>
              <a:rPr kumimoji="1" lang="zh-CN" altLang="en-US" sz="941">
                <a:solidFill>
                  <a:srgbClr val="000000"/>
                </a:solidFill>
                <a:latin typeface="微软雅黑" pitchFamily="34" charset="-122"/>
                <a:ea typeface="微软雅黑" pitchFamily="34" charset="-122"/>
              </a:rPr>
              <a:t>在此插入内容</a:t>
            </a:r>
            <a:endParaRPr kumimoji="1" lang="en-US" altLang="zh-CN" sz="941">
              <a:solidFill>
                <a:srgbClr val="000000"/>
              </a:solidFill>
              <a:latin typeface="微软雅黑" pitchFamily="34" charset="-122"/>
              <a:ea typeface="微软雅黑" pitchFamily="34" charset="-122"/>
            </a:endParaRPr>
          </a:p>
          <a:p>
            <a:r>
              <a:rPr kumimoji="1" lang="zh-CN" altLang="en-US" sz="941">
                <a:solidFill>
                  <a:srgbClr val="000000"/>
                </a:solidFill>
                <a:latin typeface="微软雅黑" pitchFamily="34" charset="-122"/>
                <a:ea typeface="微软雅黑" pitchFamily="34" charset="-122"/>
              </a:rPr>
              <a:t>在此插入内容</a:t>
            </a:r>
            <a:endParaRPr kumimoji="1" lang="en-US" altLang="zh-CN" sz="941">
              <a:solidFill>
                <a:srgbClr val="000000"/>
              </a:solidFill>
              <a:latin typeface="微软雅黑" pitchFamily="34" charset="-122"/>
              <a:ea typeface="微软雅黑" pitchFamily="34" charset="-122"/>
            </a:endParaRPr>
          </a:p>
          <a:p>
            <a:endParaRPr kumimoji="1" lang="en-US" altLang="ko-KR" sz="941">
              <a:solidFill>
                <a:srgbClr val="9E9E9E"/>
              </a:solidFill>
              <a:ea typeface="Gulim" pitchFamily="34" charset="-127"/>
            </a:endParaRPr>
          </a:p>
          <a:p>
            <a:endParaRPr kumimoji="1" lang="en-US" altLang="zh-CN" sz="1317">
              <a:solidFill>
                <a:srgbClr val="000000"/>
              </a:solidFill>
              <a:latin typeface="微软雅黑" pitchFamily="34" charset="-122"/>
              <a:ea typeface="微软雅黑" pitchFamily="34" charset="-122"/>
            </a:endParaRPr>
          </a:p>
          <a:p>
            <a:r>
              <a:rPr kumimoji="1" lang="zh-CN" altLang="en-US" sz="1317" b="1">
                <a:solidFill>
                  <a:srgbClr val="E46C0A"/>
                </a:solidFill>
                <a:latin typeface="微软雅黑" pitchFamily="34" charset="-122"/>
                <a:ea typeface="微软雅黑" pitchFamily="34" charset="-122"/>
              </a:rPr>
              <a:t>在此插入内容</a:t>
            </a:r>
            <a:endParaRPr kumimoji="1" lang="en-US" altLang="zh-CN" sz="1317" b="1">
              <a:solidFill>
                <a:srgbClr val="E46C0A"/>
              </a:solidFill>
              <a:latin typeface="微软雅黑" pitchFamily="34" charset="-122"/>
              <a:ea typeface="微软雅黑" pitchFamily="34" charset="-122"/>
            </a:endParaRPr>
          </a:p>
          <a:p>
            <a:r>
              <a:rPr kumimoji="1" lang="zh-CN" altLang="en-US" sz="941">
                <a:solidFill>
                  <a:srgbClr val="000000"/>
                </a:solidFill>
                <a:latin typeface="微软雅黑" pitchFamily="34" charset="-122"/>
                <a:ea typeface="微软雅黑" pitchFamily="34" charset="-122"/>
              </a:rPr>
              <a:t>在此插入内容</a:t>
            </a:r>
            <a:endParaRPr kumimoji="1" lang="en-US" altLang="zh-CN" sz="941">
              <a:solidFill>
                <a:srgbClr val="000000"/>
              </a:solidFill>
              <a:latin typeface="微软雅黑" pitchFamily="34" charset="-122"/>
              <a:ea typeface="微软雅黑" pitchFamily="34" charset="-122"/>
            </a:endParaRPr>
          </a:p>
          <a:p>
            <a:r>
              <a:rPr kumimoji="1" lang="zh-CN" altLang="en-US" sz="941">
                <a:solidFill>
                  <a:srgbClr val="000000"/>
                </a:solidFill>
                <a:latin typeface="微软雅黑" pitchFamily="34" charset="-122"/>
                <a:ea typeface="微软雅黑" pitchFamily="34" charset="-122"/>
              </a:rPr>
              <a:t>在此插入内容</a:t>
            </a:r>
            <a:endParaRPr kumimoji="1" lang="en-US" altLang="zh-CN" sz="941">
              <a:solidFill>
                <a:srgbClr val="000000"/>
              </a:solidFill>
              <a:latin typeface="微软雅黑" pitchFamily="34" charset="-122"/>
              <a:ea typeface="微软雅黑" pitchFamily="34" charset="-122"/>
            </a:endParaRPr>
          </a:p>
          <a:p>
            <a:r>
              <a:rPr kumimoji="1" lang="zh-CN" altLang="en-US" sz="941">
                <a:solidFill>
                  <a:srgbClr val="000000"/>
                </a:solidFill>
                <a:latin typeface="微软雅黑" pitchFamily="34" charset="-122"/>
                <a:ea typeface="微软雅黑" pitchFamily="34" charset="-122"/>
              </a:rPr>
              <a:t>在此插入内容</a:t>
            </a:r>
            <a:endParaRPr kumimoji="1" lang="en-US" altLang="zh-CN" sz="941">
              <a:solidFill>
                <a:srgbClr val="000000"/>
              </a:solidFill>
              <a:latin typeface="微软雅黑" pitchFamily="34" charset="-122"/>
              <a:ea typeface="微软雅黑" pitchFamily="34" charset="-122"/>
            </a:endParaRPr>
          </a:p>
          <a:p>
            <a:r>
              <a:rPr kumimoji="1" lang="zh-CN" altLang="en-US" sz="941">
                <a:solidFill>
                  <a:srgbClr val="000000"/>
                </a:solidFill>
                <a:latin typeface="微软雅黑" pitchFamily="34" charset="-122"/>
                <a:ea typeface="微软雅黑" pitchFamily="34" charset="-122"/>
              </a:rPr>
              <a:t>在此插入内容</a:t>
            </a:r>
            <a:endParaRPr kumimoji="1" lang="en-US" altLang="zh-CN" sz="941">
              <a:solidFill>
                <a:srgbClr val="000000"/>
              </a:solidFill>
              <a:latin typeface="微软雅黑" pitchFamily="34" charset="-122"/>
              <a:ea typeface="微软雅黑" pitchFamily="34" charset="-122"/>
            </a:endParaRPr>
          </a:p>
          <a:p>
            <a:r>
              <a:rPr kumimoji="1" lang="zh-CN" altLang="en-US" sz="941">
                <a:solidFill>
                  <a:srgbClr val="000000"/>
                </a:solidFill>
                <a:latin typeface="微软雅黑" pitchFamily="34" charset="-122"/>
                <a:ea typeface="微软雅黑" pitchFamily="34" charset="-122"/>
              </a:rPr>
              <a:t>在此插入内容</a:t>
            </a:r>
            <a:endParaRPr kumimoji="1" lang="en-US" altLang="zh-CN" sz="941">
              <a:solidFill>
                <a:srgbClr val="000000"/>
              </a:solidFill>
              <a:latin typeface="微软雅黑" pitchFamily="34" charset="-122"/>
              <a:ea typeface="微软雅黑" pitchFamily="34" charset="-122"/>
            </a:endParaRPr>
          </a:p>
          <a:p>
            <a:r>
              <a:rPr kumimoji="1" lang="zh-CN" altLang="en-US" sz="941">
                <a:solidFill>
                  <a:srgbClr val="000000"/>
                </a:solidFill>
                <a:latin typeface="微软雅黑" pitchFamily="34" charset="-122"/>
                <a:ea typeface="微软雅黑" pitchFamily="34" charset="-122"/>
              </a:rPr>
              <a:t>在此插入内容</a:t>
            </a:r>
            <a:endParaRPr kumimoji="1" lang="en-US" altLang="zh-CN" sz="941">
              <a:solidFill>
                <a:srgbClr val="000000"/>
              </a:solidFill>
              <a:latin typeface="微软雅黑" pitchFamily="34" charset="-122"/>
              <a:ea typeface="微软雅黑" pitchFamily="34" charset="-122"/>
            </a:endParaRPr>
          </a:p>
          <a:p>
            <a:endParaRPr kumimoji="1" lang="en-US" altLang="zh-CN" sz="1317">
              <a:solidFill>
                <a:srgbClr val="000000"/>
              </a:solidFill>
              <a:latin typeface="微软雅黑" pitchFamily="34" charset="-122"/>
              <a:ea typeface="微软雅黑" pitchFamily="34" charset="-122"/>
            </a:endParaRPr>
          </a:p>
          <a:p>
            <a:r>
              <a:rPr kumimoji="1" lang="zh-CN" altLang="en-US" sz="1317" b="1">
                <a:solidFill>
                  <a:srgbClr val="7F7F7F"/>
                </a:solidFill>
                <a:latin typeface="微软雅黑" pitchFamily="34" charset="-122"/>
                <a:ea typeface="微软雅黑" pitchFamily="34" charset="-122"/>
              </a:rPr>
              <a:t>在此插入内容</a:t>
            </a:r>
            <a:endParaRPr kumimoji="1" lang="en-US" altLang="zh-CN" sz="1317" b="1">
              <a:solidFill>
                <a:srgbClr val="7F7F7F"/>
              </a:solidFill>
              <a:latin typeface="微软雅黑" pitchFamily="34" charset="-122"/>
              <a:ea typeface="微软雅黑" pitchFamily="34" charset="-122"/>
            </a:endParaRPr>
          </a:p>
          <a:p>
            <a:r>
              <a:rPr kumimoji="1" lang="zh-CN" altLang="en-US" sz="941">
                <a:solidFill>
                  <a:srgbClr val="000000"/>
                </a:solidFill>
                <a:latin typeface="微软雅黑" pitchFamily="34" charset="-122"/>
                <a:ea typeface="微软雅黑" pitchFamily="34" charset="-122"/>
              </a:rPr>
              <a:t>在此插入内容</a:t>
            </a:r>
            <a:endParaRPr kumimoji="1" lang="en-US" altLang="zh-CN" sz="941">
              <a:solidFill>
                <a:srgbClr val="000000"/>
              </a:solidFill>
              <a:latin typeface="微软雅黑" pitchFamily="34" charset="-122"/>
              <a:ea typeface="微软雅黑" pitchFamily="34" charset="-122"/>
            </a:endParaRPr>
          </a:p>
          <a:p>
            <a:r>
              <a:rPr kumimoji="1" lang="zh-CN" altLang="en-US" sz="941">
                <a:solidFill>
                  <a:srgbClr val="000000"/>
                </a:solidFill>
                <a:latin typeface="微软雅黑" pitchFamily="34" charset="-122"/>
                <a:ea typeface="微软雅黑" pitchFamily="34" charset="-122"/>
              </a:rPr>
              <a:t>在此插入内容</a:t>
            </a:r>
            <a:endParaRPr kumimoji="1" lang="en-US" altLang="zh-CN" sz="941">
              <a:solidFill>
                <a:srgbClr val="000000"/>
              </a:solidFill>
              <a:latin typeface="微软雅黑" pitchFamily="34" charset="-122"/>
              <a:ea typeface="微软雅黑" pitchFamily="34" charset="-122"/>
            </a:endParaRPr>
          </a:p>
          <a:p>
            <a:r>
              <a:rPr kumimoji="1" lang="zh-CN" altLang="en-US" sz="941">
                <a:solidFill>
                  <a:srgbClr val="000000"/>
                </a:solidFill>
                <a:latin typeface="微软雅黑" pitchFamily="34" charset="-122"/>
                <a:ea typeface="微软雅黑" pitchFamily="34" charset="-122"/>
              </a:rPr>
              <a:t>在此插入内容</a:t>
            </a:r>
            <a:endParaRPr kumimoji="1" lang="en-US" altLang="zh-CN" sz="941">
              <a:solidFill>
                <a:srgbClr val="000000"/>
              </a:solidFill>
              <a:latin typeface="微软雅黑" pitchFamily="34" charset="-122"/>
              <a:ea typeface="微软雅黑" pitchFamily="34" charset="-122"/>
            </a:endParaRPr>
          </a:p>
          <a:p>
            <a:r>
              <a:rPr kumimoji="1" lang="zh-CN" altLang="en-US" sz="941">
                <a:solidFill>
                  <a:srgbClr val="000000"/>
                </a:solidFill>
                <a:latin typeface="微软雅黑" pitchFamily="34" charset="-122"/>
                <a:ea typeface="微软雅黑" pitchFamily="34" charset="-122"/>
              </a:rPr>
              <a:t>在此插入内容</a:t>
            </a:r>
            <a:endParaRPr kumimoji="1" lang="en-US" altLang="zh-CN" sz="941">
              <a:solidFill>
                <a:srgbClr val="000000"/>
              </a:solidFill>
              <a:latin typeface="微软雅黑" pitchFamily="34" charset="-122"/>
              <a:ea typeface="微软雅黑" pitchFamily="34" charset="-122"/>
            </a:endParaRPr>
          </a:p>
          <a:p>
            <a:r>
              <a:rPr kumimoji="1" lang="zh-CN" altLang="en-US" sz="941">
                <a:solidFill>
                  <a:srgbClr val="000000"/>
                </a:solidFill>
                <a:latin typeface="微软雅黑" pitchFamily="34" charset="-122"/>
                <a:ea typeface="微软雅黑" pitchFamily="34" charset="-122"/>
              </a:rPr>
              <a:t>在此插入内容</a:t>
            </a:r>
            <a:endParaRPr kumimoji="1" lang="en-US" altLang="zh-CN" sz="941">
              <a:solidFill>
                <a:srgbClr val="000000"/>
              </a:solidFill>
              <a:latin typeface="微软雅黑" pitchFamily="34" charset="-122"/>
              <a:ea typeface="微软雅黑" pitchFamily="34" charset="-122"/>
            </a:endParaRPr>
          </a:p>
          <a:p>
            <a:endParaRPr kumimoji="1" lang="en-US" altLang="ko-KR" sz="941">
              <a:solidFill>
                <a:srgbClr val="9E9E9E"/>
              </a:solidFill>
              <a:ea typeface="Gulim" pitchFamily="34" charset="-127"/>
            </a:endParaRPr>
          </a:p>
        </p:txBody>
      </p:sp>
      <p:grpSp>
        <p:nvGrpSpPr>
          <p:cNvPr id="83" name="组合 82"/>
          <p:cNvGrpSpPr>
            <a:grpSpLocks/>
          </p:cNvGrpSpPr>
          <p:nvPr/>
        </p:nvGrpSpPr>
        <p:grpSpPr bwMode="auto">
          <a:xfrm>
            <a:off x="5814294" y="1008432"/>
            <a:ext cx="409121" cy="415093"/>
            <a:chOff x="5975351" y="1604170"/>
            <a:chExt cx="407988" cy="466726"/>
          </a:xfrm>
        </p:grpSpPr>
        <p:sp>
          <p:nvSpPr>
            <p:cNvPr id="84" name="Oval 87"/>
            <p:cNvSpPr>
              <a:spLocks noChangeArrowheads="1"/>
            </p:cNvSpPr>
            <p:nvPr/>
          </p:nvSpPr>
          <p:spPr bwMode="auto">
            <a:xfrm>
              <a:off x="5975351" y="1936586"/>
              <a:ext cx="391609" cy="134310"/>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nvGrpSpPr>
            <p:cNvPr id="37915" name="Group 88"/>
            <p:cNvGrpSpPr>
              <a:grpSpLocks/>
            </p:cNvGrpSpPr>
            <p:nvPr/>
          </p:nvGrpSpPr>
          <p:grpSpPr bwMode="auto">
            <a:xfrm>
              <a:off x="5975351" y="1604170"/>
              <a:ext cx="407988" cy="407988"/>
              <a:chOff x="2335" y="1139"/>
              <a:chExt cx="1089" cy="1089"/>
            </a:xfrm>
          </p:grpSpPr>
          <p:sp>
            <p:nvSpPr>
              <p:cNvPr id="37916" name="Oval 89"/>
              <p:cNvSpPr>
                <a:spLocks noChangeArrowheads="1"/>
              </p:cNvSpPr>
              <p:nvPr/>
            </p:nvSpPr>
            <p:spPr bwMode="auto">
              <a:xfrm>
                <a:off x="2335" y="1139"/>
                <a:ext cx="1089" cy="1089"/>
              </a:xfrm>
              <a:prstGeom prst="ellipse">
                <a:avLst/>
              </a:prstGeom>
              <a:gradFill rotWithShape="1">
                <a:gsLst>
                  <a:gs pos="0">
                    <a:srgbClr val="00C8FF"/>
                  </a:gs>
                  <a:gs pos="100000">
                    <a:srgbClr val="004BFF"/>
                  </a:gs>
                </a:gsLst>
                <a:lin ang="5400000" scaled="1"/>
              </a:gradFill>
              <a:ln w="9525">
                <a:noFill/>
                <a:round/>
                <a:headEnd/>
                <a:tailEnd/>
              </a:ln>
            </p:spPr>
            <p:txBody>
              <a:bodyPr wrap="none" anchor="ctr"/>
              <a:lstStyle/>
              <a:p>
                <a:endParaRPr lang="zh-CN" altLang="en-US">
                  <a:latin typeface="Calibri" pitchFamily="34" charset="0"/>
                </a:endParaRPr>
              </a:p>
            </p:txBody>
          </p:sp>
          <p:grpSp>
            <p:nvGrpSpPr>
              <p:cNvPr id="37917" name="Group 90"/>
              <p:cNvGrpSpPr>
                <a:grpSpLocks/>
              </p:cNvGrpSpPr>
              <p:nvPr/>
            </p:nvGrpSpPr>
            <p:grpSpPr bwMode="auto">
              <a:xfrm>
                <a:off x="2426" y="1169"/>
                <a:ext cx="908" cy="296"/>
                <a:chOff x="1431" y="1843"/>
                <a:chExt cx="907" cy="295"/>
              </a:xfrm>
            </p:grpSpPr>
            <p:sp>
              <p:nvSpPr>
                <p:cNvPr id="88" name="Freeform 91"/>
                <p:cNvSpPr>
                  <a:spLocks/>
                </p:cNvSpPr>
                <p:nvPr/>
              </p:nvSpPr>
              <p:spPr bwMode="auto">
                <a:xfrm>
                  <a:off x="1427" y="1844"/>
                  <a:ext cx="862" cy="295"/>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37919" name="Oval 92"/>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w="9525">
                  <a:noFill/>
                  <a:round/>
                  <a:headEnd/>
                  <a:tailEnd/>
                </a:ln>
              </p:spPr>
              <p:txBody>
                <a:bodyPr wrap="none" anchor="ctr"/>
                <a:lstStyle/>
                <a:p>
                  <a:endParaRPr lang="zh-CN" altLang="en-US">
                    <a:latin typeface="Calibri" pitchFamily="34" charset="0"/>
                  </a:endParaRPr>
                </a:p>
              </p:txBody>
            </p:sp>
          </p:grpSp>
        </p:grpSp>
      </p:grpSp>
      <p:grpSp>
        <p:nvGrpSpPr>
          <p:cNvPr id="90" name="组合 89"/>
          <p:cNvGrpSpPr>
            <a:grpSpLocks/>
          </p:cNvGrpSpPr>
          <p:nvPr/>
        </p:nvGrpSpPr>
        <p:grpSpPr bwMode="auto">
          <a:xfrm>
            <a:off x="5814294" y="3185432"/>
            <a:ext cx="394189" cy="494230"/>
            <a:chOff x="5975351" y="4053683"/>
            <a:chExt cx="393701" cy="556020"/>
          </a:xfrm>
        </p:grpSpPr>
        <p:sp>
          <p:nvSpPr>
            <p:cNvPr id="91" name="Oval 93"/>
            <p:cNvSpPr>
              <a:spLocks noChangeArrowheads="1"/>
            </p:cNvSpPr>
            <p:nvPr/>
          </p:nvSpPr>
          <p:spPr bwMode="auto">
            <a:xfrm>
              <a:off x="5975351" y="4475318"/>
              <a:ext cx="392210" cy="134385"/>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nvGrpSpPr>
            <p:cNvPr id="37910" name="Group 99"/>
            <p:cNvGrpSpPr>
              <a:grpSpLocks/>
            </p:cNvGrpSpPr>
            <p:nvPr/>
          </p:nvGrpSpPr>
          <p:grpSpPr bwMode="auto">
            <a:xfrm>
              <a:off x="5976939" y="4053683"/>
              <a:ext cx="392113" cy="539750"/>
              <a:chOff x="3765" y="1911"/>
              <a:chExt cx="247" cy="340"/>
            </a:xfrm>
          </p:grpSpPr>
          <p:sp>
            <p:nvSpPr>
              <p:cNvPr id="37911" name="Freeform 100"/>
              <p:cNvSpPr>
                <a:spLocks/>
              </p:cNvSpPr>
              <p:nvPr/>
            </p:nvSpPr>
            <p:spPr bwMode="auto">
              <a:xfrm>
                <a:off x="3765" y="1911"/>
                <a:ext cx="247" cy="340"/>
              </a:xfrm>
              <a:custGeom>
                <a:avLst/>
                <a:gdLst>
                  <a:gd name="T0" fmla="*/ 0 w 1492"/>
                  <a:gd name="T1" fmla="*/ 0 h 2052"/>
                  <a:gd name="T2" fmla="*/ 0 w 1492"/>
                  <a:gd name="T3" fmla="*/ 0 h 2052"/>
                  <a:gd name="T4" fmla="*/ 0 w 1492"/>
                  <a:gd name="T5" fmla="*/ 0 h 2052"/>
                  <a:gd name="T6" fmla="*/ 0 w 1492"/>
                  <a:gd name="T7" fmla="*/ 0 h 2052"/>
                  <a:gd name="T8" fmla="*/ 0 w 1492"/>
                  <a:gd name="T9" fmla="*/ 0 h 2052"/>
                  <a:gd name="T10" fmla="*/ 0 w 1492"/>
                  <a:gd name="T11" fmla="*/ 0 h 2052"/>
                  <a:gd name="T12" fmla="*/ 0 w 1492"/>
                  <a:gd name="T13" fmla="*/ 0 h 2052"/>
                  <a:gd name="T14" fmla="*/ 0 w 1492"/>
                  <a:gd name="T15" fmla="*/ 0 h 2052"/>
                  <a:gd name="T16" fmla="*/ 0 w 1492"/>
                  <a:gd name="T17" fmla="*/ 0 h 2052"/>
                  <a:gd name="T18" fmla="*/ 0 w 1492"/>
                  <a:gd name="T19" fmla="*/ 0 h 2052"/>
                  <a:gd name="T20" fmla="*/ 0 w 1492"/>
                  <a:gd name="T21" fmla="*/ 0 h 2052"/>
                  <a:gd name="T22" fmla="*/ 0 w 1492"/>
                  <a:gd name="T23" fmla="*/ 0 h 2052"/>
                  <a:gd name="T24" fmla="*/ 0 w 1492"/>
                  <a:gd name="T25" fmla="*/ 0 h 2052"/>
                  <a:gd name="T26" fmla="*/ 0 w 1492"/>
                  <a:gd name="T27" fmla="*/ 0 h 2052"/>
                  <a:gd name="T28" fmla="*/ 0 w 1492"/>
                  <a:gd name="T29" fmla="*/ 0 h 2052"/>
                  <a:gd name="T30" fmla="*/ 0 w 1492"/>
                  <a:gd name="T31" fmla="*/ 0 h 2052"/>
                  <a:gd name="T32" fmla="*/ 0 w 1492"/>
                  <a:gd name="T33" fmla="*/ 0 h 2052"/>
                  <a:gd name="T34" fmla="*/ 0 w 1492"/>
                  <a:gd name="T35" fmla="*/ 0 h 2052"/>
                  <a:gd name="T36" fmla="*/ 0 w 1492"/>
                  <a:gd name="T37" fmla="*/ 0 h 2052"/>
                  <a:gd name="T38" fmla="*/ 0 w 1492"/>
                  <a:gd name="T39" fmla="*/ 0 h 2052"/>
                  <a:gd name="T40" fmla="*/ 0 w 1492"/>
                  <a:gd name="T41" fmla="*/ 0 h 2052"/>
                  <a:gd name="T42" fmla="*/ 0 w 1492"/>
                  <a:gd name="T43" fmla="*/ 0 h 2052"/>
                  <a:gd name="T44" fmla="*/ 0 w 1492"/>
                  <a:gd name="T45" fmla="*/ 0 h 2052"/>
                  <a:gd name="T46" fmla="*/ 0 w 1492"/>
                  <a:gd name="T47" fmla="*/ 0 h 2052"/>
                  <a:gd name="T48" fmla="*/ 0 w 1492"/>
                  <a:gd name="T49" fmla="*/ 0 h 2052"/>
                  <a:gd name="T50" fmla="*/ 0 w 1492"/>
                  <a:gd name="T51" fmla="*/ 0 h 2052"/>
                  <a:gd name="T52" fmla="*/ 0 w 1492"/>
                  <a:gd name="T53" fmla="*/ 0 h 2052"/>
                  <a:gd name="T54" fmla="*/ 0 w 1492"/>
                  <a:gd name="T55" fmla="*/ 0 h 2052"/>
                  <a:gd name="T56" fmla="*/ 0 w 1492"/>
                  <a:gd name="T57" fmla="*/ 0 h 2052"/>
                  <a:gd name="T58" fmla="*/ 0 w 1492"/>
                  <a:gd name="T59" fmla="*/ 0 h 2052"/>
                  <a:gd name="T60" fmla="*/ 0 w 1492"/>
                  <a:gd name="T61" fmla="*/ 0 h 2052"/>
                  <a:gd name="T62" fmla="*/ 0 w 1492"/>
                  <a:gd name="T63" fmla="*/ 0 h 2052"/>
                  <a:gd name="T64" fmla="*/ 0 w 1492"/>
                  <a:gd name="T65" fmla="*/ 0 h 2052"/>
                  <a:gd name="T66" fmla="*/ 0 w 1492"/>
                  <a:gd name="T67" fmla="*/ 0 h 2052"/>
                  <a:gd name="T68" fmla="*/ 0 w 1492"/>
                  <a:gd name="T69" fmla="*/ 0 h 2052"/>
                  <a:gd name="T70" fmla="*/ 0 w 1492"/>
                  <a:gd name="T71" fmla="*/ 0 h 2052"/>
                  <a:gd name="T72" fmla="*/ 0 w 1492"/>
                  <a:gd name="T73" fmla="*/ 0 h 2052"/>
                  <a:gd name="T74" fmla="*/ 0 w 1492"/>
                  <a:gd name="T75" fmla="*/ 0 h 2052"/>
                  <a:gd name="T76" fmla="*/ 0 w 1492"/>
                  <a:gd name="T77" fmla="*/ 0 h 2052"/>
                  <a:gd name="T78" fmla="*/ 0 w 1492"/>
                  <a:gd name="T79" fmla="*/ 0 h 2052"/>
                  <a:gd name="T80" fmla="*/ 0 w 1492"/>
                  <a:gd name="T81" fmla="*/ 0 h 2052"/>
                  <a:gd name="T82" fmla="*/ 0 w 1492"/>
                  <a:gd name="T83" fmla="*/ 0 h 2052"/>
                  <a:gd name="T84" fmla="*/ 0 w 1492"/>
                  <a:gd name="T85" fmla="*/ 0 h 2052"/>
                  <a:gd name="T86" fmla="*/ 0 w 1492"/>
                  <a:gd name="T87" fmla="*/ 0 h 2052"/>
                  <a:gd name="T88" fmla="*/ 0 w 1492"/>
                  <a:gd name="T89" fmla="*/ 0 h 2052"/>
                  <a:gd name="T90" fmla="*/ 0 w 1492"/>
                  <a:gd name="T91" fmla="*/ 0 h 2052"/>
                  <a:gd name="T92" fmla="*/ 0 w 1492"/>
                  <a:gd name="T93" fmla="*/ 0 h 2052"/>
                  <a:gd name="T94" fmla="*/ 0 w 1492"/>
                  <a:gd name="T95" fmla="*/ 0 h 2052"/>
                  <a:gd name="T96" fmla="*/ 0 w 1492"/>
                  <a:gd name="T97" fmla="*/ 0 h 2052"/>
                  <a:gd name="T98" fmla="*/ 0 w 1492"/>
                  <a:gd name="T99" fmla="*/ 0 h 2052"/>
                  <a:gd name="T100" fmla="*/ 0 w 1492"/>
                  <a:gd name="T101" fmla="*/ 0 h 2052"/>
                  <a:gd name="T102" fmla="*/ 0 w 1492"/>
                  <a:gd name="T103" fmla="*/ 0 h 2052"/>
                  <a:gd name="T104" fmla="*/ 0 w 1492"/>
                  <a:gd name="T105" fmla="*/ 0 h 2052"/>
                  <a:gd name="T106" fmla="*/ 0 w 1492"/>
                  <a:gd name="T107" fmla="*/ 0 h 2052"/>
                  <a:gd name="T108" fmla="*/ 0 w 1492"/>
                  <a:gd name="T109" fmla="*/ 0 h 2052"/>
                  <a:gd name="T110" fmla="*/ 0 w 1492"/>
                  <a:gd name="T111" fmla="*/ 0 h 2052"/>
                  <a:gd name="T112" fmla="*/ 0 w 1492"/>
                  <a:gd name="T113" fmla="*/ 0 h 205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92"/>
                  <a:gd name="T172" fmla="*/ 0 h 2052"/>
                  <a:gd name="T173" fmla="*/ 1492 w 1492"/>
                  <a:gd name="T174" fmla="*/ 2052 h 205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92" h="2052">
                    <a:moveTo>
                      <a:pt x="1492" y="373"/>
                    </a:move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6"/>
                    </a:lnTo>
                    <a:lnTo>
                      <a:pt x="6" y="420"/>
                    </a:lnTo>
                    <a:lnTo>
                      <a:pt x="5" y="420"/>
                    </a:lnTo>
                    <a:lnTo>
                      <a:pt x="376" y="1889"/>
                    </a:lnTo>
                    <a:lnTo>
                      <a:pt x="382" y="1906"/>
                    </a:lnTo>
                    <a:lnTo>
                      <a:pt x="391" y="1922"/>
                    </a:lnTo>
                    <a:lnTo>
                      <a:pt x="403" y="1938"/>
                    </a:lnTo>
                    <a:lnTo>
                      <a:pt x="417" y="1954"/>
                    </a:lnTo>
                    <a:lnTo>
                      <a:pt x="434" y="1968"/>
                    </a:lnTo>
                    <a:lnTo>
                      <a:pt x="453" y="1981"/>
                    </a:lnTo>
                    <a:lnTo>
                      <a:pt x="474" y="1994"/>
                    </a:lnTo>
                    <a:lnTo>
                      <a:pt x="499" y="2005"/>
                    </a:lnTo>
                    <a:lnTo>
                      <a:pt x="525" y="2016"/>
                    </a:lnTo>
                    <a:lnTo>
                      <a:pt x="552" y="2025"/>
                    </a:lnTo>
                    <a:lnTo>
                      <a:pt x="580" y="2033"/>
                    </a:lnTo>
                    <a:lnTo>
                      <a:pt x="611" y="2039"/>
                    </a:lnTo>
                    <a:lnTo>
                      <a:pt x="644" y="2044"/>
                    </a:lnTo>
                    <a:lnTo>
                      <a:pt x="676" y="2048"/>
                    </a:lnTo>
                    <a:lnTo>
                      <a:pt x="711" y="2051"/>
                    </a:lnTo>
                    <a:lnTo>
                      <a:pt x="746" y="2052"/>
                    </a:lnTo>
                    <a:lnTo>
                      <a:pt x="781" y="2051"/>
                    </a:lnTo>
                    <a:lnTo>
                      <a:pt x="816" y="2048"/>
                    </a:lnTo>
                    <a:lnTo>
                      <a:pt x="848" y="2044"/>
                    </a:lnTo>
                    <a:lnTo>
                      <a:pt x="881" y="2039"/>
                    </a:lnTo>
                    <a:lnTo>
                      <a:pt x="912" y="2033"/>
                    </a:lnTo>
                    <a:lnTo>
                      <a:pt x="940" y="2025"/>
                    </a:lnTo>
                    <a:lnTo>
                      <a:pt x="967" y="2016"/>
                    </a:lnTo>
                    <a:lnTo>
                      <a:pt x="993" y="2005"/>
                    </a:lnTo>
                    <a:lnTo>
                      <a:pt x="1018" y="1994"/>
                    </a:lnTo>
                    <a:lnTo>
                      <a:pt x="1039" y="1981"/>
                    </a:lnTo>
                    <a:lnTo>
                      <a:pt x="1058" y="1968"/>
                    </a:lnTo>
                    <a:lnTo>
                      <a:pt x="1075" y="1954"/>
                    </a:lnTo>
                    <a:lnTo>
                      <a:pt x="1089" y="1938"/>
                    </a:lnTo>
                    <a:lnTo>
                      <a:pt x="1101" y="1922"/>
                    </a:lnTo>
                    <a:lnTo>
                      <a:pt x="1110" y="1906"/>
                    </a:lnTo>
                    <a:lnTo>
                      <a:pt x="1116" y="1889"/>
                    </a:lnTo>
                    <a:lnTo>
                      <a:pt x="1487" y="420"/>
                    </a:lnTo>
                    <a:lnTo>
                      <a:pt x="1486" y="420"/>
                    </a:lnTo>
                    <a:lnTo>
                      <a:pt x="1491" y="396"/>
                    </a:lnTo>
                    <a:lnTo>
                      <a:pt x="1492" y="373"/>
                    </a:lnTo>
                    <a:close/>
                  </a:path>
                </a:pathLst>
              </a:custGeom>
              <a:gradFill rotWithShape="1">
                <a:gsLst>
                  <a:gs pos="0">
                    <a:srgbClr val="969696"/>
                  </a:gs>
                  <a:gs pos="50000">
                    <a:srgbClr val="FFFFFF"/>
                  </a:gs>
                  <a:gs pos="100000">
                    <a:srgbClr val="969696"/>
                  </a:gs>
                </a:gsLst>
                <a:lin ang="0" scaled="1"/>
              </a:gradFill>
              <a:ln w="9525">
                <a:noFill/>
                <a:round/>
                <a:headEnd/>
                <a:tailEnd/>
              </a:ln>
            </p:spPr>
            <p:txBody>
              <a:bodyPr/>
              <a:lstStyle/>
              <a:p>
                <a:endParaRPr lang="zh-CN" altLang="en-US"/>
              </a:p>
            </p:txBody>
          </p:sp>
          <p:sp>
            <p:nvSpPr>
              <p:cNvPr id="37912" name="Freeform 101"/>
              <p:cNvSpPr>
                <a:spLocks noEditPoints="1"/>
              </p:cNvSpPr>
              <p:nvPr/>
            </p:nvSpPr>
            <p:spPr bwMode="auto">
              <a:xfrm>
                <a:off x="3765" y="1911"/>
                <a:ext cx="247" cy="124"/>
              </a:xfrm>
              <a:custGeom>
                <a:avLst/>
                <a:gdLst>
                  <a:gd name="T0" fmla="*/ 0 w 1492"/>
                  <a:gd name="T1" fmla="*/ 0 h 746"/>
                  <a:gd name="T2" fmla="*/ 0 w 1492"/>
                  <a:gd name="T3" fmla="*/ 0 h 746"/>
                  <a:gd name="T4" fmla="*/ 0 w 1492"/>
                  <a:gd name="T5" fmla="*/ 0 h 746"/>
                  <a:gd name="T6" fmla="*/ 0 w 1492"/>
                  <a:gd name="T7" fmla="*/ 0 h 746"/>
                  <a:gd name="T8" fmla="*/ 0 w 1492"/>
                  <a:gd name="T9" fmla="*/ 0 h 746"/>
                  <a:gd name="T10" fmla="*/ 0 w 1492"/>
                  <a:gd name="T11" fmla="*/ 0 h 746"/>
                  <a:gd name="T12" fmla="*/ 0 w 1492"/>
                  <a:gd name="T13" fmla="*/ 0 h 746"/>
                  <a:gd name="T14" fmla="*/ 0 w 1492"/>
                  <a:gd name="T15" fmla="*/ 0 h 746"/>
                  <a:gd name="T16" fmla="*/ 0 w 1492"/>
                  <a:gd name="T17" fmla="*/ 0 h 746"/>
                  <a:gd name="T18" fmla="*/ 0 w 1492"/>
                  <a:gd name="T19" fmla="*/ 0 h 746"/>
                  <a:gd name="T20" fmla="*/ 0 w 1492"/>
                  <a:gd name="T21" fmla="*/ 0 h 746"/>
                  <a:gd name="T22" fmla="*/ 0 w 1492"/>
                  <a:gd name="T23" fmla="*/ 0 h 746"/>
                  <a:gd name="T24" fmla="*/ 0 w 1492"/>
                  <a:gd name="T25" fmla="*/ 0 h 746"/>
                  <a:gd name="T26" fmla="*/ 0 w 1492"/>
                  <a:gd name="T27" fmla="*/ 0 h 746"/>
                  <a:gd name="T28" fmla="*/ 0 w 1492"/>
                  <a:gd name="T29" fmla="*/ 0 h 746"/>
                  <a:gd name="T30" fmla="*/ 0 w 1492"/>
                  <a:gd name="T31" fmla="*/ 0 h 746"/>
                  <a:gd name="T32" fmla="*/ 0 w 1492"/>
                  <a:gd name="T33" fmla="*/ 0 h 746"/>
                  <a:gd name="T34" fmla="*/ 0 w 1492"/>
                  <a:gd name="T35" fmla="*/ 0 h 746"/>
                  <a:gd name="T36" fmla="*/ 0 w 1492"/>
                  <a:gd name="T37" fmla="*/ 0 h 746"/>
                  <a:gd name="T38" fmla="*/ 0 w 1492"/>
                  <a:gd name="T39" fmla="*/ 0 h 746"/>
                  <a:gd name="T40" fmla="*/ 0 w 1492"/>
                  <a:gd name="T41" fmla="*/ 0 h 746"/>
                  <a:gd name="T42" fmla="*/ 0 w 1492"/>
                  <a:gd name="T43" fmla="*/ 0 h 746"/>
                  <a:gd name="T44" fmla="*/ 0 w 1492"/>
                  <a:gd name="T45" fmla="*/ 0 h 746"/>
                  <a:gd name="T46" fmla="*/ 0 w 1492"/>
                  <a:gd name="T47" fmla="*/ 0 h 746"/>
                  <a:gd name="T48" fmla="*/ 0 w 1492"/>
                  <a:gd name="T49" fmla="*/ 0 h 746"/>
                  <a:gd name="T50" fmla="*/ 0 w 1492"/>
                  <a:gd name="T51" fmla="*/ 0 h 746"/>
                  <a:gd name="T52" fmla="*/ 0 w 1492"/>
                  <a:gd name="T53" fmla="*/ 0 h 746"/>
                  <a:gd name="T54" fmla="*/ 0 w 1492"/>
                  <a:gd name="T55" fmla="*/ 0 h 746"/>
                  <a:gd name="T56" fmla="*/ 0 w 1492"/>
                  <a:gd name="T57" fmla="*/ 0 h 746"/>
                  <a:gd name="T58" fmla="*/ 0 w 1492"/>
                  <a:gd name="T59" fmla="*/ 0 h 746"/>
                  <a:gd name="T60" fmla="*/ 0 w 1492"/>
                  <a:gd name="T61" fmla="*/ 0 h 746"/>
                  <a:gd name="T62" fmla="*/ 0 w 1492"/>
                  <a:gd name="T63" fmla="*/ 0 h 746"/>
                  <a:gd name="T64" fmla="*/ 0 w 1492"/>
                  <a:gd name="T65" fmla="*/ 0 h 746"/>
                  <a:gd name="T66" fmla="*/ 0 w 1492"/>
                  <a:gd name="T67" fmla="*/ 0 h 746"/>
                  <a:gd name="T68" fmla="*/ 0 w 1492"/>
                  <a:gd name="T69" fmla="*/ 0 h 746"/>
                  <a:gd name="T70" fmla="*/ 0 w 1492"/>
                  <a:gd name="T71" fmla="*/ 0 h 746"/>
                  <a:gd name="T72" fmla="*/ 0 w 1492"/>
                  <a:gd name="T73" fmla="*/ 0 h 746"/>
                  <a:gd name="T74" fmla="*/ 0 w 1492"/>
                  <a:gd name="T75" fmla="*/ 0 h 746"/>
                  <a:gd name="T76" fmla="*/ 0 w 1492"/>
                  <a:gd name="T77" fmla="*/ 0 h 746"/>
                  <a:gd name="T78" fmla="*/ 0 w 1492"/>
                  <a:gd name="T79" fmla="*/ 0 h 746"/>
                  <a:gd name="T80" fmla="*/ 0 w 1492"/>
                  <a:gd name="T81" fmla="*/ 0 h 746"/>
                  <a:gd name="T82" fmla="*/ 0 w 1492"/>
                  <a:gd name="T83" fmla="*/ 0 h 746"/>
                  <a:gd name="T84" fmla="*/ 0 w 1492"/>
                  <a:gd name="T85" fmla="*/ 0 h 746"/>
                  <a:gd name="T86" fmla="*/ 0 w 1492"/>
                  <a:gd name="T87" fmla="*/ 0 h 746"/>
                  <a:gd name="T88" fmla="*/ 0 w 1492"/>
                  <a:gd name="T89" fmla="*/ 0 h 746"/>
                  <a:gd name="T90" fmla="*/ 0 w 1492"/>
                  <a:gd name="T91" fmla="*/ 0 h 746"/>
                  <a:gd name="T92" fmla="*/ 0 w 1492"/>
                  <a:gd name="T93" fmla="*/ 0 h 746"/>
                  <a:gd name="T94" fmla="*/ 0 w 1492"/>
                  <a:gd name="T95" fmla="*/ 0 h 746"/>
                  <a:gd name="T96" fmla="*/ 0 w 1492"/>
                  <a:gd name="T97" fmla="*/ 0 h 746"/>
                  <a:gd name="T98" fmla="*/ 0 w 1492"/>
                  <a:gd name="T99" fmla="*/ 0 h 746"/>
                  <a:gd name="T100" fmla="*/ 0 w 1492"/>
                  <a:gd name="T101" fmla="*/ 0 h 746"/>
                  <a:gd name="T102" fmla="*/ 0 w 1492"/>
                  <a:gd name="T103" fmla="*/ 0 h 746"/>
                  <a:gd name="T104" fmla="*/ 0 w 1492"/>
                  <a:gd name="T105" fmla="*/ 0 h 74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492"/>
                  <a:gd name="T160" fmla="*/ 0 h 746"/>
                  <a:gd name="T161" fmla="*/ 1492 w 1492"/>
                  <a:gd name="T162" fmla="*/ 746 h 74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492" h="746">
                    <a:moveTo>
                      <a:pt x="746" y="0"/>
                    </a:move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3"/>
                    </a:lnTo>
                    <a:lnTo>
                      <a:pt x="4" y="411"/>
                    </a:lnTo>
                    <a:lnTo>
                      <a:pt x="9" y="430"/>
                    </a:lnTo>
                    <a:lnTo>
                      <a:pt x="16" y="448"/>
                    </a:lnTo>
                    <a:lnTo>
                      <a:pt x="23" y="466"/>
                    </a:lnTo>
                    <a:lnTo>
                      <a:pt x="34" y="485"/>
                    </a:lnTo>
                    <a:lnTo>
                      <a:pt x="45" y="501"/>
                    </a:lnTo>
                    <a:lnTo>
                      <a:pt x="58" y="518"/>
                    </a:lnTo>
                    <a:lnTo>
                      <a:pt x="74" y="535"/>
                    </a:lnTo>
                    <a:lnTo>
                      <a:pt x="91" y="551"/>
                    </a:lnTo>
                    <a:lnTo>
                      <a:pt x="107" y="566"/>
                    </a:lnTo>
                    <a:lnTo>
                      <a:pt x="127" y="582"/>
                    </a:lnTo>
                    <a:lnTo>
                      <a:pt x="148" y="596"/>
                    </a:lnTo>
                    <a:lnTo>
                      <a:pt x="171" y="610"/>
                    </a:lnTo>
                    <a:lnTo>
                      <a:pt x="194" y="624"/>
                    </a:lnTo>
                    <a:lnTo>
                      <a:pt x="219" y="637"/>
                    </a:lnTo>
                    <a:lnTo>
                      <a:pt x="245" y="649"/>
                    </a:lnTo>
                    <a:lnTo>
                      <a:pt x="272" y="661"/>
                    </a:lnTo>
                    <a:lnTo>
                      <a:pt x="299" y="672"/>
                    </a:lnTo>
                    <a:lnTo>
                      <a:pt x="329" y="683"/>
                    </a:lnTo>
                    <a:lnTo>
                      <a:pt x="359" y="692"/>
                    </a:lnTo>
                    <a:lnTo>
                      <a:pt x="390" y="701"/>
                    </a:lnTo>
                    <a:lnTo>
                      <a:pt x="422" y="710"/>
                    </a:lnTo>
                    <a:lnTo>
                      <a:pt x="456" y="716"/>
                    </a:lnTo>
                    <a:lnTo>
                      <a:pt x="490" y="724"/>
                    </a:lnTo>
                    <a:lnTo>
                      <a:pt x="525" y="729"/>
                    </a:lnTo>
                    <a:lnTo>
                      <a:pt x="560" y="735"/>
                    </a:lnTo>
                    <a:lnTo>
                      <a:pt x="596" y="738"/>
                    </a:lnTo>
                    <a:lnTo>
                      <a:pt x="632" y="742"/>
                    </a:lnTo>
                    <a:lnTo>
                      <a:pt x="670" y="745"/>
                    </a:lnTo>
                    <a:lnTo>
                      <a:pt x="707" y="746"/>
                    </a:lnTo>
                    <a:lnTo>
                      <a:pt x="746" y="746"/>
                    </a:lnTo>
                    <a:lnTo>
                      <a:pt x="785" y="746"/>
                    </a:lnTo>
                    <a:lnTo>
                      <a:pt x="822" y="745"/>
                    </a:lnTo>
                    <a:lnTo>
                      <a:pt x="860" y="742"/>
                    </a:lnTo>
                    <a:lnTo>
                      <a:pt x="896" y="738"/>
                    </a:lnTo>
                    <a:lnTo>
                      <a:pt x="933" y="735"/>
                    </a:lnTo>
                    <a:lnTo>
                      <a:pt x="967" y="729"/>
                    </a:lnTo>
                    <a:lnTo>
                      <a:pt x="1002" y="724"/>
                    </a:lnTo>
                    <a:lnTo>
                      <a:pt x="1036" y="716"/>
                    </a:lnTo>
                    <a:lnTo>
                      <a:pt x="1070" y="710"/>
                    </a:lnTo>
                    <a:lnTo>
                      <a:pt x="1102" y="701"/>
                    </a:lnTo>
                    <a:lnTo>
                      <a:pt x="1133" y="692"/>
                    </a:lnTo>
                    <a:lnTo>
                      <a:pt x="1163" y="683"/>
                    </a:lnTo>
                    <a:lnTo>
                      <a:pt x="1193" y="672"/>
                    </a:lnTo>
                    <a:lnTo>
                      <a:pt x="1220" y="661"/>
                    </a:lnTo>
                    <a:lnTo>
                      <a:pt x="1247" y="649"/>
                    </a:lnTo>
                    <a:lnTo>
                      <a:pt x="1273" y="637"/>
                    </a:lnTo>
                    <a:lnTo>
                      <a:pt x="1298" y="624"/>
                    </a:lnTo>
                    <a:lnTo>
                      <a:pt x="1321" y="610"/>
                    </a:lnTo>
                    <a:lnTo>
                      <a:pt x="1344" y="596"/>
                    </a:lnTo>
                    <a:lnTo>
                      <a:pt x="1365" y="582"/>
                    </a:lnTo>
                    <a:lnTo>
                      <a:pt x="1385" y="566"/>
                    </a:lnTo>
                    <a:lnTo>
                      <a:pt x="1401" y="551"/>
                    </a:lnTo>
                    <a:lnTo>
                      <a:pt x="1418" y="535"/>
                    </a:lnTo>
                    <a:lnTo>
                      <a:pt x="1434" y="518"/>
                    </a:lnTo>
                    <a:lnTo>
                      <a:pt x="1447" y="501"/>
                    </a:lnTo>
                    <a:lnTo>
                      <a:pt x="1458" y="485"/>
                    </a:lnTo>
                    <a:lnTo>
                      <a:pt x="1469" y="466"/>
                    </a:lnTo>
                    <a:lnTo>
                      <a:pt x="1476" y="448"/>
                    </a:lnTo>
                    <a:lnTo>
                      <a:pt x="1483" y="430"/>
                    </a:lnTo>
                    <a:lnTo>
                      <a:pt x="1488" y="411"/>
                    </a:lnTo>
                    <a:lnTo>
                      <a:pt x="1491" y="393"/>
                    </a:ln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close/>
                    <a:moveTo>
                      <a:pt x="746" y="723"/>
                    </a:moveTo>
                    <a:lnTo>
                      <a:pt x="746" y="723"/>
                    </a:lnTo>
                    <a:lnTo>
                      <a:pt x="710" y="723"/>
                    </a:lnTo>
                    <a:lnTo>
                      <a:pt x="675" y="722"/>
                    </a:lnTo>
                    <a:lnTo>
                      <a:pt x="640" y="719"/>
                    </a:lnTo>
                    <a:lnTo>
                      <a:pt x="605" y="716"/>
                    </a:lnTo>
                    <a:lnTo>
                      <a:pt x="571" y="713"/>
                    </a:lnTo>
                    <a:lnTo>
                      <a:pt x="537" y="707"/>
                    </a:lnTo>
                    <a:lnTo>
                      <a:pt x="505" y="702"/>
                    </a:lnTo>
                    <a:lnTo>
                      <a:pt x="474" y="696"/>
                    </a:lnTo>
                    <a:lnTo>
                      <a:pt x="443" y="689"/>
                    </a:lnTo>
                    <a:lnTo>
                      <a:pt x="413" y="681"/>
                    </a:lnTo>
                    <a:lnTo>
                      <a:pt x="383" y="672"/>
                    </a:lnTo>
                    <a:lnTo>
                      <a:pt x="355" y="663"/>
                    </a:lnTo>
                    <a:lnTo>
                      <a:pt x="328" y="654"/>
                    </a:lnTo>
                    <a:lnTo>
                      <a:pt x="302" y="644"/>
                    </a:lnTo>
                    <a:lnTo>
                      <a:pt x="276" y="632"/>
                    </a:lnTo>
                    <a:lnTo>
                      <a:pt x="251" y="621"/>
                    </a:lnTo>
                    <a:lnTo>
                      <a:pt x="228" y="609"/>
                    </a:lnTo>
                    <a:lnTo>
                      <a:pt x="206" y="596"/>
                    </a:lnTo>
                    <a:lnTo>
                      <a:pt x="185" y="583"/>
                    </a:lnTo>
                    <a:lnTo>
                      <a:pt x="166" y="569"/>
                    </a:lnTo>
                    <a:lnTo>
                      <a:pt x="148" y="554"/>
                    </a:lnTo>
                    <a:lnTo>
                      <a:pt x="131" y="540"/>
                    </a:lnTo>
                    <a:lnTo>
                      <a:pt x="115" y="525"/>
                    </a:lnTo>
                    <a:lnTo>
                      <a:pt x="101" y="509"/>
                    </a:lnTo>
                    <a:lnTo>
                      <a:pt x="89" y="494"/>
                    </a:lnTo>
                    <a:lnTo>
                      <a:pt x="78" y="477"/>
                    </a:lnTo>
                    <a:lnTo>
                      <a:pt x="69" y="461"/>
                    </a:lnTo>
                    <a:lnTo>
                      <a:pt x="61" y="444"/>
                    </a:lnTo>
                    <a:lnTo>
                      <a:pt x="54" y="426"/>
                    </a:lnTo>
                    <a:lnTo>
                      <a:pt x="51" y="409"/>
                    </a:lnTo>
                    <a:lnTo>
                      <a:pt x="48" y="391"/>
                    </a:lnTo>
                    <a:lnTo>
                      <a:pt x="47" y="373"/>
                    </a:lnTo>
                    <a:lnTo>
                      <a:pt x="48" y="355"/>
                    </a:lnTo>
                    <a:lnTo>
                      <a:pt x="51" y="337"/>
                    </a:lnTo>
                    <a:lnTo>
                      <a:pt x="54" y="320"/>
                    </a:lnTo>
                    <a:lnTo>
                      <a:pt x="61" y="302"/>
                    </a:lnTo>
                    <a:lnTo>
                      <a:pt x="69" y="285"/>
                    </a:lnTo>
                    <a:lnTo>
                      <a:pt x="78" y="269"/>
                    </a:lnTo>
                    <a:lnTo>
                      <a:pt x="89" y="253"/>
                    </a:lnTo>
                    <a:lnTo>
                      <a:pt x="101" y="237"/>
                    </a:lnTo>
                    <a:lnTo>
                      <a:pt x="115" y="222"/>
                    </a:lnTo>
                    <a:lnTo>
                      <a:pt x="131" y="206"/>
                    </a:lnTo>
                    <a:lnTo>
                      <a:pt x="148" y="192"/>
                    </a:lnTo>
                    <a:lnTo>
                      <a:pt x="166" y="177"/>
                    </a:lnTo>
                    <a:lnTo>
                      <a:pt x="185" y="163"/>
                    </a:lnTo>
                    <a:lnTo>
                      <a:pt x="206" y="150"/>
                    </a:lnTo>
                    <a:lnTo>
                      <a:pt x="228" y="137"/>
                    </a:lnTo>
                    <a:lnTo>
                      <a:pt x="251" y="126"/>
                    </a:lnTo>
                    <a:lnTo>
                      <a:pt x="276" y="114"/>
                    </a:lnTo>
                    <a:lnTo>
                      <a:pt x="302" y="102"/>
                    </a:lnTo>
                    <a:lnTo>
                      <a:pt x="328" y="92"/>
                    </a:lnTo>
                    <a:lnTo>
                      <a:pt x="355" y="83"/>
                    </a:lnTo>
                    <a:lnTo>
                      <a:pt x="383" y="74"/>
                    </a:lnTo>
                    <a:lnTo>
                      <a:pt x="413" y="65"/>
                    </a:lnTo>
                    <a:lnTo>
                      <a:pt x="443" y="57"/>
                    </a:lnTo>
                    <a:lnTo>
                      <a:pt x="474" y="51"/>
                    </a:lnTo>
                    <a:lnTo>
                      <a:pt x="505" y="44"/>
                    </a:lnTo>
                    <a:lnTo>
                      <a:pt x="537" y="39"/>
                    </a:lnTo>
                    <a:lnTo>
                      <a:pt x="571" y="34"/>
                    </a:lnTo>
                    <a:lnTo>
                      <a:pt x="605" y="30"/>
                    </a:lnTo>
                    <a:lnTo>
                      <a:pt x="640" y="27"/>
                    </a:lnTo>
                    <a:lnTo>
                      <a:pt x="675" y="25"/>
                    </a:lnTo>
                    <a:lnTo>
                      <a:pt x="710" y="23"/>
                    </a:lnTo>
                    <a:lnTo>
                      <a:pt x="746" y="23"/>
                    </a:lnTo>
                    <a:lnTo>
                      <a:pt x="782" y="23"/>
                    </a:lnTo>
                    <a:lnTo>
                      <a:pt x="817" y="25"/>
                    </a:lnTo>
                    <a:lnTo>
                      <a:pt x="852" y="27"/>
                    </a:lnTo>
                    <a:lnTo>
                      <a:pt x="887" y="30"/>
                    </a:lnTo>
                    <a:lnTo>
                      <a:pt x="921" y="34"/>
                    </a:lnTo>
                    <a:lnTo>
                      <a:pt x="955" y="39"/>
                    </a:lnTo>
                    <a:lnTo>
                      <a:pt x="987" y="44"/>
                    </a:lnTo>
                    <a:lnTo>
                      <a:pt x="1018" y="51"/>
                    </a:lnTo>
                    <a:lnTo>
                      <a:pt x="1049" y="57"/>
                    </a:lnTo>
                    <a:lnTo>
                      <a:pt x="1079" y="65"/>
                    </a:lnTo>
                    <a:lnTo>
                      <a:pt x="1109" y="74"/>
                    </a:lnTo>
                    <a:lnTo>
                      <a:pt x="1137" y="83"/>
                    </a:lnTo>
                    <a:lnTo>
                      <a:pt x="1164" y="92"/>
                    </a:lnTo>
                    <a:lnTo>
                      <a:pt x="1190" y="102"/>
                    </a:lnTo>
                    <a:lnTo>
                      <a:pt x="1216" y="114"/>
                    </a:lnTo>
                    <a:lnTo>
                      <a:pt x="1241" y="126"/>
                    </a:lnTo>
                    <a:lnTo>
                      <a:pt x="1264" y="137"/>
                    </a:lnTo>
                    <a:lnTo>
                      <a:pt x="1286" y="150"/>
                    </a:lnTo>
                    <a:lnTo>
                      <a:pt x="1307" y="163"/>
                    </a:lnTo>
                    <a:lnTo>
                      <a:pt x="1326" y="177"/>
                    </a:lnTo>
                    <a:lnTo>
                      <a:pt x="1344" y="192"/>
                    </a:lnTo>
                    <a:lnTo>
                      <a:pt x="1361" y="206"/>
                    </a:lnTo>
                    <a:lnTo>
                      <a:pt x="1377" y="222"/>
                    </a:lnTo>
                    <a:lnTo>
                      <a:pt x="1391" y="237"/>
                    </a:lnTo>
                    <a:lnTo>
                      <a:pt x="1403" y="253"/>
                    </a:lnTo>
                    <a:lnTo>
                      <a:pt x="1414" y="269"/>
                    </a:lnTo>
                    <a:lnTo>
                      <a:pt x="1423" y="285"/>
                    </a:lnTo>
                    <a:lnTo>
                      <a:pt x="1431" y="302"/>
                    </a:lnTo>
                    <a:lnTo>
                      <a:pt x="1438" y="320"/>
                    </a:lnTo>
                    <a:lnTo>
                      <a:pt x="1441" y="337"/>
                    </a:lnTo>
                    <a:lnTo>
                      <a:pt x="1444" y="355"/>
                    </a:lnTo>
                    <a:lnTo>
                      <a:pt x="1445" y="373"/>
                    </a:lnTo>
                    <a:lnTo>
                      <a:pt x="1444" y="391"/>
                    </a:lnTo>
                    <a:lnTo>
                      <a:pt x="1441" y="409"/>
                    </a:lnTo>
                    <a:lnTo>
                      <a:pt x="1438" y="426"/>
                    </a:lnTo>
                    <a:lnTo>
                      <a:pt x="1431" y="444"/>
                    </a:lnTo>
                    <a:lnTo>
                      <a:pt x="1423" y="461"/>
                    </a:lnTo>
                    <a:lnTo>
                      <a:pt x="1414" y="477"/>
                    </a:lnTo>
                    <a:lnTo>
                      <a:pt x="1403" y="494"/>
                    </a:lnTo>
                    <a:lnTo>
                      <a:pt x="1391" y="509"/>
                    </a:lnTo>
                    <a:lnTo>
                      <a:pt x="1377" y="525"/>
                    </a:lnTo>
                    <a:lnTo>
                      <a:pt x="1361" y="540"/>
                    </a:lnTo>
                    <a:lnTo>
                      <a:pt x="1344" y="554"/>
                    </a:lnTo>
                    <a:lnTo>
                      <a:pt x="1326" y="569"/>
                    </a:lnTo>
                    <a:lnTo>
                      <a:pt x="1307" y="583"/>
                    </a:lnTo>
                    <a:lnTo>
                      <a:pt x="1286" y="596"/>
                    </a:lnTo>
                    <a:lnTo>
                      <a:pt x="1264" y="609"/>
                    </a:lnTo>
                    <a:lnTo>
                      <a:pt x="1241" y="621"/>
                    </a:lnTo>
                    <a:lnTo>
                      <a:pt x="1216" y="632"/>
                    </a:lnTo>
                    <a:lnTo>
                      <a:pt x="1190" y="644"/>
                    </a:lnTo>
                    <a:lnTo>
                      <a:pt x="1164" y="654"/>
                    </a:lnTo>
                    <a:lnTo>
                      <a:pt x="1137" y="663"/>
                    </a:lnTo>
                    <a:lnTo>
                      <a:pt x="1109" y="672"/>
                    </a:lnTo>
                    <a:lnTo>
                      <a:pt x="1079" y="681"/>
                    </a:lnTo>
                    <a:lnTo>
                      <a:pt x="1049" y="689"/>
                    </a:lnTo>
                    <a:lnTo>
                      <a:pt x="1018" y="696"/>
                    </a:lnTo>
                    <a:lnTo>
                      <a:pt x="987" y="702"/>
                    </a:lnTo>
                    <a:lnTo>
                      <a:pt x="955" y="707"/>
                    </a:lnTo>
                    <a:lnTo>
                      <a:pt x="921" y="713"/>
                    </a:lnTo>
                    <a:lnTo>
                      <a:pt x="887" y="716"/>
                    </a:lnTo>
                    <a:lnTo>
                      <a:pt x="852" y="719"/>
                    </a:lnTo>
                    <a:lnTo>
                      <a:pt x="817" y="722"/>
                    </a:lnTo>
                    <a:lnTo>
                      <a:pt x="782" y="723"/>
                    </a:lnTo>
                    <a:lnTo>
                      <a:pt x="746" y="723"/>
                    </a:lnTo>
                    <a:close/>
                  </a:path>
                </a:pathLst>
              </a:custGeom>
              <a:solidFill>
                <a:srgbClr val="EAEAEA"/>
              </a:solidFill>
              <a:ln w="9525">
                <a:noFill/>
                <a:round/>
                <a:headEnd/>
                <a:tailEnd/>
              </a:ln>
            </p:spPr>
            <p:txBody>
              <a:bodyPr/>
              <a:lstStyle/>
              <a:p>
                <a:endParaRPr lang="zh-CN" altLang="en-US"/>
              </a:p>
            </p:txBody>
          </p:sp>
          <p:sp>
            <p:nvSpPr>
              <p:cNvPr id="37913" name="Freeform 102"/>
              <p:cNvSpPr>
                <a:spLocks/>
              </p:cNvSpPr>
              <p:nvPr/>
            </p:nvSpPr>
            <p:spPr bwMode="auto">
              <a:xfrm>
                <a:off x="3773" y="1915"/>
                <a:ext cx="231" cy="116"/>
              </a:xfrm>
              <a:custGeom>
                <a:avLst/>
                <a:gdLst>
                  <a:gd name="T0" fmla="*/ 0 w 1398"/>
                  <a:gd name="T1" fmla="*/ 0 h 700"/>
                  <a:gd name="T2" fmla="*/ 0 w 1398"/>
                  <a:gd name="T3" fmla="*/ 0 h 700"/>
                  <a:gd name="T4" fmla="*/ 0 w 1398"/>
                  <a:gd name="T5" fmla="*/ 0 h 700"/>
                  <a:gd name="T6" fmla="*/ 0 w 1398"/>
                  <a:gd name="T7" fmla="*/ 0 h 700"/>
                  <a:gd name="T8" fmla="*/ 0 w 1398"/>
                  <a:gd name="T9" fmla="*/ 0 h 700"/>
                  <a:gd name="T10" fmla="*/ 0 w 1398"/>
                  <a:gd name="T11" fmla="*/ 0 h 700"/>
                  <a:gd name="T12" fmla="*/ 0 w 1398"/>
                  <a:gd name="T13" fmla="*/ 0 h 700"/>
                  <a:gd name="T14" fmla="*/ 0 w 1398"/>
                  <a:gd name="T15" fmla="*/ 0 h 700"/>
                  <a:gd name="T16" fmla="*/ 0 w 1398"/>
                  <a:gd name="T17" fmla="*/ 0 h 700"/>
                  <a:gd name="T18" fmla="*/ 0 w 1398"/>
                  <a:gd name="T19" fmla="*/ 0 h 700"/>
                  <a:gd name="T20" fmla="*/ 0 w 1398"/>
                  <a:gd name="T21" fmla="*/ 0 h 700"/>
                  <a:gd name="T22" fmla="*/ 0 w 1398"/>
                  <a:gd name="T23" fmla="*/ 0 h 700"/>
                  <a:gd name="T24" fmla="*/ 0 w 1398"/>
                  <a:gd name="T25" fmla="*/ 0 h 700"/>
                  <a:gd name="T26" fmla="*/ 0 w 1398"/>
                  <a:gd name="T27" fmla="*/ 0 h 700"/>
                  <a:gd name="T28" fmla="*/ 0 w 1398"/>
                  <a:gd name="T29" fmla="*/ 0 h 700"/>
                  <a:gd name="T30" fmla="*/ 0 w 1398"/>
                  <a:gd name="T31" fmla="*/ 0 h 700"/>
                  <a:gd name="T32" fmla="*/ 0 w 1398"/>
                  <a:gd name="T33" fmla="*/ 0 h 700"/>
                  <a:gd name="T34" fmla="*/ 0 w 1398"/>
                  <a:gd name="T35" fmla="*/ 0 h 700"/>
                  <a:gd name="T36" fmla="*/ 0 w 1398"/>
                  <a:gd name="T37" fmla="*/ 0 h 700"/>
                  <a:gd name="T38" fmla="*/ 0 w 1398"/>
                  <a:gd name="T39" fmla="*/ 0 h 700"/>
                  <a:gd name="T40" fmla="*/ 0 w 1398"/>
                  <a:gd name="T41" fmla="*/ 0 h 700"/>
                  <a:gd name="T42" fmla="*/ 0 w 1398"/>
                  <a:gd name="T43" fmla="*/ 0 h 700"/>
                  <a:gd name="T44" fmla="*/ 0 w 1398"/>
                  <a:gd name="T45" fmla="*/ 0 h 700"/>
                  <a:gd name="T46" fmla="*/ 0 w 1398"/>
                  <a:gd name="T47" fmla="*/ 0 h 700"/>
                  <a:gd name="T48" fmla="*/ 0 w 1398"/>
                  <a:gd name="T49" fmla="*/ 0 h 700"/>
                  <a:gd name="T50" fmla="*/ 0 w 1398"/>
                  <a:gd name="T51" fmla="*/ 0 h 700"/>
                  <a:gd name="T52" fmla="*/ 0 w 1398"/>
                  <a:gd name="T53" fmla="*/ 0 h 700"/>
                  <a:gd name="T54" fmla="*/ 0 w 1398"/>
                  <a:gd name="T55" fmla="*/ 0 h 700"/>
                  <a:gd name="T56" fmla="*/ 0 w 1398"/>
                  <a:gd name="T57" fmla="*/ 0 h 700"/>
                  <a:gd name="T58" fmla="*/ 0 w 1398"/>
                  <a:gd name="T59" fmla="*/ 0 h 700"/>
                  <a:gd name="T60" fmla="*/ 0 w 1398"/>
                  <a:gd name="T61" fmla="*/ 0 h 700"/>
                  <a:gd name="T62" fmla="*/ 0 w 1398"/>
                  <a:gd name="T63" fmla="*/ 0 h 700"/>
                  <a:gd name="T64" fmla="*/ 0 w 1398"/>
                  <a:gd name="T65" fmla="*/ 0 h 700"/>
                  <a:gd name="T66" fmla="*/ 0 w 1398"/>
                  <a:gd name="T67" fmla="*/ 0 h 700"/>
                  <a:gd name="T68" fmla="*/ 0 w 1398"/>
                  <a:gd name="T69" fmla="*/ 0 h 700"/>
                  <a:gd name="T70" fmla="*/ 0 w 1398"/>
                  <a:gd name="T71" fmla="*/ 0 h 700"/>
                  <a:gd name="T72" fmla="*/ 0 w 1398"/>
                  <a:gd name="T73" fmla="*/ 0 h 700"/>
                  <a:gd name="T74" fmla="*/ 0 w 1398"/>
                  <a:gd name="T75" fmla="*/ 0 h 700"/>
                  <a:gd name="T76" fmla="*/ 0 w 1398"/>
                  <a:gd name="T77" fmla="*/ 0 h 700"/>
                  <a:gd name="T78" fmla="*/ 0 w 1398"/>
                  <a:gd name="T79" fmla="*/ 0 h 700"/>
                  <a:gd name="T80" fmla="*/ 0 w 1398"/>
                  <a:gd name="T81" fmla="*/ 0 h 700"/>
                  <a:gd name="T82" fmla="*/ 0 w 1398"/>
                  <a:gd name="T83" fmla="*/ 0 h 700"/>
                  <a:gd name="T84" fmla="*/ 0 w 1398"/>
                  <a:gd name="T85" fmla="*/ 0 h 700"/>
                  <a:gd name="T86" fmla="*/ 0 w 1398"/>
                  <a:gd name="T87" fmla="*/ 0 h 7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98"/>
                  <a:gd name="T133" fmla="*/ 0 h 700"/>
                  <a:gd name="T134" fmla="*/ 1398 w 1398"/>
                  <a:gd name="T135" fmla="*/ 700 h 7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98" h="700">
                    <a:moveTo>
                      <a:pt x="1398" y="350"/>
                    </a:moveTo>
                    <a:lnTo>
                      <a:pt x="1398" y="350"/>
                    </a:lnTo>
                    <a:lnTo>
                      <a:pt x="1397" y="368"/>
                    </a:lnTo>
                    <a:lnTo>
                      <a:pt x="1394" y="386"/>
                    </a:lnTo>
                    <a:lnTo>
                      <a:pt x="1391" y="403"/>
                    </a:lnTo>
                    <a:lnTo>
                      <a:pt x="1384" y="421"/>
                    </a:lnTo>
                    <a:lnTo>
                      <a:pt x="1376" y="438"/>
                    </a:lnTo>
                    <a:lnTo>
                      <a:pt x="1367" y="454"/>
                    </a:lnTo>
                    <a:lnTo>
                      <a:pt x="1356" y="471"/>
                    </a:lnTo>
                    <a:lnTo>
                      <a:pt x="1344" y="486"/>
                    </a:lnTo>
                    <a:lnTo>
                      <a:pt x="1330" y="502"/>
                    </a:lnTo>
                    <a:lnTo>
                      <a:pt x="1314" y="517"/>
                    </a:lnTo>
                    <a:lnTo>
                      <a:pt x="1297" y="531"/>
                    </a:lnTo>
                    <a:lnTo>
                      <a:pt x="1279" y="546"/>
                    </a:lnTo>
                    <a:lnTo>
                      <a:pt x="1260" y="560"/>
                    </a:lnTo>
                    <a:lnTo>
                      <a:pt x="1239" y="573"/>
                    </a:lnTo>
                    <a:lnTo>
                      <a:pt x="1217" y="586"/>
                    </a:lnTo>
                    <a:lnTo>
                      <a:pt x="1194" y="598"/>
                    </a:lnTo>
                    <a:lnTo>
                      <a:pt x="1169" y="609"/>
                    </a:lnTo>
                    <a:lnTo>
                      <a:pt x="1143" y="621"/>
                    </a:lnTo>
                    <a:lnTo>
                      <a:pt x="1117" y="631"/>
                    </a:lnTo>
                    <a:lnTo>
                      <a:pt x="1090" y="640"/>
                    </a:lnTo>
                    <a:lnTo>
                      <a:pt x="1062" y="649"/>
                    </a:lnTo>
                    <a:lnTo>
                      <a:pt x="1032" y="658"/>
                    </a:lnTo>
                    <a:lnTo>
                      <a:pt x="1002" y="666"/>
                    </a:lnTo>
                    <a:lnTo>
                      <a:pt x="971" y="673"/>
                    </a:lnTo>
                    <a:lnTo>
                      <a:pt x="940" y="679"/>
                    </a:lnTo>
                    <a:lnTo>
                      <a:pt x="908" y="684"/>
                    </a:lnTo>
                    <a:lnTo>
                      <a:pt x="874" y="690"/>
                    </a:lnTo>
                    <a:lnTo>
                      <a:pt x="840" y="693"/>
                    </a:lnTo>
                    <a:lnTo>
                      <a:pt x="805" y="696"/>
                    </a:lnTo>
                    <a:lnTo>
                      <a:pt x="770" y="699"/>
                    </a:lnTo>
                    <a:lnTo>
                      <a:pt x="735" y="700"/>
                    </a:lnTo>
                    <a:lnTo>
                      <a:pt x="699" y="700"/>
                    </a:lnTo>
                    <a:lnTo>
                      <a:pt x="663" y="700"/>
                    </a:lnTo>
                    <a:lnTo>
                      <a:pt x="628" y="699"/>
                    </a:lnTo>
                    <a:lnTo>
                      <a:pt x="593" y="696"/>
                    </a:lnTo>
                    <a:lnTo>
                      <a:pt x="558" y="693"/>
                    </a:lnTo>
                    <a:lnTo>
                      <a:pt x="524" y="690"/>
                    </a:lnTo>
                    <a:lnTo>
                      <a:pt x="490" y="684"/>
                    </a:lnTo>
                    <a:lnTo>
                      <a:pt x="458" y="679"/>
                    </a:lnTo>
                    <a:lnTo>
                      <a:pt x="427" y="673"/>
                    </a:lnTo>
                    <a:lnTo>
                      <a:pt x="396" y="666"/>
                    </a:lnTo>
                    <a:lnTo>
                      <a:pt x="366" y="658"/>
                    </a:lnTo>
                    <a:lnTo>
                      <a:pt x="336" y="649"/>
                    </a:lnTo>
                    <a:lnTo>
                      <a:pt x="308" y="640"/>
                    </a:lnTo>
                    <a:lnTo>
                      <a:pt x="281" y="631"/>
                    </a:lnTo>
                    <a:lnTo>
                      <a:pt x="255" y="621"/>
                    </a:lnTo>
                    <a:lnTo>
                      <a:pt x="229" y="609"/>
                    </a:lnTo>
                    <a:lnTo>
                      <a:pt x="204" y="598"/>
                    </a:lnTo>
                    <a:lnTo>
                      <a:pt x="181" y="586"/>
                    </a:lnTo>
                    <a:lnTo>
                      <a:pt x="159" y="573"/>
                    </a:lnTo>
                    <a:lnTo>
                      <a:pt x="138" y="560"/>
                    </a:lnTo>
                    <a:lnTo>
                      <a:pt x="119" y="546"/>
                    </a:lnTo>
                    <a:lnTo>
                      <a:pt x="101" y="531"/>
                    </a:lnTo>
                    <a:lnTo>
                      <a:pt x="84" y="517"/>
                    </a:lnTo>
                    <a:lnTo>
                      <a:pt x="68" y="502"/>
                    </a:lnTo>
                    <a:lnTo>
                      <a:pt x="54" y="486"/>
                    </a:lnTo>
                    <a:lnTo>
                      <a:pt x="42" y="471"/>
                    </a:lnTo>
                    <a:lnTo>
                      <a:pt x="31" y="454"/>
                    </a:lnTo>
                    <a:lnTo>
                      <a:pt x="22" y="438"/>
                    </a:lnTo>
                    <a:lnTo>
                      <a:pt x="14" y="421"/>
                    </a:lnTo>
                    <a:lnTo>
                      <a:pt x="7" y="403"/>
                    </a:lnTo>
                    <a:lnTo>
                      <a:pt x="4" y="386"/>
                    </a:lnTo>
                    <a:lnTo>
                      <a:pt x="1" y="368"/>
                    </a:lnTo>
                    <a:lnTo>
                      <a:pt x="0" y="350"/>
                    </a:lnTo>
                    <a:lnTo>
                      <a:pt x="1" y="332"/>
                    </a:lnTo>
                    <a:lnTo>
                      <a:pt x="4" y="314"/>
                    </a:lnTo>
                    <a:lnTo>
                      <a:pt x="7" y="297"/>
                    </a:lnTo>
                    <a:lnTo>
                      <a:pt x="14" y="279"/>
                    </a:lnTo>
                    <a:lnTo>
                      <a:pt x="22" y="262"/>
                    </a:lnTo>
                    <a:lnTo>
                      <a:pt x="31" y="246"/>
                    </a:lnTo>
                    <a:lnTo>
                      <a:pt x="42" y="230"/>
                    </a:lnTo>
                    <a:lnTo>
                      <a:pt x="54" y="214"/>
                    </a:lnTo>
                    <a:lnTo>
                      <a:pt x="68" y="199"/>
                    </a:lnTo>
                    <a:lnTo>
                      <a:pt x="84" y="183"/>
                    </a:lnTo>
                    <a:lnTo>
                      <a:pt x="101" y="169"/>
                    </a:lnTo>
                    <a:lnTo>
                      <a:pt x="119" y="154"/>
                    </a:lnTo>
                    <a:lnTo>
                      <a:pt x="138" y="140"/>
                    </a:lnTo>
                    <a:lnTo>
                      <a:pt x="159" y="127"/>
                    </a:lnTo>
                    <a:lnTo>
                      <a:pt x="181" y="114"/>
                    </a:lnTo>
                    <a:lnTo>
                      <a:pt x="204" y="103"/>
                    </a:lnTo>
                    <a:lnTo>
                      <a:pt x="229" y="91"/>
                    </a:lnTo>
                    <a:lnTo>
                      <a:pt x="255" y="79"/>
                    </a:lnTo>
                    <a:lnTo>
                      <a:pt x="281" y="69"/>
                    </a:lnTo>
                    <a:lnTo>
                      <a:pt x="308" y="60"/>
                    </a:lnTo>
                    <a:lnTo>
                      <a:pt x="336" y="51"/>
                    </a:lnTo>
                    <a:lnTo>
                      <a:pt x="366" y="42"/>
                    </a:lnTo>
                    <a:lnTo>
                      <a:pt x="396" y="34"/>
                    </a:lnTo>
                    <a:lnTo>
                      <a:pt x="427" y="28"/>
                    </a:lnTo>
                    <a:lnTo>
                      <a:pt x="458" y="21"/>
                    </a:lnTo>
                    <a:lnTo>
                      <a:pt x="490" y="16"/>
                    </a:lnTo>
                    <a:lnTo>
                      <a:pt x="524" y="11"/>
                    </a:lnTo>
                    <a:lnTo>
                      <a:pt x="558" y="7"/>
                    </a:lnTo>
                    <a:lnTo>
                      <a:pt x="593" y="4"/>
                    </a:lnTo>
                    <a:lnTo>
                      <a:pt x="628" y="2"/>
                    </a:lnTo>
                    <a:lnTo>
                      <a:pt x="663" y="0"/>
                    </a:lnTo>
                    <a:lnTo>
                      <a:pt x="699" y="0"/>
                    </a:lnTo>
                    <a:lnTo>
                      <a:pt x="735" y="0"/>
                    </a:lnTo>
                    <a:lnTo>
                      <a:pt x="770" y="2"/>
                    </a:lnTo>
                    <a:lnTo>
                      <a:pt x="805" y="4"/>
                    </a:lnTo>
                    <a:lnTo>
                      <a:pt x="840" y="7"/>
                    </a:lnTo>
                    <a:lnTo>
                      <a:pt x="874" y="11"/>
                    </a:lnTo>
                    <a:lnTo>
                      <a:pt x="908" y="16"/>
                    </a:lnTo>
                    <a:lnTo>
                      <a:pt x="940" y="21"/>
                    </a:lnTo>
                    <a:lnTo>
                      <a:pt x="971" y="28"/>
                    </a:lnTo>
                    <a:lnTo>
                      <a:pt x="1002" y="34"/>
                    </a:lnTo>
                    <a:lnTo>
                      <a:pt x="1032" y="42"/>
                    </a:lnTo>
                    <a:lnTo>
                      <a:pt x="1062" y="51"/>
                    </a:lnTo>
                    <a:lnTo>
                      <a:pt x="1090" y="60"/>
                    </a:lnTo>
                    <a:lnTo>
                      <a:pt x="1117" y="69"/>
                    </a:lnTo>
                    <a:lnTo>
                      <a:pt x="1143" y="79"/>
                    </a:lnTo>
                    <a:lnTo>
                      <a:pt x="1169" y="91"/>
                    </a:lnTo>
                    <a:lnTo>
                      <a:pt x="1194" y="103"/>
                    </a:lnTo>
                    <a:lnTo>
                      <a:pt x="1217" y="114"/>
                    </a:lnTo>
                    <a:lnTo>
                      <a:pt x="1239" y="127"/>
                    </a:lnTo>
                    <a:lnTo>
                      <a:pt x="1260" y="140"/>
                    </a:lnTo>
                    <a:lnTo>
                      <a:pt x="1279" y="154"/>
                    </a:lnTo>
                    <a:lnTo>
                      <a:pt x="1297" y="169"/>
                    </a:lnTo>
                    <a:lnTo>
                      <a:pt x="1314" y="183"/>
                    </a:lnTo>
                    <a:lnTo>
                      <a:pt x="1330" y="199"/>
                    </a:lnTo>
                    <a:lnTo>
                      <a:pt x="1344" y="214"/>
                    </a:lnTo>
                    <a:lnTo>
                      <a:pt x="1356" y="230"/>
                    </a:lnTo>
                    <a:lnTo>
                      <a:pt x="1367" y="246"/>
                    </a:lnTo>
                    <a:lnTo>
                      <a:pt x="1376" y="262"/>
                    </a:lnTo>
                    <a:lnTo>
                      <a:pt x="1384" y="279"/>
                    </a:lnTo>
                    <a:lnTo>
                      <a:pt x="1391" y="297"/>
                    </a:lnTo>
                    <a:lnTo>
                      <a:pt x="1394" y="314"/>
                    </a:lnTo>
                    <a:lnTo>
                      <a:pt x="1397" y="332"/>
                    </a:lnTo>
                    <a:lnTo>
                      <a:pt x="1398" y="350"/>
                    </a:lnTo>
                    <a:close/>
                  </a:path>
                </a:pathLst>
              </a:custGeom>
              <a:gradFill rotWithShape="1">
                <a:gsLst>
                  <a:gs pos="0">
                    <a:srgbClr val="3F3F3F"/>
                  </a:gs>
                  <a:gs pos="100000">
                    <a:srgbClr val="000000"/>
                  </a:gs>
                </a:gsLst>
                <a:lin ang="5400000" scaled="1"/>
              </a:gradFill>
              <a:ln w="9525">
                <a:noFill/>
                <a:round/>
                <a:headEnd/>
                <a:tailEnd/>
              </a:ln>
            </p:spPr>
            <p:txBody>
              <a:bodyPr/>
              <a:lstStyle/>
              <a:p>
                <a:endParaRPr lang="zh-CN" altLang="en-US"/>
              </a:p>
            </p:txBody>
          </p:sp>
        </p:grpSp>
      </p:grpSp>
      <p:sp>
        <p:nvSpPr>
          <p:cNvPr id="96" name="Text Box 81"/>
          <p:cNvSpPr txBox="1">
            <a:spLocks noChangeArrowheads="1"/>
          </p:cNvSpPr>
          <p:nvPr/>
        </p:nvSpPr>
        <p:spPr bwMode="auto">
          <a:xfrm>
            <a:off x="1408033" y="2738984"/>
            <a:ext cx="1835071" cy="381771"/>
          </a:xfrm>
          <a:prstGeom prst="rect">
            <a:avLst/>
          </a:prstGeom>
          <a:noFill/>
          <a:ln w="9525">
            <a:noFill/>
            <a:miter lim="800000"/>
            <a:headEnd/>
            <a:tailEnd/>
          </a:ln>
        </p:spPr>
        <p:txBody>
          <a:bodyPr>
            <a:spAutoFit/>
          </a:bodyPr>
          <a:lstStyle/>
          <a:p>
            <a:pPr algn="ctr"/>
            <a:r>
              <a:rPr kumimoji="1" lang="zh-CN" altLang="en-US" sz="1881">
                <a:latin typeface="微软雅黑" pitchFamily="34" charset="-122"/>
                <a:ea typeface="微软雅黑" pitchFamily="34" charset="-122"/>
              </a:rPr>
              <a:t>添加文本内容</a:t>
            </a:r>
            <a:endParaRPr kumimoji="1" lang="en-US" altLang="ko-KR" sz="1881">
              <a:latin typeface="微软雅黑" pitchFamily="34" charset="-122"/>
              <a:ea typeface="微软雅黑" pitchFamily="34" charset="-122"/>
            </a:endParaRPr>
          </a:p>
        </p:txBody>
      </p:sp>
      <p:sp>
        <p:nvSpPr>
          <p:cNvPr id="97" name="Text Box 82"/>
          <p:cNvSpPr txBox="1">
            <a:spLocks noChangeArrowheads="1"/>
          </p:cNvSpPr>
          <p:nvPr/>
        </p:nvSpPr>
        <p:spPr bwMode="auto">
          <a:xfrm>
            <a:off x="2330795" y="1171184"/>
            <a:ext cx="1043706" cy="323935"/>
          </a:xfrm>
          <a:prstGeom prst="rect">
            <a:avLst/>
          </a:prstGeom>
          <a:noFill/>
          <a:ln w="9525">
            <a:noFill/>
            <a:miter lim="800000"/>
            <a:headEnd/>
            <a:tailEnd/>
          </a:ln>
        </p:spPr>
        <p:txBody>
          <a:bodyPr>
            <a:spAutoFit/>
          </a:bodyPr>
          <a:lstStyle/>
          <a:p>
            <a:pPr algn="ctr"/>
            <a:r>
              <a:rPr kumimoji="1" lang="zh-CN" altLang="en-US" sz="1505">
                <a:solidFill>
                  <a:schemeClr val="bg1"/>
                </a:solidFill>
                <a:latin typeface="微软雅黑" pitchFamily="34" charset="-122"/>
                <a:ea typeface="微软雅黑" pitchFamily="34" charset="-122"/>
              </a:rPr>
              <a:t>文本内容</a:t>
            </a:r>
            <a:endParaRPr kumimoji="1" lang="en-US" altLang="ko-KR" sz="1505">
              <a:solidFill>
                <a:schemeClr val="bg1"/>
              </a:solidFill>
              <a:latin typeface="微软雅黑" pitchFamily="34" charset="-122"/>
              <a:ea typeface="微软雅黑" pitchFamily="34" charset="-122"/>
            </a:endParaRPr>
          </a:p>
        </p:txBody>
      </p:sp>
      <p:grpSp>
        <p:nvGrpSpPr>
          <p:cNvPr id="98" name="组合 97"/>
          <p:cNvGrpSpPr>
            <a:grpSpLocks/>
          </p:cNvGrpSpPr>
          <p:nvPr/>
        </p:nvGrpSpPr>
        <p:grpSpPr bwMode="auto">
          <a:xfrm>
            <a:off x="5814294" y="1992412"/>
            <a:ext cx="409121" cy="410614"/>
            <a:chOff x="5975351" y="2710658"/>
            <a:chExt cx="407988" cy="461962"/>
          </a:xfrm>
        </p:grpSpPr>
        <p:sp>
          <p:nvSpPr>
            <p:cNvPr id="99" name="Oval 87"/>
            <p:cNvSpPr>
              <a:spLocks noChangeArrowheads="1"/>
            </p:cNvSpPr>
            <p:nvPr/>
          </p:nvSpPr>
          <p:spPr bwMode="auto">
            <a:xfrm>
              <a:off x="5975351" y="3038231"/>
              <a:ext cx="391609" cy="134389"/>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grpSp>
          <p:nvGrpSpPr>
            <p:cNvPr id="37904" name="Group 94"/>
            <p:cNvGrpSpPr>
              <a:grpSpLocks/>
            </p:cNvGrpSpPr>
            <p:nvPr/>
          </p:nvGrpSpPr>
          <p:grpSpPr bwMode="auto">
            <a:xfrm>
              <a:off x="5975351" y="2710658"/>
              <a:ext cx="407988" cy="407988"/>
              <a:chOff x="2335" y="1139"/>
              <a:chExt cx="1089" cy="1089"/>
            </a:xfrm>
          </p:grpSpPr>
          <p:sp>
            <p:nvSpPr>
              <p:cNvPr id="37905" name="Oval 95"/>
              <p:cNvSpPr>
                <a:spLocks noChangeArrowheads="1"/>
              </p:cNvSpPr>
              <p:nvPr/>
            </p:nvSpPr>
            <p:spPr bwMode="auto">
              <a:xfrm>
                <a:off x="2335" y="1139"/>
                <a:ext cx="1089" cy="1089"/>
              </a:xfrm>
              <a:prstGeom prst="ellipse">
                <a:avLst/>
              </a:prstGeom>
              <a:gradFill rotWithShape="1">
                <a:gsLst>
                  <a:gs pos="0">
                    <a:srgbClr val="FFC800"/>
                  </a:gs>
                  <a:gs pos="100000">
                    <a:srgbClr val="FF6400"/>
                  </a:gs>
                </a:gsLst>
                <a:lin ang="5400000" scaled="1"/>
              </a:gradFill>
              <a:ln w="9525">
                <a:noFill/>
                <a:round/>
                <a:headEnd/>
                <a:tailEnd/>
              </a:ln>
            </p:spPr>
            <p:txBody>
              <a:bodyPr wrap="none" anchor="ctr"/>
              <a:lstStyle/>
              <a:p>
                <a:endParaRPr lang="zh-CN" altLang="en-US">
                  <a:latin typeface="Calibri" pitchFamily="34" charset="0"/>
                </a:endParaRPr>
              </a:p>
            </p:txBody>
          </p:sp>
          <p:grpSp>
            <p:nvGrpSpPr>
              <p:cNvPr id="37906" name="Group 96"/>
              <p:cNvGrpSpPr>
                <a:grpSpLocks/>
              </p:cNvGrpSpPr>
              <p:nvPr/>
            </p:nvGrpSpPr>
            <p:grpSpPr bwMode="auto">
              <a:xfrm>
                <a:off x="2426" y="1169"/>
                <a:ext cx="908" cy="296"/>
                <a:chOff x="1431" y="1843"/>
                <a:chExt cx="907" cy="295"/>
              </a:xfrm>
            </p:grpSpPr>
            <p:sp>
              <p:nvSpPr>
                <p:cNvPr id="103" name="Freeform 97"/>
                <p:cNvSpPr>
                  <a:spLocks/>
                </p:cNvSpPr>
                <p:nvPr/>
              </p:nvSpPr>
              <p:spPr bwMode="auto">
                <a:xfrm>
                  <a:off x="1427" y="1844"/>
                  <a:ext cx="862" cy="295"/>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fontAlgn="auto">
                    <a:spcBef>
                      <a:spcPts val="0"/>
                    </a:spcBef>
                    <a:spcAft>
                      <a:spcPts val="0"/>
                    </a:spcAft>
                    <a:defRPr/>
                  </a:pPr>
                  <a:endParaRPr lang="zh-CN" altLang="en-US">
                    <a:latin typeface="+mn-lt"/>
                    <a:ea typeface="+mn-ea"/>
                  </a:endParaRPr>
                </a:p>
              </p:txBody>
            </p:sp>
            <p:sp>
              <p:nvSpPr>
                <p:cNvPr id="37908" name="Oval 98"/>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w="9525">
                  <a:noFill/>
                  <a:round/>
                  <a:headEnd/>
                  <a:tailEnd/>
                </a:ln>
              </p:spPr>
              <p:txBody>
                <a:bodyPr wrap="none" anchor="ctr"/>
                <a:lstStyle/>
                <a:p>
                  <a:endParaRPr lang="zh-CN" altLang="en-US">
                    <a:latin typeface="Calibri" pitchFamily="34" charset="0"/>
                  </a:endParaRPr>
                </a:p>
              </p:txBody>
            </p:sp>
          </p:grpSp>
        </p:grpSp>
      </p:gr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randombar(horizontal)">
                                      <p:cBhvr>
                                        <p:cTn id="11" dur="500"/>
                                        <p:tgtEl>
                                          <p:spTgt spid="9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97"/>
                                        </p:tgtEl>
                                        <p:attrNameLst>
                                          <p:attrName>style.visibility</p:attrName>
                                        </p:attrNameLst>
                                      </p:cBhvr>
                                      <p:to>
                                        <p:strVal val="visible"/>
                                      </p:to>
                                    </p:set>
                                    <p:animEffect transition="in" filter="wipe(down)">
                                      <p:cBhvr>
                                        <p:cTn id="15" dur="500"/>
                                        <p:tgtEl>
                                          <p:spTgt spid="9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par>
                          <p:cTn id="25" fill="hold">
                            <p:stCondLst>
                              <p:cond delay="1000"/>
                            </p:stCondLst>
                            <p:childTnLst>
                              <p:par>
                                <p:cTn id="26" presetID="14" presetClass="entr" presetSubtype="10"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randombar(horizontal)">
                                      <p:cBhvr>
                                        <p:cTn id="28" dur="500"/>
                                        <p:tgtEl>
                                          <p:spTgt spid="31"/>
                                        </p:tgtEl>
                                      </p:cBhvr>
                                    </p:animEffect>
                                  </p:childTnLst>
                                </p:cTn>
                              </p:par>
                            </p:childTnLst>
                          </p:cTn>
                        </p:par>
                        <p:par>
                          <p:cTn id="29" fill="hold">
                            <p:stCondLst>
                              <p:cond delay="1500"/>
                            </p:stCondLst>
                            <p:childTnLst>
                              <p:par>
                                <p:cTn id="30" presetID="26" presetClass="entr" presetSubtype="0"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down)">
                                      <p:cBhvr>
                                        <p:cTn id="32" dur="580">
                                          <p:stCondLst>
                                            <p:cond delay="0"/>
                                          </p:stCondLst>
                                        </p:cTn>
                                        <p:tgtEl>
                                          <p:spTgt spid="24"/>
                                        </p:tgtEl>
                                      </p:cBhvr>
                                    </p:animEffect>
                                    <p:anim calcmode="lin" valueType="num">
                                      <p:cBhvr>
                                        <p:cTn id="33"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38" dur="26">
                                          <p:stCondLst>
                                            <p:cond delay="650"/>
                                          </p:stCondLst>
                                        </p:cTn>
                                        <p:tgtEl>
                                          <p:spTgt spid="24"/>
                                        </p:tgtEl>
                                      </p:cBhvr>
                                      <p:to x="100000" y="60000"/>
                                    </p:animScale>
                                    <p:animScale>
                                      <p:cBhvr>
                                        <p:cTn id="39" dur="166" decel="50000">
                                          <p:stCondLst>
                                            <p:cond delay="676"/>
                                          </p:stCondLst>
                                        </p:cTn>
                                        <p:tgtEl>
                                          <p:spTgt spid="24"/>
                                        </p:tgtEl>
                                      </p:cBhvr>
                                      <p:to x="100000" y="100000"/>
                                    </p:animScale>
                                    <p:animScale>
                                      <p:cBhvr>
                                        <p:cTn id="40" dur="26">
                                          <p:stCondLst>
                                            <p:cond delay="1312"/>
                                          </p:stCondLst>
                                        </p:cTn>
                                        <p:tgtEl>
                                          <p:spTgt spid="24"/>
                                        </p:tgtEl>
                                      </p:cBhvr>
                                      <p:to x="100000" y="80000"/>
                                    </p:animScale>
                                    <p:animScale>
                                      <p:cBhvr>
                                        <p:cTn id="41" dur="166" decel="50000">
                                          <p:stCondLst>
                                            <p:cond delay="1338"/>
                                          </p:stCondLst>
                                        </p:cTn>
                                        <p:tgtEl>
                                          <p:spTgt spid="24"/>
                                        </p:tgtEl>
                                      </p:cBhvr>
                                      <p:to x="100000" y="100000"/>
                                    </p:animScale>
                                    <p:animScale>
                                      <p:cBhvr>
                                        <p:cTn id="42" dur="26">
                                          <p:stCondLst>
                                            <p:cond delay="1642"/>
                                          </p:stCondLst>
                                        </p:cTn>
                                        <p:tgtEl>
                                          <p:spTgt spid="24"/>
                                        </p:tgtEl>
                                      </p:cBhvr>
                                      <p:to x="100000" y="90000"/>
                                    </p:animScale>
                                    <p:animScale>
                                      <p:cBhvr>
                                        <p:cTn id="43" dur="166" decel="50000">
                                          <p:stCondLst>
                                            <p:cond delay="1668"/>
                                          </p:stCondLst>
                                        </p:cTn>
                                        <p:tgtEl>
                                          <p:spTgt spid="24"/>
                                        </p:tgtEl>
                                      </p:cBhvr>
                                      <p:to x="100000" y="100000"/>
                                    </p:animScale>
                                    <p:animScale>
                                      <p:cBhvr>
                                        <p:cTn id="44" dur="26">
                                          <p:stCondLst>
                                            <p:cond delay="1808"/>
                                          </p:stCondLst>
                                        </p:cTn>
                                        <p:tgtEl>
                                          <p:spTgt spid="24"/>
                                        </p:tgtEl>
                                      </p:cBhvr>
                                      <p:to x="100000" y="95000"/>
                                    </p:animScale>
                                    <p:animScale>
                                      <p:cBhvr>
                                        <p:cTn id="45" dur="166" decel="50000">
                                          <p:stCondLst>
                                            <p:cond delay="1834"/>
                                          </p:stCondLst>
                                        </p:cTn>
                                        <p:tgtEl>
                                          <p:spTgt spid="24"/>
                                        </p:tgtEl>
                                      </p:cBhvr>
                                      <p:to x="100000" y="100000"/>
                                    </p:animScale>
                                  </p:childTnLst>
                                </p:cTn>
                              </p:par>
                              <p:par>
                                <p:cTn id="46" presetID="26" presetClass="entr" presetSubtype="0" fill="hold" nodeType="withEffect">
                                  <p:stCondLst>
                                    <p:cond delay="250"/>
                                  </p:stCondLst>
                                  <p:childTnLst>
                                    <p:set>
                                      <p:cBhvr>
                                        <p:cTn id="47" dur="1" fill="hold">
                                          <p:stCondLst>
                                            <p:cond delay="0"/>
                                          </p:stCondLst>
                                        </p:cTn>
                                        <p:tgtEl>
                                          <p:spTgt spid="4"/>
                                        </p:tgtEl>
                                        <p:attrNameLst>
                                          <p:attrName>style.visibility</p:attrName>
                                        </p:attrNameLst>
                                      </p:cBhvr>
                                      <p:to>
                                        <p:strVal val="visible"/>
                                      </p:to>
                                    </p:set>
                                    <p:animEffect transition="in" filter="wipe(down)">
                                      <p:cBhvr>
                                        <p:cTn id="48" dur="580">
                                          <p:stCondLst>
                                            <p:cond delay="0"/>
                                          </p:stCondLst>
                                        </p:cTn>
                                        <p:tgtEl>
                                          <p:spTgt spid="4"/>
                                        </p:tgtEl>
                                      </p:cBhvr>
                                    </p:animEffect>
                                    <p:anim calcmode="lin" valueType="num">
                                      <p:cBhvr>
                                        <p:cTn id="49"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54" dur="26">
                                          <p:stCondLst>
                                            <p:cond delay="650"/>
                                          </p:stCondLst>
                                        </p:cTn>
                                        <p:tgtEl>
                                          <p:spTgt spid="4"/>
                                        </p:tgtEl>
                                      </p:cBhvr>
                                      <p:to x="100000" y="60000"/>
                                    </p:animScale>
                                    <p:animScale>
                                      <p:cBhvr>
                                        <p:cTn id="55" dur="166" decel="50000">
                                          <p:stCondLst>
                                            <p:cond delay="676"/>
                                          </p:stCondLst>
                                        </p:cTn>
                                        <p:tgtEl>
                                          <p:spTgt spid="4"/>
                                        </p:tgtEl>
                                      </p:cBhvr>
                                      <p:to x="100000" y="100000"/>
                                    </p:animScale>
                                    <p:animScale>
                                      <p:cBhvr>
                                        <p:cTn id="56" dur="26">
                                          <p:stCondLst>
                                            <p:cond delay="1312"/>
                                          </p:stCondLst>
                                        </p:cTn>
                                        <p:tgtEl>
                                          <p:spTgt spid="4"/>
                                        </p:tgtEl>
                                      </p:cBhvr>
                                      <p:to x="100000" y="80000"/>
                                    </p:animScale>
                                    <p:animScale>
                                      <p:cBhvr>
                                        <p:cTn id="57" dur="166" decel="50000">
                                          <p:stCondLst>
                                            <p:cond delay="1338"/>
                                          </p:stCondLst>
                                        </p:cTn>
                                        <p:tgtEl>
                                          <p:spTgt spid="4"/>
                                        </p:tgtEl>
                                      </p:cBhvr>
                                      <p:to x="100000" y="100000"/>
                                    </p:animScale>
                                    <p:animScale>
                                      <p:cBhvr>
                                        <p:cTn id="58" dur="26">
                                          <p:stCondLst>
                                            <p:cond delay="1642"/>
                                          </p:stCondLst>
                                        </p:cTn>
                                        <p:tgtEl>
                                          <p:spTgt spid="4"/>
                                        </p:tgtEl>
                                      </p:cBhvr>
                                      <p:to x="100000" y="90000"/>
                                    </p:animScale>
                                    <p:animScale>
                                      <p:cBhvr>
                                        <p:cTn id="59" dur="166" decel="50000">
                                          <p:stCondLst>
                                            <p:cond delay="1668"/>
                                          </p:stCondLst>
                                        </p:cTn>
                                        <p:tgtEl>
                                          <p:spTgt spid="4"/>
                                        </p:tgtEl>
                                      </p:cBhvr>
                                      <p:to x="100000" y="100000"/>
                                    </p:animScale>
                                    <p:animScale>
                                      <p:cBhvr>
                                        <p:cTn id="60" dur="26">
                                          <p:stCondLst>
                                            <p:cond delay="1808"/>
                                          </p:stCondLst>
                                        </p:cTn>
                                        <p:tgtEl>
                                          <p:spTgt spid="4"/>
                                        </p:tgtEl>
                                      </p:cBhvr>
                                      <p:to x="100000" y="95000"/>
                                    </p:animScale>
                                    <p:animScale>
                                      <p:cBhvr>
                                        <p:cTn id="61" dur="166" decel="50000">
                                          <p:stCondLst>
                                            <p:cond delay="1834"/>
                                          </p:stCondLst>
                                        </p:cTn>
                                        <p:tgtEl>
                                          <p:spTgt spid="4"/>
                                        </p:tgtEl>
                                      </p:cBhvr>
                                      <p:to x="100000" y="100000"/>
                                    </p:animScale>
                                  </p:childTnLst>
                                </p:cTn>
                              </p:par>
                              <p:par>
                                <p:cTn id="62" presetID="26" presetClass="entr" presetSubtype="0" fill="hold" nodeType="withEffect">
                                  <p:stCondLst>
                                    <p:cond delay="500"/>
                                  </p:stCondLst>
                                  <p:childTnLst>
                                    <p:set>
                                      <p:cBhvr>
                                        <p:cTn id="63" dur="1" fill="hold">
                                          <p:stCondLst>
                                            <p:cond delay="0"/>
                                          </p:stCondLst>
                                        </p:cTn>
                                        <p:tgtEl>
                                          <p:spTgt spid="17"/>
                                        </p:tgtEl>
                                        <p:attrNameLst>
                                          <p:attrName>style.visibility</p:attrName>
                                        </p:attrNameLst>
                                      </p:cBhvr>
                                      <p:to>
                                        <p:strVal val="visible"/>
                                      </p:to>
                                    </p:set>
                                    <p:animEffect transition="in" filter="wipe(down)">
                                      <p:cBhvr>
                                        <p:cTn id="64" dur="580">
                                          <p:stCondLst>
                                            <p:cond delay="0"/>
                                          </p:stCondLst>
                                        </p:cTn>
                                        <p:tgtEl>
                                          <p:spTgt spid="17"/>
                                        </p:tgtEl>
                                      </p:cBhvr>
                                    </p:animEffect>
                                    <p:anim calcmode="lin" valueType="num">
                                      <p:cBhvr>
                                        <p:cTn id="65"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66"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67"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68"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69"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70" dur="26">
                                          <p:stCondLst>
                                            <p:cond delay="650"/>
                                          </p:stCondLst>
                                        </p:cTn>
                                        <p:tgtEl>
                                          <p:spTgt spid="17"/>
                                        </p:tgtEl>
                                      </p:cBhvr>
                                      <p:to x="100000" y="60000"/>
                                    </p:animScale>
                                    <p:animScale>
                                      <p:cBhvr>
                                        <p:cTn id="71" dur="166" decel="50000">
                                          <p:stCondLst>
                                            <p:cond delay="676"/>
                                          </p:stCondLst>
                                        </p:cTn>
                                        <p:tgtEl>
                                          <p:spTgt spid="17"/>
                                        </p:tgtEl>
                                      </p:cBhvr>
                                      <p:to x="100000" y="100000"/>
                                    </p:animScale>
                                    <p:animScale>
                                      <p:cBhvr>
                                        <p:cTn id="72" dur="26">
                                          <p:stCondLst>
                                            <p:cond delay="1312"/>
                                          </p:stCondLst>
                                        </p:cTn>
                                        <p:tgtEl>
                                          <p:spTgt spid="17"/>
                                        </p:tgtEl>
                                      </p:cBhvr>
                                      <p:to x="100000" y="80000"/>
                                    </p:animScale>
                                    <p:animScale>
                                      <p:cBhvr>
                                        <p:cTn id="73" dur="166" decel="50000">
                                          <p:stCondLst>
                                            <p:cond delay="1338"/>
                                          </p:stCondLst>
                                        </p:cTn>
                                        <p:tgtEl>
                                          <p:spTgt spid="17"/>
                                        </p:tgtEl>
                                      </p:cBhvr>
                                      <p:to x="100000" y="100000"/>
                                    </p:animScale>
                                    <p:animScale>
                                      <p:cBhvr>
                                        <p:cTn id="74" dur="26">
                                          <p:stCondLst>
                                            <p:cond delay="1642"/>
                                          </p:stCondLst>
                                        </p:cTn>
                                        <p:tgtEl>
                                          <p:spTgt spid="17"/>
                                        </p:tgtEl>
                                      </p:cBhvr>
                                      <p:to x="100000" y="90000"/>
                                    </p:animScale>
                                    <p:animScale>
                                      <p:cBhvr>
                                        <p:cTn id="75" dur="166" decel="50000">
                                          <p:stCondLst>
                                            <p:cond delay="1668"/>
                                          </p:stCondLst>
                                        </p:cTn>
                                        <p:tgtEl>
                                          <p:spTgt spid="17"/>
                                        </p:tgtEl>
                                      </p:cBhvr>
                                      <p:to x="100000" y="100000"/>
                                    </p:animScale>
                                    <p:animScale>
                                      <p:cBhvr>
                                        <p:cTn id="76" dur="26">
                                          <p:stCondLst>
                                            <p:cond delay="1808"/>
                                          </p:stCondLst>
                                        </p:cTn>
                                        <p:tgtEl>
                                          <p:spTgt spid="17"/>
                                        </p:tgtEl>
                                      </p:cBhvr>
                                      <p:to x="100000" y="95000"/>
                                    </p:animScale>
                                    <p:animScale>
                                      <p:cBhvr>
                                        <p:cTn id="77" dur="166" decel="50000">
                                          <p:stCondLst>
                                            <p:cond delay="1834"/>
                                          </p:stCondLst>
                                        </p:cTn>
                                        <p:tgtEl>
                                          <p:spTgt spid="17"/>
                                        </p:tgtEl>
                                      </p:cBhvr>
                                      <p:to x="100000" y="100000"/>
                                    </p:animScale>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81"/>
                                        </p:tgtEl>
                                        <p:attrNameLst>
                                          <p:attrName>style.visibility</p:attrName>
                                        </p:attrNameLst>
                                      </p:cBhvr>
                                      <p:to>
                                        <p:strVal val="visible"/>
                                      </p:to>
                                    </p:set>
                                    <p:animEffect transition="in" filter="wipe(left)">
                                      <p:cBhvr>
                                        <p:cTn id="82" dur="500"/>
                                        <p:tgtEl>
                                          <p:spTgt spid="81"/>
                                        </p:tgtEl>
                                      </p:cBhvr>
                                    </p:animEffect>
                                  </p:childTnLst>
                                </p:cTn>
                              </p:par>
                            </p:childTnLst>
                          </p:cTn>
                        </p:par>
                        <p:par>
                          <p:cTn id="83" fill="hold">
                            <p:stCondLst>
                              <p:cond delay="500"/>
                            </p:stCondLst>
                            <p:childTnLst>
                              <p:par>
                                <p:cTn id="84" presetID="53" presetClass="entr" presetSubtype="16" fill="hold" nodeType="afterEffect">
                                  <p:stCondLst>
                                    <p:cond delay="0"/>
                                  </p:stCondLst>
                                  <p:childTnLst>
                                    <p:set>
                                      <p:cBhvr>
                                        <p:cTn id="85" dur="1" fill="hold">
                                          <p:stCondLst>
                                            <p:cond delay="0"/>
                                          </p:stCondLst>
                                        </p:cTn>
                                        <p:tgtEl>
                                          <p:spTgt spid="83"/>
                                        </p:tgtEl>
                                        <p:attrNameLst>
                                          <p:attrName>style.visibility</p:attrName>
                                        </p:attrNameLst>
                                      </p:cBhvr>
                                      <p:to>
                                        <p:strVal val="visible"/>
                                      </p:to>
                                    </p:set>
                                    <p:anim calcmode="lin" valueType="num">
                                      <p:cBhvr>
                                        <p:cTn id="86" dur="500" fill="hold"/>
                                        <p:tgtEl>
                                          <p:spTgt spid="83"/>
                                        </p:tgtEl>
                                        <p:attrNameLst>
                                          <p:attrName>ppt_w</p:attrName>
                                        </p:attrNameLst>
                                      </p:cBhvr>
                                      <p:tavLst>
                                        <p:tav tm="0">
                                          <p:val>
                                            <p:fltVal val="0"/>
                                          </p:val>
                                        </p:tav>
                                        <p:tav tm="100000">
                                          <p:val>
                                            <p:strVal val="#ppt_w"/>
                                          </p:val>
                                        </p:tav>
                                      </p:tavLst>
                                    </p:anim>
                                    <p:anim calcmode="lin" valueType="num">
                                      <p:cBhvr>
                                        <p:cTn id="87" dur="500" fill="hold"/>
                                        <p:tgtEl>
                                          <p:spTgt spid="83"/>
                                        </p:tgtEl>
                                        <p:attrNameLst>
                                          <p:attrName>ppt_h</p:attrName>
                                        </p:attrNameLst>
                                      </p:cBhvr>
                                      <p:tavLst>
                                        <p:tav tm="0">
                                          <p:val>
                                            <p:fltVal val="0"/>
                                          </p:val>
                                        </p:tav>
                                        <p:tav tm="100000">
                                          <p:val>
                                            <p:strVal val="#ppt_h"/>
                                          </p:val>
                                        </p:tav>
                                      </p:tavLst>
                                    </p:anim>
                                    <p:animEffect transition="in" filter="fade">
                                      <p:cBhvr>
                                        <p:cTn id="88" dur="500"/>
                                        <p:tgtEl>
                                          <p:spTgt spid="83"/>
                                        </p:tgtEl>
                                      </p:cBhvr>
                                    </p:animEffect>
                                  </p:childTnLst>
                                </p:cTn>
                              </p:par>
                              <p:par>
                                <p:cTn id="89" presetID="53" presetClass="entr" presetSubtype="16" fill="hold" nodeType="withEffect">
                                  <p:stCondLst>
                                    <p:cond delay="250"/>
                                  </p:stCondLst>
                                  <p:childTnLst>
                                    <p:set>
                                      <p:cBhvr>
                                        <p:cTn id="90" dur="1" fill="hold">
                                          <p:stCondLst>
                                            <p:cond delay="0"/>
                                          </p:stCondLst>
                                        </p:cTn>
                                        <p:tgtEl>
                                          <p:spTgt spid="98"/>
                                        </p:tgtEl>
                                        <p:attrNameLst>
                                          <p:attrName>style.visibility</p:attrName>
                                        </p:attrNameLst>
                                      </p:cBhvr>
                                      <p:to>
                                        <p:strVal val="visible"/>
                                      </p:to>
                                    </p:set>
                                    <p:anim calcmode="lin" valueType="num">
                                      <p:cBhvr>
                                        <p:cTn id="91" dur="500" fill="hold"/>
                                        <p:tgtEl>
                                          <p:spTgt spid="98"/>
                                        </p:tgtEl>
                                        <p:attrNameLst>
                                          <p:attrName>ppt_w</p:attrName>
                                        </p:attrNameLst>
                                      </p:cBhvr>
                                      <p:tavLst>
                                        <p:tav tm="0">
                                          <p:val>
                                            <p:fltVal val="0"/>
                                          </p:val>
                                        </p:tav>
                                        <p:tav tm="100000">
                                          <p:val>
                                            <p:strVal val="#ppt_w"/>
                                          </p:val>
                                        </p:tav>
                                      </p:tavLst>
                                    </p:anim>
                                    <p:anim calcmode="lin" valueType="num">
                                      <p:cBhvr>
                                        <p:cTn id="92" dur="500" fill="hold"/>
                                        <p:tgtEl>
                                          <p:spTgt spid="98"/>
                                        </p:tgtEl>
                                        <p:attrNameLst>
                                          <p:attrName>ppt_h</p:attrName>
                                        </p:attrNameLst>
                                      </p:cBhvr>
                                      <p:tavLst>
                                        <p:tav tm="0">
                                          <p:val>
                                            <p:fltVal val="0"/>
                                          </p:val>
                                        </p:tav>
                                        <p:tav tm="100000">
                                          <p:val>
                                            <p:strVal val="#ppt_h"/>
                                          </p:val>
                                        </p:tav>
                                      </p:tavLst>
                                    </p:anim>
                                    <p:animEffect transition="in" filter="fade">
                                      <p:cBhvr>
                                        <p:cTn id="93" dur="500"/>
                                        <p:tgtEl>
                                          <p:spTgt spid="98"/>
                                        </p:tgtEl>
                                      </p:cBhvr>
                                    </p:animEffect>
                                  </p:childTnLst>
                                </p:cTn>
                              </p:par>
                              <p:par>
                                <p:cTn id="94" presetID="53" presetClass="entr" presetSubtype="16" fill="hold" nodeType="withEffect">
                                  <p:stCondLst>
                                    <p:cond delay="500"/>
                                  </p:stCondLst>
                                  <p:childTnLst>
                                    <p:set>
                                      <p:cBhvr>
                                        <p:cTn id="95" dur="1" fill="hold">
                                          <p:stCondLst>
                                            <p:cond delay="0"/>
                                          </p:stCondLst>
                                        </p:cTn>
                                        <p:tgtEl>
                                          <p:spTgt spid="90"/>
                                        </p:tgtEl>
                                        <p:attrNameLst>
                                          <p:attrName>style.visibility</p:attrName>
                                        </p:attrNameLst>
                                      </p:cBhvr>
                                      <p:to>
                                        <p:strVal val="visible"/>
                                      </p:to>
                                    </p:set>
                                    <p:anim calcmode="lin" valueType="num">
                                      <p:cBhvr>
                                        <p:cTn id="96" dur="500" fill="hold"/>
                                        <p:tgtEl>
                                          <p:spTgt spid="90"/>
                                        </p:tgtEl>
                                        <p:attrNameLst>
                                          <p:attrName>ppt_w</p:attrName>
                                        </p:attrNameLst>
                                      </p:cBhvr>
                                      <p:tavLst>
                                        <p:tav tm="0">
                                          <p:val>
                                            <p:fltVal val="0"/>
                                          </p:val>
                                        </p:tav>
                                        <p:tav tm="100000">
                                          <p:val>
                                            <p:strVal val="#ppt_w"/>
                                          </p:val>
                                        </p:tav>
                                      </p:tavLst>
                                    </p:anim>
                                    <p:anim calcmode="lin" valueType="num">
                                      <p:cBhvr>
                                        <p:cTn id="97" dur="500" fill="hold"/>
                                        <p:tgtEl>
                                          <p:spTgt spid="90"/>
                                        </p:tgtEl>
                                        <p:attrNameLst>
                                          <p:attrName>ppt_h</p:attrName>
                                        </p:attrNameLst>
                                      </p:cBhvr>
                                      <p:tavLst>
                                        <p:tav tm="0">
                                          <p:val>
                                            <p:fltVal val="0"/>
                                          </p:val>
                                        </p:tav>
                                        <p:tav tm="100000">
                                          <p:val>
                                            <p:strVal val="#ppt_h"/>
                                          </p:val>
                                        </p:tav>
                                      </p:tavLst>
                                    </p:anim>
                                    <p:animEffect transition="in" filter="fade">
                                      <p:cBhvr>
                                        <p:cTn id="98" dur="500"/>
                                        <p:tgtEl>
                                          <p:spTgt spid="90"/>
                                        </p:tgtEl>
                                      </p:cBhvr>
                                    </p:animEffect>
                                  </p:childTnLst>
                                </p:cTn>
                              </p:par>
                            </p:childTnLst>
                          </p:cTn>
                        </p:par>
                        <p:par>
                          <p:cTn id="99" fill="hold">
                            <p:stCondLst>
                              <p:cond delay="1500"/>
                            </p:stCondLst>
                            <p:childTnLst>
                              <p:par>
                                <p:cTn id="100" presetID="42" presetClass="entr" presetSubtype="0" fill="hold" grpId="0" nodeType="afterEffect">
                                  <p:stCondLst>
                                    <p:cond delay="0"/>
                                  </p:stCondLst>
                                  <p:childTnLst>
                                    <p:set>
                                      <p:cBhvr>
                                        <p:cTn id="101" dur="1" fill="hold">
                                          <p:stCondLst>
                                            <p:cond delay="0"/>
                                          </p:stCondLst>
                                        </p:cTn>
                                        <p:tgtEl>
                                          <p:spTgt spid="82"/>
                                        </p:tgtEl>
                                        <p:attrNameLst>
                                          <p:attrName>style.visibility</p:attrName>
                                        </p:attrNameLst>
                                      </p:cBhvr>
                                      <p:to>
                                        <p:strVal val="visible"/>
                                      </p:to>
                                    </p:set>
                                    <p:animEffect transition="in" filter="fade">
                                      <p:cBhvr>
                                        <p:cTn id="102" dur="1000"/>
                                        <p:tgtEl>
                                          <p:spTgt spid="82"/>
                                        </p:tgtEl>
                                      </p:cBhvr>
                                    </p:animEffect>
                                    <p:anim calcmode="lin" valueType="num">
                                      <p:cBhvr>
                                        <p:cTn id="103" dur="1000" fill="hold"/>
                                        <p:tgtEl>
                                          <p:spTgt spid="82"/>
                                        </p:tgtEl>
                                        <p:attrNameLst>
                                          <p:attrName>ppt_x</p:attrName>
                                        </p:attrNameLst>
                                      </p:cBhvr>
                                      <p:tavLst>
                                        <p:tav tm="0">
                                          <p:val>
                                            <p:strVal val="#ppt_x"/>
                                          </p:val>
                                        </p:tav>
                                        <p:tav tm="100000">
                                          <p:val>
                                            <p:strVal val="#ppt_x"/>
                                          </p:val>
                                        </p:tav>
                                      </p:tavLst>
                                    </p:anim>
                                    <p:anim calcmode="lin" valueType="num">
                                      <p:cBhvr>
                                        <p:cTn id="104"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1" grpId="0"/>
      <p:bldP spid="81" grpId="0" animBg="1"/>
      <p:bldP spid="82" grpId="0"/>
      <p:bldP spid="96" grpId="0"/>
      <p:bldP spid="97"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9937" name="Picture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31917"/>
            <a:ext cx="9144000" cy="5079668"/>
          </a:xfrm>
          <a:prstGeom prst="rect">
            <a:avLst/>
          </a:prstGeom>
          <a:noFill/>
          <a:ln w="9525">
            <a:noFill/>
            <a:miter lim="800000"/>
            <a:headEnd/>
            <a:tailEnd/>
          </a:ln>
        </p:spPr>
      </p:pic>
      <p:sp>
        <p:nvSpPr>
          <p:cNvPr id="485447" name="Rectangle 71"/>
          <p:cNvSpPr>
            <a:spLocks noChangeArrowheads="1"/>
          </p:cNvSpPr>
          <p:nvPr/>
        </p:nvSpPr>
        <p:spPr bwMode="auto">
          <a:xfrm>
            <a:off x="2744395" y="2419450"/>
            <a:ext cx="3995647" cy="767173"/>
          </a:xfrm>
          <a:prstGeom prst="rect">
            <a:avLst/>
          </a:prstGeom>
          <a:noFill/>
          <a:ln w="15875" algn="ctr">
            <a:noFill/>
            <a:miter lim="800000"/>
            <a:headEnd/>
            <a:tailEnd/>
          </a:ln>
        </p:spPr>
        <p:txBody>
          <a:bodyPr lIns="71668" tIns="35834" rIns="71668" bIns="35834">
            <a:spAutoFit/>
          </a:bodyPr>
          <a:lstStyle/>
          <a:p>
            <a:pPr algn="ctr" defTabSz="716737"/>
            <a:r>
              <a:rPr lang="zh-CN" altLang="en-US" sz="1505">
                <a:latin typeface="Amosis Technik"/>
                <a:ea typeface="楷体_GB2312"/>
                <a:cs typeface="楷体_GB2312"/>
              </a:rPr>
              <a:t>点击添加文本点击</a:t>
            </a:r>
            <a:r>
              <a:rPr lang="zh-CN" altLang="en-US" sz="1505">
                <a:ea typeface="楷体_GB2312"/>
                <a:cs typeface="楷体_GB2312"/>
              </a:rPr>
              <a:t>添加文本点击添加文本点击添加文本点击添加文本点击添加文本</a:t>
            </a:r>
            <a:r>
              <a:rPr lang="zh-CN" altLang="en-US" sz="1505">
                <a:latin typeface="Amosis Technik"/>
                <a:ea typeface="楷体_GB2312"/>
                <a:cs typeface="楷体_GB2312"/>
              </a:rPr>
              <a:t>点击添加文本点击</a:t>
            </a:r>
            <a:r>
              <a:rPr lang="zh-CN" altLang="en-US" sz="1505">
                <a:ea typeface="楷体_GB2312"/>
                <a:cs typeface="楷体_GB2312"/>
              </a:rPr>
              <a:t>添加</a:t>
            </a:r>
          </a:p>
        </p:txBody>
      </p:sp>
      <p:sp>
        <p:nvSpPr>
          <p:cNvPr id="485448" name="WordArt 72"/>
          <p:cNvSpPr>
            <a:spLocks noChangeArrowheads="1" noChangeShapeType="1" noTextEdit="1"/>
          </p:cNvSpPr>
          <p:nvPr/>
        </p:nvSpPr>
        <p:spPr bwMode="auto">
          <a:xfrm>
            <a:off x="4382371" y="1541484"/>
            <a:ext cx="788379" cy="689831"/>
          </a:xfrm>
          <a:prstGeom prst="rect">
            <a:avLst/>
          </a:prstGeom>
        </p:spPr>
        <p:txBody>
          <a:bodyPr wrap="none" fromWordArt="1">
            <a:prstTxWarp prst="textPlain">
              <a:avLst>
                <a:gd name="adj" fmla="val 50000"/>
              </a:avLst>
            </a:prstTxWarp>
          </a:bodyPr>
          <a:lstStyle/>
          <a:p>
            <a:pPr algn="ctr"/>
            <a:r>
              <a:rPr lang="en-US" altLang="zh-CN" sz="3386" b="1" kern="10">
                <a:ln w="9525">
                  <a:noFill/>
                  <a:round/>
                  <a:headEnd/>
                  <a:tailEnd/>
                </a:ln>
                <a:solidFill>
                  <a:srgbClr val="990000"/>
                </a:solidFill>
                <a:effectLst>
                  <a:outerShdw dist="45791" dir="2021404" algn="ctr" rotWithShape="0">
                    <a:srgbClr val="B2B2B2">
                      <a:alpha val="79999"/>
                    </a:srgbClr>
                  </a:outerShdw>
                </a:effectLst>
                <a:latin typeface="Arial"/>
                <a:cs typeface="Arial"/>
              </a:rPr>
              <a:t>03</a:t>
            </a:r>
            <a:endParaRPr lang="zh-CN" altLang="en-US" sz="3386" b="1" kern="10">
              <a:ln w="9525">
                <a:noFill/>
                <a:round/>
                <a:headEnd/>
                <a:tailEnd/>
              </a:ln>
              <a:solidFill>
                <a:srgbClr val="990000"/>
              </a:solidFill>
              <a:effectLst>
                <a:outerShdw dist="45791" dir="2021404" algn="ctr" rotWithShape="0">
                  <a:srgbClr val="B2B2B2">
                    <a:alpha val="79999"/>
                  </a:srgbClr>
                </a:outerShdw>
              </a:effectLst>
              <a:latin typeface="Arial"/>
              <a:cs typeface="Arial"/>
            </a:endParaRPr>
          </a:p>
        </p:txBody>
      </p:sp>
      <p:sp>
        <p:nvSpPr>
          <p:cNvPr id="485449" name="Rectangle 73"/>
          <p:cNvSpPr>
            <a:spLocks noChangeArrowheads="1"/>
          </p:cNvSpPr>
          <p:nvPr/>
        </p:nvSpPr>
        <p:spPr bwMode="auto">
          <a:xfrm>
            <a:off x="2947462" y="1338417"/>
            <a:ext cx="3296857" cy="1013266"/>
          </a:xfrm>
          <a:prstGeom prst="rect">
            <a:avLst/>
          </a:prstGeom>
          <a:noFill/>
          <a:ln w="15875" algn="ctr">
            <a:noFill/>
            <a:miter lim="800000"/>
            <a:headEnd/>
            <a:tailEnd/>
          </a:ln>
        </p:spPr>
        <p:txBody>
          <a:bodyPr lIns="71668" tIns="35834" rIns="71668" bIns="35834">
            <a:spAutoFit/>
          </a:bodyPr>
          <a:lstStyle/>
          <a:p>
            <a:pPr algn="r" defTabSz="716737"/>
            <a:r>
              <a:rPr lang="zh-CN" altLang="en-US" sz="6114">
                <a:solidFill>
                  <a:srgbClr val="990000"/>
                </a:solidFill>
                <a:latin typeface="宋体" charset="-122"/>
              </a:rPr>
              <a:t>［   ］</a:t>
            </a:r>
          </a:p>
        </p:txBody>
      </p:sp>
      <p:grpSp>
        <p:nvGrpSpPr>
          <p:cNvPr id="39957" name="Group 21"/>
          <p:cNvGrpSpPr>
            <a:grpSpLocks/>
          </p:cNvGrpSpPr>
          <p:nvPr/>
        </p:nvGrpSpPr>
        <p:grpSpPr bwMode="auto">
          <a:xfrm rot="10800000">
            <a:off x="465860" y="3384021"/>
            <a:ext cx="8678140" cy="2378574"/>
            <a:chOff x="44" y="-294"/>
            <a:chExt cx="5812" cy="1593"/>
          </a:xfrm>
        </p:grpSpPr>
        <p:pic>
          <p:nvPicPr>
            <p:cNvPr id="14" name="图片 13"/>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8986837" flipH="1">
              <a:off x="2660" y="702"/>
              <a:ext cx="374" cy="540"/>
            </a:xfrm>
            <a:prstGeom prst="rect">
              <a:avLst/>
            </a:prstGeom>
          </p:spPr>
        </p:pic>
        <p:pic>
          <p:nvPicPr>
            <p:cNvPr id="15" name="图片 14"/>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3084" y="572"/>
              <a:ext cx="188" cy="327"/>
            </a:xfrm>
            <a:prstGeom prst="rect">
              <a:avLst/>
            </a:prstGeom>
          </p:spPr>
        </p:pic>
        <p:sp>
          <p:nvSpPr>
            <p:cNvPr id="16" name="五角星 15"/>
            <p:cNvSpPr/>
            <p:nvPr/>
          </p:nvSpPr>
          <p:spPr>
            <a:xfrm>
              <a:off x="2708" y="350"/>
              <a:ext cx="165" cy="173"/>
            </a:xfrm>
            <a:prstGeom prst="star5">
              <a:avLst/>
            </a:prstGeom>
            <a:solidFill>
              <a:srgbClr val="D399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8" name="图片 17"/>
            <p:cNvPicPr>
              <a:picLocks noChangeAspect="1"/>
            </p:cNvPicPr>
            <p:nvPr/>
          </p:nvPicPr>
          <p:blipFill>
            <a:blip r:embed="rId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8904180">
              <a:off x="2875" y="265"/>
              <a:ext cx="266" cy="174"/>
            </a:xfrm>
            <a:prstGeom prst="rect">
              <a:avLst/>
            </a:prstGeom>
          </p:spPr>
        </p:pic>
        <p:pic>
          <p:nvPicPr>
            <p:cNvPr id="19" name="图片 18"/>
            <p:cNvPicPr>
              <a:picLocks noChangeAspect="1"/>
            </p:cNvPicPr>
            <p:nvPr/>
          </p:nvPicPr>
          <p:blipFill>
            <a:blip r:embed="rId6"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113" y="401"/>
              <a:ext cx="157" cy="157"/>
            </a:xfrm>
            <a:prstGeom prst="rect">
              <a:avLst/>
            </a:prstGeom>
          </p:spPr>
        </p:pic>
        <p:pic>
          <p:nvPicPr>
            <p:cNvPr id="20" name="图片 19"/>
            <p:cNvPicPr>
              <a:picLocks noChangeAspect="1"/>
            </p:cNvPicPr>
            <p:nvPr/>
          </p:nvPicPr>
          <p:blipFill>
            <a:blip r:embed="rId7" cstate="print">
              <a:duotone>
                <a:schemeClr val="accent1">
                  <a:shade val="45000"/>
                  <a:satMod val="135000"/>
                </a:schemeClr>
                <a:prstClr val="white"/>
              </a:duotone>
              <a:extLst/>
            </a:blip>
            <a:stretch>
              <a:fillRect/>
            </a:stretch>
          </p:blipFill>
          <p:spPr>
            <a:xfrm>
              <a:off x="3195" y="192"/>
              <a:ext cx="576" cy="576"/>
            </a:xfrm>
            <a:prstGeom prst="rect">
              <a:avLst/>
            </a:prstGeom>
          </p:spPr>
        </p:pic>
        <p:pic>
          <p:nvPicPr>
            <p:cNvPr id="21" name="图片 20"/>
            <p:cNvPicPr>
              <a:picLocks noChangeAspect="1"/>
            </p:cNvPicPr>
            <p:nvPr/>
          </p:nvPicPr>
          <p:blipFill>
            <a:blip r:embed="rId8" cstate="print">
              <a:duotone>
                <a:schemeClr val="accent6">
                  <a:shade val="45000"/>
                  <a:satMod val="135000"/>
                </a:schemeClr>
                <a:prstClr val="white"/>
              </a:duotone>
              <a:extLst/>
            </a:blip>
            <a:stretch>
              <a:fillRect/>
            </a:stretch>
          </p:blipFill>
          <p:spPr>
            <a:xfrm>
              <a:off x="3440" y="581"/>
              <a:ext cx="117" cy="117"/>
            </a:xfrm>
            <a:prstGeom prst="rect">
              <a:avLst/>
            </a:prstGeom>
          </p:spPr>
        </p:pic>
        <p:pic>
          <p:nvPicPr>
            <p:cNvPr id="22" name="图片 21"/>
            <p:cNvPicPr>
              <a:picLocks noChangeAspect="1"/>
            </p:cNvPicPr>
            <p:nvPr/>
          </p:nvPicPr>
          <p:blipFill>
            <a:blip r:embed="rId9"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3763" y="412"/>
              <a:ext cx="329" cy="196"/>
            </a:xfrm>
            <a:prstGeom prst="rect">
              <a:avLst/>
            </a:prstGeom>
          </p:spPr>
        </p:pic>
        <p:pic>
          <p:nvPicPr>
            <p:cNvPr id="23" name="图片 22"/>
            <p:cNvPicPr>
              <a:picLocks noChangeAspect="1"/>
            </p:cNvPicPr>
            <p:nvPr/>
          </p:nvPicPr>
          <p:blipFill>
            <a:blip r:embed="rId10"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175" y="128"/>
              <a:ext cx="308" cy="226"/>
            </a:xfrm>
            <a:prstGeom prst="rect">
              <a:avLst/>
            </a:prstGeom>
          </p:spPr>
        </p:pic>
        <p:pic>
          <p:nvPicPr>
            <p:cNvPr id="24" name="图片 23"/>
            <p:cNvPicPr>
              <a:picLocks noChangeAspect="1"/>
            </p:cNvPicPr>
            <p:nvPr/>
          </p:nvPicPr>
          <p:blipFill>
            <a:blip r:embed="rId11"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766" y="0"/>
              <a:ext cx="322" cy="323"/>
            </a:xfrm>
            <a:prstGeom prst="rect">
              <a:avLst/>
            </a:prstGeom>
          </p:spPr>
        </p:pic>
        <p:pic>
          <p:nvPicPr>
            <p:cNvPr id="39968" name="图片 24"/>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4308" y="382"/>
              <a:ext cx="254" cy="256"/>
            </a:xfrm>
            <a:prstGeom prst="rect">
              <a:avLst/>
            </a:prstGeom>
            <a:noFill/>
            <a:ln w="9525">
              <a:noFill/>
              <a:miter lim="800000"/>
              <a:headEnd/>
              <a:tailEnd/>
            </a:ln>
          </p:spPr>
        </p:pic>
        <p:pic>
          <p:nvPicPr>
            <p:cNvPr id="26" name="图片 25"/>
            <p:cNvPicPr>
              <a:picLocks noChangeAspect="1"/>
            </p:cNvPicPr>
            <p:nvPr/>
          </p:nvPicPr>
          <p:blipFill>
            <a:blip r:embed="rId13"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420" y="236"/>
              <a:ext cx="242" cy="244"/>
            </a:xfrm>
            <a:prstGeom prst="rect">
              <a:avLst/>
            </a:prstGeom>
          </p:spPr>
        </p:pic>
        <p:pic>
          <p:nvPicPr>
            <p:cNvPr id="28" name="图片 27"/>
            <p:cNvPicPr>
              <a:picLocks noChangeAspect="1"/>
            </p:cNvPicPr>
            <p:nvPr/>
          </p:nvPicPr>
          <p:blipFill>
            <a:blip r:embed="rId1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2758" y="-68"/>
              <a:ext cx="232" cy="405"/>
            </a:xfrm>
            <a:prstGeom prst="rect">
              <a:avLst/>
            </a:prstGeom>
          </p:spPr>
        </p:pic>
        <p:pic>
          <p:nvPicPr>
            <p:cNvPr id="29" name="图片 28"/>
            <p:cNvPicPr>
              <a:picLocks noChangeAspect="1"/>
            </p:cNvPicPr>
            <p:nvPr/>
          </p:nvPicPr>
          <p:blipFill>
            <a:blip r:embed="rId1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71" y="159"/>
              <a:ext cx="333" cy="271"/>
            </a:xfrm>
            <a:prstGeom prst="rect">
              <a:avLst/>
            </a:prstGeom>
          </p:spPr>
        </p:pic>
        <p:pic>
          <p:nvPicPr>
            <p:cNvPr id="30" name="图片 29"/>
            <p:cNvPicPr>
              <a:picLocks noChangeAspect="1"/>
            </p:cNvPicPr>
            <p:nvPr/>
          </p:nvPicPr>
          <p:blipFill>
            <a:blip r:embed="rId1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3481104">
              <a:off x="1641" y="125"/>
              <a:ext cx="242" cy="344"/>
            </a:xfrm>
            <a:prstGeom prst="rect">
              <a:avLst/>
            </a:prstGeom>
          </p:spPr>
        </p:pic>
        <p:pic>
          <p:nvPicPr>
            <p:cNvPr id="31" name="图片 30"/>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59" y="552"/>
              <a:ext cx="223" cy="207"/>
            </a:xfrm>
            <a:prstGeom prst="rect">
              <a:avLst/>
            </a:prstGeom>
          </p:spPr>
        </p:pic>
        <p:pic>
          <p:nvPicPr>
            <p:cNvPr id="32" name="图片 31"/>
            <p:cNvPicPr>
              <a:picLocks noChangeAspect="1"/>
            </p:cNvPicPr>
            <p:nvPr/>
          </p:nvPicPr>
          <p:blipFill>
            <a:blip r:embed="rId1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054" y="76"/>
              <a:ext cx="281" cy="281"/>
            </a:xfrm>
            <a:prstGeom prst="rect">
              <a:avLst/>
            </a:prstGeom>
          </p:spPr>
        </p:pic>
        <p:pic>
          <p:nvPicPr>
            <p:cNvPr id="33" name="图片 32"/>
            <p:cNvPicPr>
              <a:picLocks noChangeAspect="1"/>
            </p:cNvPicPr>
            <p:nvPr/>
          </p:nvPicPr>
          <p:blipFill>
            <a:blip r:embed="rId1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27" y="-10"/>
              <a:ext cx="226" cy="227"/>
            </a:xfrm>
            <a:prstGeom prst="rect">
              <a:avLst/>
            </a:prstGeom>
          </p:spPr>
        </p:pic>
        <p:pic>
          <p:nvPicPr>
            <p:cNvPr id="34" name="图片 33"/>
            <p:cNvPicPr>
              <a:picLocks noChangeAspect="1"/>
            </p:cNvPicPr>
            <p:nvPr/>
          </p:nvPicPr>
          <p:blipFill>
            <a:blip r:embed="rId20"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060" y="-40"/>
              <a:ext cx="270" cy="270"/>
            </a:xfrm>
            <a:prstGeom prst="rect">
              <a:avLst/>
            </a:prstGeom>
          </p:spPr>
        </p:pic>
        <p:pic>
          <p:nvPicPr>
            <p:cNvPr id="35" name="图片 34"/>
            <p:cNvPicPr>
              <a:picLocks noChangeAspect="1"/>
            </p:cNvPicPr>
            <p:nvPr/>
          </p:nvPicPr>
          <p:blipFill>
            <a:blip r:embed="rId21"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079" y="10"/>
              <a:ext cx="247" cy="243"/>
            </a:xfrm>
            <a:prstGeom prst="rect">
              <a:avLst/>
            </a:prstGeom>
          </p:spPr>
        </p:pic>
        <p:pic>
          <p:nvPicPr>
            <p:cNvPr id="36" name="图片 35"/>
            <p:cNvPicPr>
              <a:picLocks noChangeAspect="1"/>
            </p:cNvPicPr>
            <p:nvPr/>
          </p:nvPicPr>
          <p:blipFill>
            <a:blip r:embed="rId22"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00" y="33"/>
              <a:ext cx="369" cy="368"/>
            </a:xfrm>
            <a:prstGeom prst="rect">
              <a:avLst/>
            </a:prstGeom>
          </p:spPr>
        </p:pic>
        <p:pic>
          <p:nvPicPr>
            <p:cNvPr id="37" name="图片 36"/>
            <p:cNvPicPr>
              <a:picLocks noChangeAspect="1"/>
            </p:cNvPicPr>
            <p:nvPr/>
          </p:nvPicPr>
          <p:blipFill>
            <a:blip r:embed="rId23"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2205" y="447"/>
              <a:ext cx="132" cy="230"/>
            </a:xfrm>
            <a:prstGeom prst="rect">
              <a:avLst/>
            </a:prstGeom>
          </p:spPr>
        </p:pic>
        <p:pic>
          <p:nvPicPr>
            <p:cNvPr id="38" name="图片 37"/>
            <p:cNvPicPr>
              <a:picLocks noChangeAspect="1"/>
            </p:cNvPicPr>
            <p:nvPr/>
          </p:nvPicPr>
          <p:blipFill>
            <a:blip r:embed="rId2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21" y="-139"/>
              <a:ext cx="218" cy="290"/>
            </a:xfrm>
            <a:prstGeom prst="rect">
              <a:avLst/>
            </a:prstGeom>
          </p:spPr>
        </p:pic>
        <p:pic>
          <p:nvPicPr>
            <p:cNvPr id="39" name="图片 38"/>
            <p:cNvPicPr>
              <a:picLocks noChangeAspect="1"/>
            </p:cNvPicPr>
            <p:nvPr/>
          </p:nvPicPr>
          <p:blipFill>
            <a:blip r:embed="rId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280487">
              <a:off x="258" y="41"/>
              <a:ext cx="267" cy="174"/>
            </a:xfrm>
            <a:prstGeom prst="rect">
              <a:avLst/>
            </a:prstGeom>
          </p:spPr>
        </p:pic>
        <p:pic>
          <p:nvPicPr>
            <p:cNvPr id="40" name="图片 39"/>
            <p:cNvPicPr>
              <a:picLocks noChangeAspect="1"/>
            </p:cNvPicPr>
            <p:nvPr/>
          </p:nvPicPr>
          <p:blipFill>
            <a:blip r:embed="rId9"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1392" y="-39"/>
              <a:ext cx="330" cy="196"/>
            </a:xfrm>
            <a:prstGeom prst="rect">
              <a:avLst/>
            </a:prstGeom>
          </p:spPr>
        </p:pic>
        <p:pic>
          <p:nvPicPr>
            <p:cNvPr id="41" name="图片 40"/>
            <p:cNvPicPr>
              <a:picLocks noChangeAspect="1"/>
            </p:cNvPicPr>
            <p:nvPr/>
          </p:nvPicPr>
          <p:blipFill>
            <a:blip r:embed="rId7" cstate="print">
              <a:duotone>
                <a:schemeClr val="accent1">
                  <a:shade val="45000"/>
                  <a:satMod val="135000"/>
                </a:schemeClr>
                <a:prstClr val="white"/>
              </a:duotone>
              <a:extLst/>
            </a:blip>
            <a:stretch>
              <a:fillRect/>
            </a:stretch>
          </p:blipFill>
          <p:spPr>
            <a:xfrm rot="10800000">
              <a:off x="2007" y="401"/>
              <a:ext cx="575" cy="576"/>
            </a:xfrm>
            <a:prstGeom prst="rect">
              <a:avLst/>
            </a:prstGeom>
          </p:spPr>
        </p:pic>
        <p:pic>
          <p:nvPicPr>
            <p:cNvPr id="42" name="图片 41"/>
            <p:cNvPicPr>
              <a:picLocks noChangeAspect="1"/>
            </p:cNvPicPr>
            <p:nvPr/>
          </p:nvPicPr>
          <p:blipFill>
            <a:blip r:embed="rId11"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1208" y="304"/>
              <a:ext cx="323" cy="323"/>
            </a:xfrm>
            <a:prstGeom prst="rect">
              <a:avLst/>
            </a:prstGeom>
          </p:spPr>
        </p:pic>
        <p:pic>
          <p:nvPicPr>
            <p:cNvPr id="43" name="图片 42"/>
            <p:cNvPicPr>
              <a:picLocks noChangeAspect="1"/>
            </p:cNvPicPr>
            <p:nvPr/>
          </p:nvPicPr>
          <p:blipFill>
            <a:blip r:embed="rId25"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1325" y="381"/>
              <a:ext cx="87" cy="152"/>
            </a:xfrm>
            <a:prstGeom prst="rect">
              <a:avLst/>
            </a:prstGeom>
          </p:spPr>
        </p:pic>
        <p:pic>
          <p:nvPicPr>
            <p:cNvPr id="45" name="图片 44"/>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4866620">
              <a:off x="3447" y="-47"/>
              <a:ext cx="224" cy="208"/>
            </a:xfrm>
            <a:prstGeom prst="rect">
              <a:avLst/>
            </a:prstGeom>
          </p:spPr>
        </p:pic>
        <p:pic>
          <p:nvPicPr>
            <p:cNvPr id="46" name="图片 45"/>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726" y="24"/>
              <a:ext cx="224" cy="207"/>
            </a:xfrm>
            <a:prstGeom prst="rect">
              <a:avLst/>
            </a:prstGeom>
          </p:spPr>
        </p:pic>
        <p:pic>
          <p:nvPicPr>
            <p:cNvPr id="47" name="图片 46"/>
            <p:cNvPicPr>
              <a:picLocks noChangeAspect="1"/>
            </p:cNvPicPr>
            <p:nvPr/>
          </p:nvPicPr>
          <p:blipFill>
            <a:blip r:embed="rId2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842783">
              <a:off x="4162" y="517"/>
              <a:ext cx="144" cy="205"/>
            </a:xfrm>
            <a:prstGeom prst="rect">
              <a:avLst/>
            </a:prstGeom>
          </p:spPr>
        </p:pic>
        <p:pic>
          <p:nvPicPr>
            <p:cNvPr id="48" name="图片 47"/>
            <p:cNvPicPr>
              <a:picLocks noChangeAspect="1"/>
            </p:cNvPicPr>
            <p:nvPr/>
          </p:nvPicPr>
          <p:blipFill>
            <a:blip r:embed="rId27"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rot="14964289">
              <a:off x="3729" y="645"/>
              <a:ext cx="200" cy="196"/>
            </a:xfrm>
            <a:prstGeom prst="rect">
              <a:avLst/>
            </a:prstGeom>
          </p:spPr>
        </p:pic>
        <p:pic>
          <p:nvPicPr>
            <p:cNvPr id="49" name="图片 48"/>
            <p:cNvPicPr>
              <a:picLocks noChangeAspect="1"/>
            </p:cNvPicPr>
            <p:nvPr/>
          </p:nvPicPr>
          <p:blipFill>
            <a:blip r:embed="rId2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282" y="-73"/>
              <a:ext cx="226" cy="226"/>
            </a:xfrm>
            <a:prstGeom prst="rect">
              <a:avLst/>
            </a:prstGeom>
          </p:spPr>
        </p:pic>
        <p:pic>
          <p:nvPicPr>
            <p:cNvPr id="50" name="图片 49"/>
            <p:cNvPicPr>
              <a:picLocks noChangeAspect="1"/>
            </p:cNvPicPr>
            <p:nvPr/>
          </p:nvPicPr>
          <p:blipFill>
            <a:blip r:embed="rId20"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930" y="271"/>
              <a:ext cx="270" cy="270"/>
            </a:xfrm>
            <a:prstGeom prst="rect">
              <a:avLst/>
            </a:prstGeom>
          </p:spPr>
        </p:pic>
        <p:pic>
          <p:nvPicPr>
            <p:cNvPr id="51" name="图片 50"/>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1750" y="343"/>
              <a:ext cx="188" cy="327"/>
            </a:xfrm>
            <a:prstGeom prst="rect">
              <a:avLst/>
            </a:prstGeom>
          </p:spPr>
        </p:pic>
        <p:sp>
          <p:nvSpPr>
            <p:cNvPr id="52" name="五角星 51"/>
            <p:cNvSpPr/>
            <p:nvPr/>
          </p:nvSpPr>
          <p:spPr>
            <a:xfrm>
              <a:off x="1913" y="45"/>
              <a:ext cx="136" cy="143"/>
            </a:xfrm>
            <a:prstGeom prst="star5">
              <a:avLst/>
            </a:prstGeom>
            <a:solidFill>
              <a:srgbClr val="D399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53" name="图片 52"/>
            <p:cNvPicPr>
              <a:picLocks noChangeAspect="1"/>
            </p:cNvPicPr>
            <p:nvPr/>
          </p:nvPicPr>
          <p:blipFill>
            <a:blip r:embed="rId12"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46" y="1"/>
              <a:ext cx="254" cy="257"/>
            </a:xfrm>
            <a:prstGeom prst="rect">
              <a:avLst/>
            </a:prstGeom>
          </p:spPr>
        </p:pic>
        <p:pic>
          <p:nvPicPr>
            <p:cNvPr id="54" name="图片 53"/>
            <p:cNvPicPr>
              <a:picLocks noChangeAspect="1"/>
            </p:cNvPicPr>
            <p:nvPr/>
          </p:nvPicPr>
          <p:blipFill>
            <a:blip r:embed="rId6"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51" y="-23"/>
              <a:ext cx="157" cy="157"/>
            </a:xfrm>
            <a:prstGeom prst="rect">
              <a:avLst/>
            </a:prstGeom>
          </p:spPr>
        </p:pic>
        <p:pic>
          <p:nvPicPr>
            <p:cNvPr id="55" name="图片 54"/>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4495" y="-116"/>
              <a:ext cx="188" cy="327"/>
            </a:xfrm>
            <a:prstGeom prst="rect">
              <a:avLst/>
            </a:prstGeom>
          </p:spPr>
        </p:pic>
        <p:pic>
          <p:nvPicPr>
            <p:cNvPr id="39997" name="图片 55"/>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980" y="93"/>
              <a:ext cx="254" cy="257"/>
            </a:xfrm>
            <a:prstGeom prst="rect">
              <a:avLst/>
            </a:prstGeom>
            <a:noFill/>
            <a:ln w="9525">
              <a:noFill/>
              <a:miter lim="800000"/>
              <a:headEnd/>
              <a:tailEnd/>
            </a:ln>
          </p:spPr>
        </p:pic>
        <p:pic>
          <p:nvPicPr>
            <p:cNvPr id="57" name="图片 56"/>
            <p:cNvPicPr>
              <a:picLocks noChangeAspect="1"/>
            </p:cNvPicPr>
            <p:nvPr/>
          </p:nvPicPr>
          <p:blipFill>
            <a:blip r:embed="rId2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275" y="182"/>
              <a:ext cx="153" cy="150"/>
            </a:xfrm>
            <a:prstGeom prst="rect">
              <a:avLst/>
            </a:prstGeom>
          </p:spPr>
        </p:pic>
        <p:pic>
          <p:nvPicPr>
            <p:cNvPr id="58" name="图片 57"/>
            <p:cNvPicPr>
              <a:picLocks noChangeAspect="1"/>
            </p:cNvPicPr>
            <p:nvPr/>
          </p:nvPicPr>
          <p:blipFill>
            <a:blip r:embed="rId30" cstate="screen">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rot="4885295">
              <a:off x="4521" y="217"/>
              <a:ext cx="236" cy="140"/>
            </a:xfrm>
            <a:prstGeom prst="rect">
              <a:avLst/>
            </a:prstGeom>
          </p:spPr>
        </p:pic>
        <p:pic>
          <p:nvPicPr>
            <p:cNvPr id="59" name="图片 58"/>
            <p:cNvPicPr>
              <a:picLocks noChangeAspect="1"/>
            </p:cNvPicPr>
            <p:nvPr/>
          </p:nvPicPr>
          <p:blipFill>
            <a:blip r:embed="rId8" cstate="print">
              <a:duotone>
                <a:schemeClr val="accent6">
                  <a:shade val="45000"/>
                  <a:satMod val="135000"/>
                </a:schemeClr>
                <a:prstClr val="white"/>
              </a:duotone>
              <a:extLst/>
            </a:blip>
            <a:stretch>
              <a:fillRect/>
            </a:stretch>
          </p:blipFill>
          <p:spPr>
            <a:xfrm>
              <a:off x="523" y="11"/>
              <a:ext cx="117" cy="117"/>
            </a:xfrm>
            <a:prstGeom prst="rect">
              <a:avLst/>
            </a:prstGeom>
          </p:spPr>
        </p:pic>
        <p:pic>
          <p:nvPicPr>
            <p:cNvPr id="60" name="图片 59"/>
            <p:cNvPicPr>
              <a:picLocks noChangeAspect="1"/>
            </p:cNvPicPr>
            <p:nvPr/>
          </p:nvPicPr>
          <p:blipFill>
            <a:blip r:embed="rId6"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540" y="413"/>
              <a:ext cx="156" cy="156"/>
            </a:xfrm>
            <a:prstGeom prst="rect">
              <a:avLst/>
            </a:prstGeom>
          </p:spPr>
        </p:pic>
        <p:pic>
          <p:nvPicPr>
            <p:cNvPr id="61" name="图片 60"/>
            <p:cNvPicPr>
              <a:picLocks noChangeAspect="1"/>
            </p:cNvPicPr>
            <p:nvPr/>
          </p:nvPicPr>
          <p:blipFill>
            <a:blip r:embed="rId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3307057">
              <a:off x="4737" y="171"/>
              <a:ext cx="422" cy="422"/>
            </a:xfrm>
            <a:prstGeom prst="rect">
              <a:avLst/>
            </a:prstGeom>
          </p:spPr>
        </p:pic>
        <p:pic>
          <p:nvPicPr>
            <p:cNvPr id="62" name="图片 61"/>
            <p:cNvPicPr>
              <a:picLocks noChangeAspect="1"/>
            </p:cNvPicPr>
            <p:nvPr/>
          </p:nvPicPr>
          <p:blipFill>
            <a:blip r:embed="rId31"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5147045">
              <a:off x="5492" y="-61"/>
              <a:ext cx="349" cy="349"/>
            </a:xfrm>
            <a:prstGeom prst="rect">
              <a:avLst/>
            </a:prstGeom>
          </p:spPr>
        </p:pic>
        <p:pic>
          <p:nvPicPr>
            <p:cNvPr id="63" name="图片 62"/>
            <p:cNvPicPr>
              <a:picLocks noChangeAspect="1"/>
            </p:cNvPicPr>
            <p:nvPr/>
          </p:nvPicPr>
          <p:blipFill>
            <a:blip r:embed="rId32"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66" y="516"/>
              <a:ext cx="179" cy="178"/>
            </a:xfrm>
            <a:prstGeom prst="rect">
              <a:avLst/>
            </a:prstGeom>
          </p:spPr>
        </p:pic>
        <p:pic>
          <p:nvPicPr>
            <p:cNvPr id="64" name="图片 63"/>
            <p:cNvPicPr>
              <a:picLocks noChangeAspect="1"/>
            </p:cNvPicPr>
            <p:nvPr/>
          </p:nvPicPr>
          <p:blipFill>
            <a:blip r:embed="rId3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63" y="-3"/>
              <a:ext cx="119" cy="118"/>
            </a:xfrm>
            <a:prstGeom prst="rect">
              <a:avLst/>
            </a:prstGeom>
          </p:spPr>
        </p:pic>
        <p:pic>
          <p:nvPicPr>
            <p:cNvPr id="65" name="图片 64"/>
            <p:cNvPicPr>
              <a:picLocks noChangeAspect="1"/>
            </p:cNvPicPr>
            <p:nvPr/>
          </p:nvPicPr>
          <p:blipFill>
            <a:blip r:embed="rId2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842783">
              <a:off x="3298" y="-151"/>
              <a:ext cx="144" cy="206"/>
            </a:xfrm>
            <a:prstGeom prst="rect">
              <a:avLst/>
            </a:prstGeom>
          </p:spPr>
        </p:pic>
        <p:pic>
          <p:nvPicPr>
            <p:cNvPr id="66" name="图片 65"/>
            <p:cNvPicPr>
              <a:picLocks noChangeAspect="1"/>
            </p:cNvPicPr>
            <p:nvPr/>
          </p:nvPicPr>
          <p:blipFill>
            <a:blip r:embed="rId34"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864" y="467"/>
              <a:ext cx="205" cy="205"/>
            </a:xfrm>
            <a:prstGeom prst="rect">
              <a:avLst/>
            </a:prstGeom>
          </p:spPr>
        </p:pic>
        <p:pic>
          <p:nvPicPr>
            <p:cNvPr id="67" name="图片 66"/>
            <p:cNvPicPr>
              <a:picLocks noChangeAspect="1"/>
            </p:cNvPicPr>
            <p:nvPr/>
          </p:nvPicPr>
          <p:blipFill>
            <a:blip r:embed="rId3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9000000">
              <a:off x="3521" y="115"/>
              <a:ext cx="209" cy="209"/>
            </a:xfrm>
            <a:prstGeom prst="rect">
              <a:avLst/>
            </a:prstGeom>
          </p:spPr>
        </p:pic>
        <p:pic>
          <p:nvPicPr>
            <p:cNvPr id="68" name="图片 67"/>
            <p:cNvPicPr>
              <a:picLocks noChangeAspect="1"/>
            </p:cNvPicPr>
            <p:nvPr/>
          </p:nvPicPr>
          <p:blipFill>
            <a:blip r:embed="rId3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5371300">
              <a:off x="1734" y="-255"/>
              <a:ext cx="357" cy="358"/>
            </a:xfrm>
            <a:prstGeom prst="rect">
              <a:avLst/>
            </a:prstGeom>
          </p:spPr>
        </p:pic>
        <p:pic>
          <p:nvPicPr>
            <p:cNvPr id="69" name="图片 68"/>
            <p:cNvPicPr>
              <a:picLocks noChangeAspect="1"/>
            </p:cNvPicPr>
            <p:nvPr/>
          </p:nvPicPr>
          <p:blipFill>
            <a:blip r:embed="rId37"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196" y="157"/>
              <a:ext cx="266" cy="263"/>
            </a:xfrm>
            <a:prstGeom prst="rect">
              <a:avLst/>
            </a:prstGeom>
          </p:spPr>
        </p:pic>
        <p:pic>
          <p:nvPicPr>
            <p:cNvPr id="70" name="图片 69"/>
            <p:cNvPicPr>
              <a:picLocks noChangeAspect="1"/>
            </p:cNvPicPr>
            <p:nvPr/>
          </p:nvPicPr>
          <p:blipFill>
            <a:blip r:embed="rId8" cstate="print">
              <a:duotone>
                <a:schemeClr val="accent1">
                  <a:shade val="45000"/>
                  <a:satMod val="135000"/>
                </a:schemeClr>
                <a:prstClr val="white"/>
              </a:duotone>
              <a:extLst/>
            </a:blip>
            <a:stretch>
              <a:fillRect/>
            </a:stretch>
          </p:blipFill>
          <p:spPr>
            <a:xfrm>
              <a:off x="1439" y="183"/>
              <a:ext cx="117" cy="116"/>
            </a:xfrm>
            <a:prstGeom prst="rect">
              <a:avLst/>
            </a:prstGeom>
          </p:spPr>
        </p:pic>
        <p:pic>
          <p:nvPicPr>
            <p:cNvPr id="71" name="图片 70"/>
            <p:cNvPicPr>
              <a:picLocks noChangeAspect="1"/>
            </p:cNvPicPr>
            <p:nvPr/>
          </p:nvPicPr>
          <p:blipFill>
            <a:blip r:embed="rId29"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862" y="-90"/>
              <a:ext cx="153" cy="150"/>
            </a:xfrm>
            <a:prstGeom prst="rect">
              <a:avLst/>
            </a:prstGeom>
          </p:spPr>
        </p:pic>
        <p:pic>
          <p:nvPicPr>
            <p:cNvPr id="72" name="图片 71"/>
            <p:cNvPicPr>
              <a:picLocks noChangeAspect="1"/>
            </p:cNvPicPr>
            <p:nvPr/>
          </p:nvPicPr>
          <p:blipFill>
            <a:blip r:embed="rId8" cstate="print">
              <a:duotone>
                <a:schemeClr val="accent1">
                  <a:shade val="45000"/>
                  <a:satMod val="135000"/>
                </a:schemeClr>
                <a:prstClr val="white"/>
              </a:duotone>
              <a:extLst/>
            </a:blip>
            <a:stretch>
              <a:fillRect/>
            </a:stretch>
          </p:blipFill>
          <p:spPr>
            <a:xfrm>
              <a:off x="4122" y="441"/>
              <a:ext cx="117" cy="117"/>
            </a:xfrm>
            <a:prstGeom prst="rect">
              <a:avLst/>
            </a:prstGeom>
          </p:spPr>
        </p:pic>
        <p:pic>
          <p:nvPicPr>
            <p:cNvPr id="73" name="图片 72"/>
            <p:cNvPicPr>
              <a:picLocks noChangeAspect="1"/>
            </p:cNvPicPr>
            <p:nvPr/>
          </p:nvPicPr>
          <p:blipFill>
            <a:blip r:embed="rId3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97" y="359"/>
              <a:ext cx="145" cy="145"/>
            </a:xfrm>
            <a:prstGeom prst="rect">
              <a:avLst/>
            </a:prstGeom>
          </p:spPr>
        </p:pic>
      </p:gr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9957"/>
                                        </p:tgtEl>
                                        <p:attrNameLst>
                                          <p:attrName>style.visibility</p:attrName>
                                        </p:attrNameLst>
                                      </p:cBhvr>
                                      <p:to>
                                        <p:strVal val="visible"/>
                                      </p:to>
                                    </p:set>
                                    <p:animEffect transition="in" filter="wipe(down)">
                                      <p:cBhvr>
                                        <p:cTn id="7" dur="500"/>
                                        <p:tgtEl>
                                          <p:spTgt spid="39957"/>
                                        </p:tgtEl>
                                      </p:cBhvr>
                                    </p:animEffect>
                                  </p:childTnLst>
                                </p:cTn>
                              </p:par>
                              <p:par>
                                <p:cTn id="8" presetID="17" presetClass="entr" presetSubtype="10" fill="hold" grpId="0" nodeType="withEffect">
                                  <p:stCondLst>
                                    <p:cond delay="1200"/>
                                  </p:stCondLst>
                                  <p:childTnLst>
                                    <p:set>
                                      <p:cBhvr>
                                        <p:cTn id="9" dur="1" fill="hold">
                                          <p:stCondLst>
                                            <p:cond delay="0"/>
                                          </p:stCondLst>
                                        </p:cTn>
                                        <p:tgtEl>
                                          <p:spTgt spid="485449"/>
                                        </p:tgtEl>
                                        <p:attrNameLst>
                                          <p:attrName>style.visibility</p:attrName>
                                        </p:attrNameLst>
                                      </p:cBhvr>
                                      <p:to>
                                        <p:strVal val="visible"/>
                                      </p:to>
                                    </p:set>
                                    <p:anim calcmode="lin" valueType="num">
                                      <p:cBhvr>
                                        <p:cTn id="10" dur="500" fill="hold"/>
                                        <p:tgtEl>
                                          <p:spTgt spid="485449"/>
                                        </p:tgtEl>
                                        <p:attrNameLst>
                                          <p:attrName>ppt_w</p:attrName>
                                        </p:attrNameLst>
                                      </p:cBhvr>
                                      <p:tavLst>
                                        <p:tav tm="0">
                                          <p:val>
                                            <p:fltVal val="0"/>
                                          </p:val>
                                        </p:tav>
                                        <p:tav tm="100000">
                                          <p:val>
                                            <p:strVal val="#ppt_w"/>
                                          </p:val>
                                        </p:tav>
                                      </p:tavLst>
                                    </p:anim>
                                    <p:anim calcmode="lin" valueType="num">
                                      <p:cBhvr>
                                        <p:cTn id="11" dur="500" fill="hold"/>
                                        <p:tgtEl>
                                          <p:spTgt spid="485449"/>
                                        </p:tgtEl>
                                        <p:attrNameLst>
                                          <p:attrName>ppt_h</p:attrName>
                                        </p:attrNameLst>
                                      </p:cBhvr>
                                      <p:tavLst>
                                        <p:tav tm="0">
                                          <p:val>
                                            <p:strVal val="#ppt_h"/>
                                          </p:val>
                                        </p:tav>
                                        <p:tav tm="100000">
                                          <p:val>
                                            <p:strVal val="#ppt_h"/>
                                          </p:val>
                                        </p:tav>
                                      </p:tavLst>
                                    </p:anim>
                                  </p:childTnLst>
                                </p:cTn>
                              </p:par>
                              <p:par>
                                <p:cTn id="12" presetID="23" presetClass="entr" presetSubtype="16" fill="hold" grpId="0" nodeType="withEffect">
                                  <p:stCondLst>
                                    <p:cond delay="1500"/>
                                  </p:stCondLst>
                                  <p:childTnLst>
                                    <p:set>
                                      <p:cBhvr>
                                        <p:cTn id="13" dur="1" fill="hold">
                                          <p:stCondLst>
                                            <p:cond delay="0"/>
                                          </p:stCondLst>
                                        </p:cTn>
                                        <p:tgtEl>
                                          <p:spTgt spid="485448"/>
                                        </p:tgtEl>
                                        <p:attrNameLst>
                                          <p:attrName>style.visibility</p:attrName>
                                        </p:attrNameLst>
                                      </p:cBhvr>
                                      <p:to>
                                        <p:strVal val="visible"/>
                                      </p:to>
                                    </p:set>
                                    <p:anim calcmode="lin" valueType="num">
                                      <p:cBhvr>
                                        <p:cTn id="14" dur="500" fill="hold"/>
                                        <p:tgtEl>
                                          <p:spTgt spid="485448"/>
                                        </p:tgtEl>
                                        <p:attrNameLst>
                                          <p:attrName>ppt_w</p:attrName>
                                        </p:attrNameLst>
                                      </p:cBhvr>
                                      <p:tavLst>
                                        <p:tav tm="0">
                                          <p:val>
                                            <p:fltVal val="0"/>
                                          </p:val>
                                        </p:tav>
                                        <p:tav tm="100000">
                                          <p:val>
                                            <p:strVal val="#ppt_w"/>
                                          </p:val>
                                        </p:tav>
                                      </p:tavLst>
                                    </p:anim>
                                    <p:anim calcmode="lin" valueType="num">
                                      <p:cBhvr>
                                        <p:cTn id="15" dur="500" fill="hold"/>
                                        <p:tgtEl>
                                          <p:spTgt spid="485448"/>
                                        </p:tgtEl>
                                        <p:attrNameLst>
                                          <p:attrName>ppt_h</p:attrName>
                                        </p:attrNameLst>
                                      </p:cBhvr>
                                      <p:tavLst>
                                        <p:tav tm="0">
                                          <p:val>
                                            <p:fltVal val="0"/>
                                          </p:val>
                                        </p:tav>
                                        <p:tav tm="100000">
                                          <p:val>
                                            <p:strVal val="#ppt_h"/>
                                          </p:val>
                                        </p:tav>
                                      </p:tavLst>
                                    </p:anim>
                                  </p:childTnLst>
                                </p:cTn>
                              </p:par>
                              <p:par>
                                <p:cTn id="16" presetID="12" presetClass="entr" presetSubtype="2" fill="hold" grpId="0" nodeType="withEffect">
                                  <p:stCondLst>
                                    <p:cond delay="1900"/>
                                  </p:stCondLst>
                                  <p:childTnLst>
                                    <p:set>
                                      <p:cBhvr>
                                        <p:cTn id="17" dur="1" fill="hold">
                                          <p:stCondLst>
                                            <p:cond delay="0"/>
                                          </p:stCondLst>
                                        </p:cTn>
                                        <p:tgtEl>
                                          <p:spTgt spid="485447"/>
                                        </p:tgtEl>
                                        <p:attrNameLst>
                                          <p:attrName>style.visibility</p:attrName>
                                        </p:attrNameLst>
                                      </p:cBhvr>
                                      <p:to>
                                        <p:strVal val="visible"/>
                                      </p:to>
                                    </p:set>
                                    <p:animEffect transition="in" filter="slide(fromRight)">
                                      <p:cBhvr>
                                        <p:cTn id="18" dur="500"/>
                                        <p:tgtEl>
                                          <p:spTgt spid="4854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5447" grpId="0"/>
      <p:bldP spid="485448" grpId="0" animBg="1"/>
      <p:bldP spid="485449"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9" name="矩形 8"/>
          <p:cNvSpPr>
            <a:spLocks noChangeArrowheads="1"/>
          </p:cNvSpPr>
          <p:nvPr/>
        </p:nvSpPr>
        <p:spPr bwMode="auto">
          <a:xfrm>
            <a:off x="1043707" y="1347375"/>
            <a:ext cx="7056588" cy="2748873"/>
          </a:xfrm>
          <a:prstGeom prst="rect">
            <a:avLst/>
          </a:prstGeom>
          <a:solidFill>
            <a:schemeClr val="bg1">
              <a:alpha val="58038"/>
            </a:schemeClr>
          </a:solidFill>
          <a:ln w="15875" algn="ctr">
            <a:solidFill>
              <a:srgbClr val="0070C0"/>
            </a:solidFill>
            <a:round/>
            <a:headEnd/>
            <a:tailEnd/>
          </a:ln>
        </p:spPr>
        <p:txBody>
          <a:bodyPr/>
          <a:lstStyle/>
          <a:p>
            <a:endParaRPr lang="zh-CN" altLang="en-US"/>
          </a:p>
        </p:txBody>
      </p:sp>
      <p:sp>
        <p:nvSpPr>
          <p:cNvPr id="10" name="TextBox 9"/>
          <p:cNvSpPr txBox="1">
            <a:spLocks noChangeArrowheads="1"/>
          </p:cNvSpPr>
          <p:nvPr/>
        </p:nvSpPr>
        <p:spPr bwMode="auto">
          <a:xfrm>
            <a:off x="1254239" y="2020781"/>
            <a:ext cx="6644481" cy="1829347"/>
          </a:xfrm>
          <a:prstGeom prst="rect">
            <a:avLst/>
          </a:prstGeom>
          <a:noFill/>
          <a:ln w="9525">
            <a:noFill/>
            <a:miter lim="800000"/>
            <a:headEnd/>
            <a:tailEnd/>
          </a:ln>
        </p:spPr>
        <p:txBody>
          <a:bodyPr>
            <a:spAutoFit/>
          </a:bodyPr>
          <a:lstStyle/>
          <a:p>
            <a:pPr algn="just">
              <a:lnSpc>
                <a:spcPct val="150000"/>
              </a:lnSpc>
            </a:pPr>
            <a:r>
              <a:rPr lang="zh-CN" altLang="en-US" sz="1505">
                <a:solidFill>
                  <a:srgbClr val="0D0D0D"/>
                </a:solidFill>
                <a:latin typeface="微软雅黑" pitchFamily="34" charset="-122"/>
                <a:ea typeface="微软雅黑" pitchFamily="34" charset="-122"/>
              </a:rPr>
              <a:t>回顾这一年的工作，在取得成绩的同时，我们也找到了工作中的不足和问题，主要反映于</a:t>
            </a:r>
            <a:r>
              <a:rPr lang="en-US" altLang="zh-CN" sz="1505">
                <a:solidFill>
                  <a:srgbClr val="0D0D0D"/>
                </a:solidFill>
                <a:latin typeface="微软雅黑" pitchFamily="34" charset="-122"/>
                <a:ea typeface="微软雅黑" pitchFamily="34" charset="-122"/>
              </a:rPr>
              <a:t>xx</a:t>
            </a:r>
            <a:r>
              <a:rPr lang="zh-CN" altLang="en-US" sz="1505">
                <a:solidFill>
                  <a:srgbClr val="0D0D0D"/>
                </a:solidFill>
                <a:latin typeface="微软雅黑" pitchFamily="34" charset="-122"/>
                <a:ea typeface="微软雅黑" pitchFamily="34" charset="-122"/>
              </a:rPr>
              <a:t>及</a:t>
            </a:r>
            <a:r>
              <a:rPr lang="en-US" altLang="zh-CN" sz="1505">
                <a:solidFill>
                  <a:srgbClr val="0D0D0D"/>
                </a:solidFill>
                <a:latin typeface="微软雅黑" pitchFamily="34" charset="-122"/>
                <a:ea typeface="微软雅黑" pitchFamily="34" charset="-122"/>
              </a:rPr>
              <a:t>xxx</a:t>
            </a:r>
            <a:r>
              <a:rPr lang="zh-CN" altLang="en-US" sz="1505">
                <a:solidFill>
                  <a:srgbClr val="0D0D0D"/>
                </a:solidFill>
                <a:latin typeface="微软雅黑" pitchFamily="34" charset="-122"/>
                <a:ea typeface="微软雅黑" pitchFamily="34" charset="-122"/>
              </a:rPr>
              <a:t>的风格、定型还有待进一步探索，尤其是网上的公司产品库充分体现我们</a:t>
            </a:r>
            <a:r>
              <a:rPr lang="en-US" altLang="zh-CN" sz="1505">
                <a:solidFill>
                  <a:srgbClr val="0D0D0D"/>
                </a:solidFill>
                <a:latin typeface="微软雅黑" pitchFamily="34" charset="-122"/>
                <a:ea typeface="微软雅黑" pitchFamily="34" charset="-122"/>
              </a:rPr>
              <a:t>xxxxx</a:t>
            </a:r>
            <a:r>
              <a:rPr lang="zh-CN" altLang="en-US" sz="1505">
                <a:solidFill>
                  <a:srgbClr val="0D0D0D"/>
                </a:solidFill>
                <a:latin typeface="微软雅黑" pitchFamily="34" charset="-122"/>
                <a:ea typeface="微软雅黑" pitchFamily="34" charset="-122"/>
              </a:rPr>
              <a:t>和我们这个平台能为客户提供良好的商机和快捷方便的信息、导航的功能发挥。展望新的一年，我们将继续努力，力争各项工作更上一个新台阶。</a:t>
            </a:r>
          </a:p>
        </p:txBody>
      </p:sp>
      <p:sp>
        <p:nvSpPr>
          <p:cNvPr id="18" name="矩形 17"/>
          <p:cNvSpPr>
            <a:spLocks noChangeArrowheads="1"/>
          </p:cNvSpPr>
          <p:nvPr/>
        </p:nvSpPr>
        <p:spPr bwMode="auto">
          <a:xfrm>
            <a:off x="1548389" y="927801"/>
            <a:ext cx="2087412" cy="700284"/>
          </a:xfrm>
          <a:prstGeom prst="rect">
            <a:avLst/>
          </a:prstGeom>
          <a:solidFill>
            <a:srgbClr val="0070C0"/>
          </a:solidFill>
          <a:ln w="9525" algn="ctr">
            <a:noFill/>
            <a:round/>
            <a:headEnd/>
            <a:tailEnd/>
          </a:ln>
        </p:spPr>
        <p:txBody>
          <a:bodyPr/>
          <a:lstStyle/>
          <a:p>
            <a:endParaRPr lang="zh-CN" altLang="en-US"/>
          </a:p>
        </p:txBody>
      </p:sp>
      <p:sp>
        <p:nvSpPr>
          <p:cNvPr id="19" name="TextBox 18"/>
          <p:cNvSpPr txBox="1"/>
          <p:nvPr/>
        </p:nvSpPr>
        <p:spPr bwMode="auto">
          <a:xfrm>
            <a:off x="1817287" y="867276"/>
            <a:ext cx="1458413" cy="671274"/>
          </a:xfrm>
          <a:prstGeom prst="rect">
            <a:avLst/>
          </a:prstGeom>
          <a:noFill/>
        </p:spPr>
        <p:txBody>
          <a:bodyPr wrap="none">
            <a:spAutoFit/>
          </a:bodyPr>
          <a:lstStyle/>
          <a:p>
            <a:pPr algn="ctr" fontAlgn="auto">
              <a:spcBef>
                <a:spcPts val="0"/>
              </a:spcBef>
              <a:spcAft>
                <a:spcPts val="0"/>
              </a:spcAft>
              <a:defRPr/>
            </a:pPr>
            <a:r>
              <a:rPr lang="zh-CN" altLang="en-US" sz="3762" kern="0" spc="-141" dirty="0">
                <a:ln w="1905">
                  <a:noFill/>
                </a:ln>
                <a:blipFill dpi="0" rotWithShape="1">
                  <a:blip r:embed="rId4"/>
                  <a:srcRect/>
                  <a:tile tx="0" ty="0" sx="100000" sy="100000" flip="none" algn="tl"/>
                </a:blipFill>
                <a:effectLst>
                  <a:outerShdw blurRad="50800" dist="50800" dir="5400000" algn="t" rotWithShape="0">
                    <a:srgbClr val="6C0000"/>
                  </a:outerShdw>
                </a:effectLst>
                <a:latin typeface="方正大黑简体" pitchFamily="65" charset="-122"/>
                <a:ea typeface="方正大黑简体" pitchFamily="65" charset="-122"/>
              </a:rPr>
              <a:t>前   言</a:t>
            </a:r>
          </a:p>
        </p:txBody>
      </p:sp>
      <p:sp>
        <p:nvSpPr>
          <p:cNvPr id="20" name="TextBox 19"/>
          <p:cNvSpPr txBox="1"/>
          <p:nvPr/>
        </p:nvSpPr>
        <p:spPr bwMode="auto">
          <a:xfrm>
            <a:off x="1807330" y="1346545"/>
            <a:ext cx="1499000" cy="369332"/>
          </a:xfrm>
          <a:prstGeom prst="rect">
            <a:avLst/>
          </a:prstGeom>
          <a:noFill/>
        </p:spPr>
        <p:txBody>
          <a:bodyPr wrap="none">
            <a:spAutoFit/>
          </a:bodyPr>
          <a:lstStyle/>
          <a:p>
            <a:pPr fontAlgn="auto">
              <a:spcBef>
                <a:spcPts val="0"/>
              </a:spcBef>
              <a:spcAft>
                <a:spcPts val="0"/>
              </a:spcAft>
              <a:defRPr/>
            </a:pPr>
            <a:r>
              <a:rPr lang="en-US" altLang="zh-CN" kern="0" spc="-141" dirty="0">
                <a:ln w="1905">
                  <a:noFill/>
                </a:ln>
                <a:blipFill dpi="0" rotWithShape="1">
                  <a:blip r:embed="rId4"/>
                  <a:srcRect/>
                  <a:tile tx="0" ty="0" sx="100000" sy="100000" flip="none" algn="tl"/>
                </a:blipFill>
                <a:effectLst>
                  <a:outerShdw blurRad="50800" dist="50800" dir="5400000" algn="t" rotWithShape="0">
                    <a:srgbClr val="6C0000"/>
                  </a:outerShdw>
                </a:effectLst>
                <a:latin typeface="Arial Black" pitchFamily="34" charset="0"/>
                <a:ea typeface="方正大黑简体" pitchFamily="65" charset="-122"/>
              </a:rPr>
              <a:t>QIAN    YAN</a:t>
            </a:r>
            <a:endParaRPr lang="zh-CN" altLang="en-US" kern="0" spc="-141" dirty="0">
              <a:ln w="1905">
                <a:noFill/>
              </a:ln>
              <a:blipFill dpi="0" rotWithShape="1">
                <a:blip r:embed="rId4"/>
                <a:srcRect/>
                <a:tile tx="0" ty="0" sx="100000" sy="100000" flip="none" algn="tl"/>
              </a:blipFill>
              <a:effectLst>
                <a:outerShdw blurRad="50800" dist="50800" dir="5400000" algn="t" rotWithShape="0">
                  <a:srgbClr val="6C0000"/>
                </a:outerShdw>
              </a:effectLst>
              <a:latin typeface="Arial Black" pitchFamily="34" charset="0"/>
              <a:ea typeface="方正大黑简体" pitchFamily="65" charset="-122"/>
            </a:endParaRPr>
          </a:p>
        </p:txBody>
      </p:sp>
      <p:sp>
        <p:nvSpPr>
          <p:cNvPr id="21" name="椭圆 20"/>
          <p:cNvSpPr/>
          <p:nvPr/>
        </p:nvSpPr>
        <p:spPr>
          <a:xfrm>
            <a:off x="5142380" y="842693"/>
            <a:ext cx="1130309" cy="1006378"/>
          </a:xfrm>
          <a:prstGeom prst="ellipse">
            <a:avLst/>
          </a:prstGeom>
          <a:blipFill>
            <a:blip r:embed="rId5" cstate="screen">
              <a:extLst>
                <a:ext uri="{28A0092B-C50C-407E-A947-70E740481C1C}">
                  <a14:useLocalDpi xmlns:a14="http://schemas.microsoft.com/office/drawing/2010/main"/>
                </a:ext>
              </a:extLst>
            </a:blip>
            <a:stretch>
              <a:fillRect/>
            </a:stretch>
          </a:blip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 name="椭圆 21"/>
          <p:cNvSpPr/>
          <p:nvPr/>
        </p:nvSpPr>
        <p:spPr>
          <a:xfrm>
            <a:off x="6444198" y="969103"/>
            <a:ext cx="881871" cy="783885"/>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250"/>
                                        <p:tgtEl>
                                          <p:spTgt spid="18"/>
                                        </p:tgtEl>
                                      </p:cBhvr>
                                    </p:animEffect>
                                  </p:childTnLst>
                                </p:cTn>
                              </p:par>
                            </p:childTnLst>
                          </p:cTn>
                        </p:par>
                        <p:par>
                          <p:cTn id="8" fill="hold">
                            <p:stCondLst>
                              <p:cond delay="250"/>
                            </p:stCondLst>
                            <p:childTnLst>
                              <p:par>
                                <p:cTn id="9" presetID="42"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250"/>
                                        <p:tgtEl>
                                          <p:spTgt spid="19"/>
                                        </p:tgtEl>
                                      </p:cBhvr>
                                    </p:animEffect>
                                    <p:anim calcmode="lin" valueType="num">
                                      <p:cBhvr>
                                        <p:cTn id="12" dur="250" fill="hold"/>
                                        <p:tgtEl>
                                          <p:spTgt spid="19"/>
                                        </p:tgtEl>
                                        <p:attrNameLst>
                                          <p:attrName>ppt_x</p:attrName>
                                        </p:attrNameLst>
                                      </p:cBhvr>
                                      <p:tavLst>
                                        <p:tav tm="0">
                                          <p:val>
                                            <p:strVal val="#ppt_x"/>
                                          </p:val>
                                        </p:tav>
                                        <p:tav tm="100000">
                                          <p:val>
                                            <p:strVal val="#ppt_x"/>
                                          </p:val>
                                        </p:tav>
                                      </p:tavLst>
                                    </p:anim>
                                    <p:anim calcmode="lin" valueType="num">
                                      <p:cBhvr>
                                        <p:cTn id="13" dur="250" fill="hold"/>
                                        <p:tgtEl>
                                          <p:spTgt spid="19"/>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50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250"/>
                                        <p:tgtEl>
                                          <p:spTgt spid="20"/>
                                        </p:tgtEl>
                                      </p:cBhvr>
                                    </p:animEffect>
                                    <p:anim calcmode="lin" valueType="num">
                                      <p:cBhvr>
                                        <p:cTn id="17" dur="250" fill="hold"/>
                                        <p:tgtEl>
                                          <p:spTgt spid="20"/>
                                        </p:tgtEl>
                                        <p:attrNameLst>
                                          <p:attrName>ppt_x</p:attrName>
                                        </p:attrNameLst>
                                      </p:cBhvr>
                                      <p:tavLst>
                                        <p:tav tm="0">
                                          <p:val>
                                            <p:strVal val="#ppt_x"/>
                                          </p:val>
                                        </p:tav>
                                        <p:tav tm="100000">
                                          <p:val>
                                            <p:strVal val="#ppt_x"/>
                                          </p:val>
                                        </p:tav>
                                      </p:tavLst>
                                    </p:anim>
                                    <p:anim calcmode="lin" valueType="num">
                                      <p:cBhvr>
                                        <p:cTn id="18" dur="250" fill="hold"/>
                                        <p:tgtEl>
                                          <p:spTgt spid="20"/>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22" presetClass="entr" presetSubtype="2"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250"/>
                                        <p:tgtEl>
                                          <p:spTgt spid="9"/>
                                        </p:tgtEl>
                                      </p:cBhvr>
                                    </p:animEffect>
                                  </p:childTnLst>
                                </p:cTn>
                              </p:par>
                            </p:childTnLst>
                          </p:cTn>
                        </p:par>
                        <p:par>
                          <p:cTn id="23" fill="hold">
                            <p:stCondLst>
                              <p:cond delay="1250"/>
                            </p:stCondLst>
                            <p:childTnLst>
                              <p:par>
                                <p:cTn id="24" presetID="14" presetClass="entr" presetSubtype="1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randombar(horizontal)">
                                      <p:cBhvr>
                                        <p:cTn id="26" dur="500"/>
                                        <p:tgtEl>
                                          <p:spTgt spid="10"/>
                                        </p:tgtEl>
                                      </p:cBhvr>
                                    </p:animEffect>
                                  </p:childTnLst>
                                </p:cTn>
                              </p:par>
                            </p:childTnLst>
                          </p:cTn>
                        </p:par>
                        <p:par>
                          <p:cTn id="27" fill="hold">
                            <p:stCondLst>
                              <p:cond delay="1750"/>
                            </p:stCondLst>
                            <p:childTnLst>
                              <p:par>
                                <p:cTn id="28" presetID="52" presetClass="entr" presetSubtype="0"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Scale>
                                      <p:cBhvr>
                                        <p:cTn id="30" dur="25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250" decel="50000" fill="hold">
                                          <p:stCondLst>
                                            <p:cond delay="0"/>
                                          </p:stCondLst>
                                        </p:cTn>
                                        <p:tgtEl>
                                          <p:spTgt spid="21"/>
                                        </p:tgtEl>
                                        <p:attrNameLst>
                                          <p:attrName>ppt_x</p:attrName>
                                          <p:attrName>ppt_y</p:attrName>
                                        </p:attrNameLst>
                                      </p:cBhvr>
                                    </p:animMotion>
                                    <p:animEffect transition="in" filter="fade">
                                      <p:cBhvr>
                                        <p:cTn id="32" dur="250"/>
                                        <p:tgtEl>
                                          <p:spTgt spid="21"/>
                                        </p:tgtEl>
                                      </p:cBhvr>
                                    </p:animEffect>
                                  </p:childTnLst>
                                </p:cTn>
                              </p:par>
                              <p:par>
                                <p:cTn id="33" presetID="52" presetClass="entr" presetSubtype="0" fill="hold" nodeType="withEffect">
                                  <p:stCondLst>
                                    <p:cond delay="250"/>
                                  </p:stCondLst>
                                  <p:childTnLst>
                                    <p:set>
                                      <p:cBhvr>
                                        <p:cTn id="34" dur="1" fill="hold">
                                          <p:stCondLst>
                                            <p:cond delay="0"/>
                                          </p:stCondLst>
                                        </p:cTn>
                                        <p:tgtEl>
                                          <p:spTgt spid="22"/>
                                        </p:tgtEl>
                                        <p:attrNameLst>
                                          <p:attrName>style.visibility</p:attrName>
                                        </p:attrNameLst>
                                      </p:cBhvr>
                                      <p:to>
                                        <p:strVal val="visible"/>
                                      </p:to>
                                    </p:set>
                                    <p:animScale>
                                      <p:cBhvr>
                                        <p:cTn id="35" dur="25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250" decel="50000" fill="hold">
                                          <p:stCondLst>
                                            <p:cond delay="0"/>
                                          </p:stCondLst>
                                        </p:cTn>
                                        <p:tgtEl>
                                          <p:spTgt spid="22"/>
                                        </p:tgtEl>
                                        <p:attrNameLst>
                                          <p:attrName>ppt_x</p:attrName>
                                          <p:attrName>ppt_y</p:attrName>
                                        </p:attrNameLst>
                                      </p:cBhvr>
                                    </p:animMotion>
                                    <p:animEffect transition="in" filter="fade">
                                      <p:cBhvr>
                                        <p:cTn id="37" dur="2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8" grpId="0" animBg="1"/>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8"/>
          <p:cNvGrpSpPr>
            <a:grpSpLocks/>
          </p:cNvGrpSpPr>
          <p:nvPr/>
        </p:nvGrpSpPr>
        <p:grpSpPr bwMode="auto">
          <a:xfrm>
            <a:off x="3390926" y="1460854"/>
            <a:ext cx="1733537" cy="1632003"/>
            <a:chOff x="1694" y="1460"/>
            <a:chExt cx="1186" cy="1256"/>
          </a:xfrm>
        </p:grpSpPr>
        <p:sp>
          <p:nvSpPr>
            <p:cNvPr id="5" name="Freeform 9"/>
            <p:cNvSpPr>
              <a:spLocks/>
            </p:cNvSpPr>
            <p:nvPr/>
          </p:nvSpPr>
          <p:spPr bwMode="auto">
            <a:xfrm>
              <a:off x="1694" y="146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6"/>
                <a:gd name="T61" fmla="*/ 0 h 837"/>
                <a:gd name="T62" fmla="*/ 1186 w 1186"/>
                <a:gd name="T63" fmla="*/ 837 h 8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rgbClr val="0070C0"/>
            </a:solidFill>
            <a:ln>
              <a:noFill/>
            </a:ln>
            <a:extLst/>
          </p:spPr>
          <p:txBody>
            <a:bodyPr wrap="none" anchor="ctr"/>
            <a:lstStyle/>
            <a:p>
              <a:pPr latinLnBrk="1">
                <a:defRPr/>
              </a:pPr>
              <a:endParaRPr kumimoji="1" lang="zh-CN" altLang="en-US" kern="0">
                <a:solidFill>
                  <a:srgbClr val="000000"/>
                </a:solidFill>
                <a:latin typeface="굴림" pitchFamily="34" charset="-127"/>
                <a:ea typeface="굴림" pitchFamily="34" charset="-127"/>
              </a:endParaRPr>
            </a:p>
          </p:txBody>
        </p:sp>
        <p:sp>
          <p:nvSpPr>
            <p:cNvPr id="6" name="Freeform 10"/>
            <p:cNvSpPr>
              <a:spLocks/>
            </p:cNvSpPr>
            <p:nvPr/>
          </p:nvSpPr>
          <p:spPr bwMode="auto">
            <a:xfrm>
              <a:off x="1694" y="170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60000 65536"/>
                <a:gd name="T11" fmla="*/ 0 60000 65536"/>
                <a:gd name="T12" fmla="*/ 0 60000 65536"/>
                <a:gd name="T13" fmla="*/ 0 60000 65536"/>
                <a:gd name="T14" fmla="*/ 0 60000 65536"/>
                <a:gd name="T15" fmla="*/ 0 w 1186"/>
                <a:gd name="T16" fmla="*/ 0 h 1010"/>
                <a:gd name="T17" fmla="*/ 1186 w 1186"/>
                <a:gd name="T18" fmla="*/ 1010 h 1010"/>
              </a:gdLst>
              <a:ahLst/>
              <a:cxnLst>
                <a:cxn ang="T10">
                  <a:pos x="T0" y="T1"/>
                </a:cxn>
                <a:cxn ang="T11">
                  <a:pos x="T2" y="T3"/>
                </a:cxn>
                <a:cxn ang="T12">
                  <a:pos x="T4" y="T5"/>
                </a:cxn>
                <a:cxn ang="T13">
                  <a:pos x="T6" y="T7"/>
                </a:cxn>
                <a:cxn ang="T14">
                  <a:pos x="T8" y="T9"/>
                </a:cxn>
              </a:cxnLst>
              <a:rect l="T15" t="T16" r="T17" b="T18"/>
              <a:pathLst>
                <a:path w="1186" h="1010">
                  <a:moveTo>
                    <a:pt x="1186" y="591"/>
                  </a:moveTo>
                  <a:lnTo>
                    <a:pt x="0" y="0"/>
                  </a:lnTo>
                  <a:lnTo>
                    <a:pt x="0" y="419"/>
                  </a:lnTo>
                  <a:lnTo>
                    <a:pt x="1186" y="1010"/>
                  </a:lnTo>
                  <a:lnTo>
                    <a:pt x="1186" y="591"/>
                  </a:lnTo>
                  <a:close/>
                </a:path>
              </a:pathLst>
            </a:custGeom>
            <a:solidFill>
              <a:srgbClr val="DDDDDD"/>
            </a:soli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grpSp>
      <p:grpSp>
        <p:nvGrpSpPr>
          <p:cNvPr id="7" name="Group 11"/>
          <p:cNvGrpSpPr>
            <a:grpSpLocks/>
          </p:cNvGrpSpPr>
          <p:nvPr/>
        </p:nvGrpSpPr>
        <p:grpSpPr bwMode="auto">
          <a:xfrm>
            <a:off x="5124462" y="1598223"/>
            <a:ext cx="1733538" cy="1494634"/>
            <a:chOff x="2880" y="1565"/>
            <a:chExt cx="1185" cy="1151"/>
          </a:xfrm>
        </p:grpSpPr>
        <p:sp>
          <p:nvSpPr>
            <p:cNvPr id="8" name="Freeform 12"/>
            <p:cNvSpPr>
              <a:spLocks/>
            </p:cNvSpPr>
            <p:nvPr/>
          </p:nvSpPr>
          <p:spPr bwMode="auto">
            <a:xfrm>
              <a:off x="2880" y="1565"/>
              <a:ext cx="1185" cy="8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5"/>
                <a:gd name="T61" fmla="*/ 0 h 838"/>
                <a:gd name="T62" fmla="*/ 1185 w 1185"/>
                <a:gd name="T63" fmla="*/ 838 h 8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rgbClr val="00B0F0"/>
            </a:soli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sp>
          <p:nvSpPr>
            <p:cNvPr id="9" name="Freeform 13"/>
            <p:cNvSpPr>
              <a:spLocks/>
            </p:cNvSpPr>
            <p:nvPr/>
          </p:nvSpPr>
          <p:spPr bwMode="auto">
            <a:xfrm>
              <a:off x="2880" y="1810"/>
              <a:ext cx="1185" cy="906"/>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60000 65536"/>
                <a:gd name="T11" fmla="*/ 0 60000 65536"/>
                <a:gd name="T12" fmla="*/ 0 60000 65536"/>
                <a:gd name="T13" fmla="*/ 0 60000 65536"/>
                <a:gd name="T14" fmla="*/ 0 60000 65536"/>
                <a:gd name="T15" fmla="*/ 0 w 1185"/>
                <a:gd name="T16" fmla="*/ 0 h 906"/>
                <a:gd name="T17" fmla="*/ 1185 w 1185"/>
                <a:gd name="T18" fmla="*/ 906 h 906"/>
              </a:gdLst>
              <a:ahLst/>
              <a:cxnLst>
                <a:cxn ang="T10">
                  <a:pos x="T0" y="T1"/>
                </a:cxn>
                <a:cxn ang="T11">
                  <a:pos x="T2" y="T3"/>
                </a:cxn>
                <a:cxn ang="T12">
                  <a:pos x="T4" y="T5"/>
                </a:cxn>
                <a:cxn ang="T13">
                  <a:pos x="T6" y="T7"/>
                </a:cxn>
                <a:cxn ang="T14">
                  <a:pos x="T8" y="T9"/>
                </a:cxn>
              </a:cxnLst>
              <a:rect l="T15" t="T16" r="T17" b="T18"/>
              <a:pathLst>
                <a:path w="1185" h="906">
                  <a:moveTo>
                    <a:pt x="0" y="593"/>
                  </a:moveTo>
                  <a:lnTo>
                    <a:pt x="1185" y="0"/>
                  </a:lnTo>
                  <a:lnTo>
                    <a:pt x="1185" y="315"/>
                  </a:lnTo>
                  <a:lnTo>
                    <a:pt x="0" y="906"/>
                  </a:lnTo>
                  <a:lnTo>
                    <a:pt x="0" y="593"/>
                  </a:lnTo>
                  <a:close/>
                </a:path>
              </a:pathLst>
            </a:custGeom>
            <a:solidFill>
              <a:srgbClr val="0070C0"/>
            </a:soli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grpSp>
      <p:grpSp>
        <p:nvGrpSpPr>
          <p:cNvPr id="10" name="Group 14"/>
          <p:cNvGrpSpPr>
            <a:grpSpLocks/>
          </p:cNvGrpSpPr>
          <p:nvPr/>
        </p:nvGrpSpPr>
        <p:grpSpPr bwMode="auto">
          <a:xfrm>
            <a:off x="2671231" y="1643017"/>
            <a:ext cx="2451739" cy="1448347"/>
            <a:chOff x="1204" y="1601"/>
            <a:chExt cx="1676" cy="1115"/>
          </a:xfrm>
        </p:grpSpPr>
        <p:sp>
          <p:nvSpPr>
            <p:cNvPr id="11" name="Freeform 15"/>
            <p:cNvSpPr>
              <a:spLocks/>
            </p:cNvSpPr>
            <p:nvPr/>
          </p:nvSpPr>
          <p:spPr bwMode="auto">
            <a:xfrm>
              <a:off x="1204" y="1601"/>
              <a:ext cx="1676" cy="592"/>
            </a:xfrm>
            <a:custGeom>
              <a:avLst/>
              <a:gdLst>
                <a:gd name="T0" fmla="*/ 1676 w 1676"/>
                <a:gd name="T1" fmla="*/ 592 h 592"/>
                <a:gd name="T2" fmla="*/ 490 w 1676"/>
                <a:gd name="T3" fmla="*/ 0 h 592"/>
                <a:gd name="T4" fmla="*/ 490 w 1676"/>
                <a:gd name="T5" fmla="*/ 0 h 592"/>
                <a:gd name="T6" fmla="*/ 436 w 1676"/>
                <a:gd name="T7" fmla="*/ 28 h 592"/>
                <a:gd name="T8" fmla="*/ 383 w 1676"/>
                <a:gd name="T9" fmla="*/ 60 h 592"/>
                <a:gd name="T10" fmla="*/ 333 w 1676"/>
                <a:gd name="T11" fmla="*/ 91 h 592"/>
                <a:gd name="T12" fmla="*/ 286 w 1676"/>
                <a:gd name="T13" fmla="*/ 124 h 592"/>
                <a:gd name="T14" fmla="*/ 242 w 1676"/>
                <a:gd name="T15" fmla="*/ 158 h 592"/>
                <a:gd name="T16" fmla="*/ 202 w 1676"/>
                <a:gd name="T17" fmla="*/ 194 h 592"/>
                <a:gd name="T18" fmla="*/ 165 w 1676"/>
                <a:gd name="T19" fmla="*/ 229 h 592"/>
                <a:gd name="T20" fmla="*/ 131 w 1676"/>
                <a:gd name="T21" fmla="*/ 266 h 592"/>
                <a:gd name="T22" fmla="*/ 101 w 1676"/>
                <a:gd name="T23" fmla="*/ 305 h 592"/>
                <a:gd name="T24" fmla="*/ 88 w 1676"/>
                <a:gd name="T25" fmla="*/ 323 h 592"/>
                <a:gd name="T26" fmla="*/ 75 w 1676"/>
                <a:gd name="T27" fmla="*/ 343 h 592"/>
                <a:gd name="T28" fmla="*/ 64 w 1676"/>
                <a:gd name="T29" fmla="*/ 363 h 592"/>
                <a:gd name="T30" fmla="*/ 53 w 1676"/>
                <a:gd name="T31" fmla="*/ 383 h 592"/>
                <a:gd name="T32" fmla="*/ 43 w 1676"/>
                <a:gd name="T33" fmla="*/ 403 h 592"/>
                <a:gd name="T34" fmla="*/ 34 w 1676"/>
                <a:gd name="T35" fmla="*/ 423 h 592"/>
                <a:gd name="T36" fmla="*/ 25 w 1676"/>
                <a:gd name="T37" fmla="*/ 444 h 592"/>
                <a:gd name="T38" fmla="*/ 20 w 1676"/>
                <a:gd name="T39" fmla="*/ 464 h 592"/>
                <a:gd name="T40" fmla="*/ 13 w 1676"/>
                <a:gd name="T41" fmla="*/ 486 h 592"/>
                <a:gd name="T42" fmla="*/ 8 w 1676"/>
                <a:gd name="T43" fmla="*/ 507 h 592"/>
                <a:gd name="T44" fmla="*/ 4 w 1676"/>
                <a:gd name="T45" fmla="*/ 528 h 592"/>
                <a:gd name="T46" fmla="*/ 3 w 1676"/>
                <a:gd name="T47" fmla="*/ 550 h 592"/>
                <a:gd name="T48" fmla="*/ 0 w 1676"/>
                <a:gd name="T49" fmla="*/ 571 h 592"/>
                <a:gd name="T50" fmla="*/ 0 w 1676"/>
                <a:gd name="T51" fmla="*/ 592 h 592"/>
                <a:gd name="T52" fmla="*/ 1676 w 1676"/>
                <a:gd name="T53" fmla="*/ 592 h 5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2"/>
                <a:gd name="T83" fmla="*/ 1676 w 1676"/>
                <a:gd name="T84" fmla="*/ 592 h 59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C0C0C0"/>
            </a:solidFill>
            <a:ln>
              <a:noFill/>
            </a:ln>
            <a:extLst/>
          </p:spPr>
          <p:txBody>
            <a:bodyPr wrap="none" anchor="ctr"/>
            <a:lstStyle/>
            <a:p>
              <a:pPr latinLnBrk="1">
                <a:defRPr/>
              </a:pPr>
              <a:endParaRPr kumimoji="1" lang="zh-CN" altLang="en-US" kern="0">
                <a:solidFill>
                  <a:srgbClr val="000000"/>
                </a:solidFill>
                <a:latin typeface="굴림" pitchFamily="34" charset="-127"/>
                <a:ea typeface="굴림" pitchFamily="34" charset="-127"/>
              </a:endParaRPr>
            </a:p>
          </p:txBody>
        </p:sp>
        <p:sp>
          <p:nvSpPr>
            <p:cNvPr id="40987" name="Rectangle 16"/>
            <p:cNvSpPr>
              <a:spLocks noChangeArrowheads="1"/>
            </p:cNvSpPr>
            <p:nvPr/>
          </p:nvSpPr>
          <p:spPr bwMode="auto">
            <a:xfrm>
              <a:off x="1204" y="2193"/>
              <a:ext cx="1676" cy="523"/>
            </a:xfrm>
            <a:prstGeom prst="rect">
              <a:avLst/>
            </a:prstGeom>
            <a:gradFill rotWithShape="1">
              <a:gsLst>
                <a:gs pos="0">
                  <a:srgbClr val="969696"/>
                </a:gs>
                <a:gs pos="100000">
                  <a:srgbClr val="808080"/>
                </a:gs>
              </a:gsLst>
              <a:lin ang="0" scaled="1"/>
            </a:gradFill>
            <a:ln w="9525">
              <a:noFill/>
              <a:miter lim="800000"/>
              <a:headEnd/>
              <a:tailEnd/>
            </a:ln>
          </p:spPr>
          <p:txBody>
            <a:bodyPr wrap="none" anchor="ctr"/>
            <a:lstStyle/>
            <a:p>
              <a:pPr latinLnBrk="1"/>
              <a:endParaRPr kumimoji="1" lang="zh-CN" altLang="en-US">
                <a:solidFill>
                  <a:srgbClr val="000000"/>
                </a:solidFill>
                <a:latin typeface="Gulim" pitchFamily="34" charset="-127"/>
                <a:ea typeface="Gulim" pitchFamily="34" charset="-127"/>
              </a:endParaRPr>
            </a:p>
          </p:txBody>
        </p:sp>
      </p:grpSp>
      <p:grpSp>
        <p:nvGrpSpPr>
          <p:cNvPr id="13" name="Group 17"/>
          <p:cNvGrpSpPr>
            <a:grpSpLocks/>
          </p:cNvGrpSpPr>
          <p:nvPr/>
        </p:nvGrpSpPr>
        <p:grpSpPr bwMode="auto">
          <a:xfrm>
            <a:off x="5124462" y="2053630"/>
            <a:ext cx="2450246" cy="1039227"/>
            <a:chOff x="2880" y="1916"/>
            <a:chExt cx="1675" cy="800"/>
          </a:xfrm>
        </p:grpSpPr>
        <p:sp>
          <p:nvSpPr>
            <p:cNvPr id="14" name="Freeform 18"/>
            <p:cNvSpPr>
              <a:spLocks/>
            </p:cNvSpPr>
            <p:nvPr/>
          </p:nvSpPr>
          <p:spPr bwMode="auto">
            <a:xfrm>
              <a:off x="2880" y="1916"/>
              <a:ext cx="1675" cy="591"/>
            </a:xfrm>
            <a:custGeom>
              <a:avLst/>
              <a:gdLst>
                <a:gd name="T0" fmla="*/ 0 w 1675"/>
                <a:gd name="T1" fmla="*/ 591 h 591"/>
                <a:gd name="T2" fmla="*/ 1185 w 1675"/>
                <a:gd name="T3" fmla="*/ 0 h 591"/>
                <a:gd name="T4" fmla="*/ 1185 w 1675"/>
                <a:gd name="T5" fmla="*/ 0 h 591"/>
                <a:gd name="T6" fmla="*/ 1239 w 1675"/>
                <a:gd name="T7" fmla="*/ 28 h 591"/>
                <a:gd name="T8" fmla="*/ 1292 w 1675"/>
                <a:gd name="T9" fmla="*/ 58 h 591"/>
                <a:gd name="T10" fmla="*/ 1342 w 1675"/>
                <a:gd name="T11" fmla="*/ 89 h 591"/>
                <a:gd name="T12" fmla="*/ 1389 w 1675"/>
                <a:gd name="T13" fmla="*/ 124 h 591"/>
                <a:gd name="T14" fmla="*/ 1433 w 1675"/>
                <a:gd name="T15" fmla="*/ 156 h 591"/>
                <a:gd name="T16" fmla="*/ 1473 w 1675"/>
                <a:gd name="T17" fmla="*/ 192 h 591"/>
                <a:gd name="T18" fmla="*/ 1510 w 1675"/>
                <a:gd name="T19" fmla="*/ 228 h 591"/>
                <a:gd name="T20" fmla="*/ 1544 w 1675"/>
                <a:gd name="T21" fmla="*/ 265 h 591"/>
                <a:gd name="T22" fmla="*/ 1574 w 1675"/>
                <a:gd name="T23" fmla="*/ 303 h 591"/>
                <a:gd name="T24" fmla="*/ 1587 w 1675"/>
                <a:gd name="T25" fmla="*/ 323 h 591"/>
                <a:gd name="T26" fmla="*/ 1600 w 1675"/>
                <a:gd name="T27" fmla="*/ 342 h 591"/>
                <a:gd name="T28" fmla="*/ 1611 w 1675"/>
                <a:gd name="T29" fmla="*/ 361 h 591"/>
                <a:gd name="T30" fmla="*/ 1622 w 1675"/>
                <a:gd name="T31" fmla="*/ 381 h 591"/>
                <a:gd name="T32" fmla="*/ 1632 w 1675"/>
                <a:gd name="T33" fmla="*/ 401 h 591"/>
                <a:gd name="T34" fmla="*/ 1641 w 1675"/>
                <a:gd name="T35" fmla="*/ 423 h 591"/>
                <a:gd name="T36" fmla="*/ 1650 w 1675"/>
                <a:gd name="T37" fmla="*/ 443 h 591"/>
                <a:gd name="T38" fmla="*/ 1655 w 1675"/>
                <a:gd name="T39" fmla="*/ 464 h 591"/>
                <a:gd name="T40" fmla="*/ 1662 w 1675"/>
                <a:gd name="T41" fmla="*/ 484 h 591"/>
                <a:gd name="T42" fmla="*/ 1667 w 1675"/>
                <a:gd name="T43" fmla="*/ 505 h 591"/>
                <a:gd name="T44" fmla="*/ 1671 w 1675"/>
                <a:gd name="T45" fmla="*/ 527 h 591"/>
                <a:gd name="T46" fmla="*/ 1672 w 1675"/>
                <a:gd name="T47" fmla="*/ 548 h 591"/>
                <a:gd name="T48" fmla="*/ 1675 w 1675"/>
                <a:gd name="T49" fmla="*/ 569 h 591"/>
                <a:gd name="T50" fmla="*/ 1675 w 1675"/>
                <a:gd name="T51" fmla="*/ 591 h 591"/>
                <a:gd name="T52" fmla="*/ 0 w 1675"/>
                <a:gd name="T53" fmla="*/ 591 h 5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1"/>
                <a:gd name="T83" fmla="*/ 1675 w 1675"/>
                <a:gd name="T84" fmla="*/ 591 h 59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rgbClr val="FFC000"/>
            </a:solidFill>
            <a:ln>
              <a:noFill/>
            </a:ln>
            <a:extLst/>
          </p:spPr>
          <p:txBody>
            <a:bodyPr wrap="none" anchor="ctr"/>
            <a:lstStyle/>
            <a:p>
              <a:pPr latinLnBrk="1">
                <a:defRPr/>
              </a:pPr>
              <a:endParaRPr kumimoji="1" lang="zh-CN" altLang="en-US" kern="0">
                <a:solidFill>
                  <a:srgbClr val="000000"/>
                </a:solidFill>
                <a:latin typeface="굴림" pitchFamily="34" charset="-127"/>
                <a:ea typeface="굴림" pitchFamily="34" charset="-127"/>
              </a:endParaRPr>
            </a:p>
          </p:txBody>
        </p:sp>
        <p:sp>
          <p:nvSpPr>
            <p:cNvPr id="15" name="Rectangle 19"/>
            <p:cNvSpPr>
              <a:spLocks noChangeArrowheads="1"/>
            </p:cNvSpPr>
            <p:nvPr/>
          </p:nvSpPr>
          <p:spPr bwMode="auto">
            <a:xfrm>
              <a:off x="2880" y="2507"/>
              <a:ext cx="1675" cy="209"/>
            </a:xfrm>
            <a:prstGeom prst="rect">
              <a:avLst/>
            </a:prstGeom>
            <a:solidFill>
              <a:schemeClr val="accent6">
                <a:lumMod val="75000"/>
              </a:schemeClr>
            </a:solidFill>
            <a:ln>
              <a:noFill/>
            </a:ln>
            <a:extLst/>
          </p:spPr>
          <p:txBody>
            <a:bodyPr/>
            <a:lstStyle/>
            <a:p>
              <a:pPr latinLnBrk="1">
                <a:defRPr/>
              </a:pPr>
              <a:endParaRPr kumimoji="1" lang="zh-CN" altLang="en-US">
                <a:solidFill>
                  <a:srgbClr val="000000"/>
                </a:solidFill>
                <a:latin typeface="Gulim" pitchFamily="34" charset="-127"/>
                <a:ea typeface="Gulim" pitchFamily="34" charset="-127"/>
              </a:endParaRPr>
            </a:p>
          </p:txBody>
        </p:sp>
      </p:grpSp>
      <p:grpSp>
        <p:nvGrpSpPr>
          <p:cNvPr id="16" name="Group 20"/>
          <p:cNvGrpSpPr>
            <a:grpSpLocks/>
          </p:cNvGrpSpPr>
          <p:nvPr/>
        </p:nvGrpSpPr>
        <p:grpSpPr bwMode="auto">
          <a:xfrm>
            <a:off x="2135193" y="2276109"/>
            <a:ext cx="2450246" cy="1585717"/>
            <a:chOff x="1204" y="2088"/>
            <a:chExt cx="1676" cy="1221"/>
          </a:xfrm>
        </p:grpSpPr>
        <p:sp>
          <p:nvSpPr>
            <p:cNvPr id="17" name="Freeform 21"/>
            <p:cNvSpPr>
              <a:spLocks/>
            </p:cNvSpPr>
            <p:nvPr/>
          </p:nvSpPr>
          <p:spPr bwMode="auto">
            <a:xfrm>
              <a:off x="1204" y="2088"/>
              <a:ext cx="1676" cy="593"/>
            </a:xfrm>
            <a:custGeom>
              <a:avLst/>
              <a:gdLst>
                <a:gd name="T0" fmla="*/ 1676 w 1676"/>
                <a:gd name="T1" fmla="*/ 0 h 593"/>
                <a:gd name="T2" fmla="*/ 490 w 1676"/>
                <a:gd name="T3" fmla="*/ 593 h 593"/>
                <a:gd name="T4" fmla="*/ 490 w 1676"/>
                <a:gd name="T5" fmla="*/ 593 h 593"/>
                <a:gd name="T6" fmla="*/ 436 w 1676"/>
                <a:gd name="T7" fmla="*/ 564 h 593"/>
                <a:gd name="T8" fmla="*/ 383 w 1676"/>
                <a:gd name="T9" fmla="*/ 533 h 593"/>
                <a:gd name="T10" fmla="*/ 333 w 1676"/>
                <a:gd name="T11" fmla="*/ 501 h 593"/>
                <a:gd name="T12" fmla="*/ 286 w 1676"/>
                <a:gd name="T13" fmla="*/ 469 h 593"/>
                <a:gd name="T14" fmla="*/ 242 w 1676"/>
                <a:gd name="T15" fmla="*/ 434 h 593"/>
                <a:gd name="T16" fmla="*/ 202 w 1676"/>
                <a:gd name="T17" fmla="*/ 400 h 593"/>
                <a:gd name="T18" fmla="*/ 165 w 1676"/>
                <a:gd name="T19" fmla="*/ 363 h 593"/>
                <a:gd name="T20" fmla="*/ 131 w 1676"/>
                <a:gd name="T21" fmla="*/ 326 h 593"/>
                <a:gd name="T22" fmla="*/ 101 w 1676"/>
                <a:gd name="T23" fmla="*/ 288 h 593"/>
                <a:gd name="T24" fmla="*/ 88 w 1676"/>
                <a:gd name="T25" fmla="*/ 269 h 593"/>
                <a:gd name="T26" fmla="*/ 75 w 1676"/>
                <a:gd name="T27" fmla="*/ 249 h 593"/>
                <a:gd name="T28" fmla="*/ 64 w 1676"/>
                <a:gd name="T29" fmla="*/ 229 h 593"/>
                <a:gd name="T30" fmla="*/ 53 w 1676"/>
                <a:gd name="T31" fmla="*/ 209 h 593"/>
                <a:gd name="T32" fmla="*/ 43 w 1676"/>
                <a:gd name="T33" fmla="*/ 189 h 593"/>
                <a:gd name="T34" fmla="*/ 34 w 1676"/>
                <a:gd name="T35" fmla="*/ 170 h 593"/>
                <a:gd name="T36" fmla="*/ 25 w 1676"/>
                <a:gd name="T37" fmla="*/ 148 h 593"/>
                <a:gd name="T38" fmla="*/ 20 w 1676"/>
                <a:gd name="T39" fmla="*/ 128 h 593"/>
                <a:gd name="T40" fmla="*/ 13 w 1676"/>
                <a:gd name="T41" fmla="*/ 107 h 593"/>
                <a:gd name="T42" fmla="*/ 8 w 1676"/>
                <a:gd name="T43" fmla="*/ 85 h 593"/>
                <a:gd name="T44" fmla="*/ 4 w 1676"/>
                <a:gd name="T45" fmla="*/ 66 h 593"/>
                <a:gd name="T46" fmla="*/ 3 w 1676"/>
                <a:gd name="T47" fmla="*/ 44 h 593"/>
                <a:gd name="T48" fmla="*/ 0 w 1676"/>
                <a:gd name="T49" fmla="*/ 21 h 593"/>
                <a:gd name="T50" fmla="*/ 0 w 1676"/>
                <a:gd name="T51" fmla="*/ 0 h 593"/>
                <a:gd name="T52" fmla="*/ 1676 w 1676"/>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3"/>
                <a:gd name="T83" fmla="*/ 1676 w 1676"/>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FFFFF"/>
            </a:solidFill>
            <a:ln>
              <a:noFill/>
            </a:ln>
            <a:extLst/>
          </p:spPr>
          <p:txBody>
            <a:bodyPr wrap="none" anchor="ctr"/>
            <a:lstStyle/>
            <a:p>
              <a:pPr latinLnBrk="1">
                <a:defRPr/>
              </a:pPr>
              <a:endParaRPr kumimoji="1" lang="zh-CN" altLang="en-US" kern="0">
                <a:solidFill>
                  <a:srgbClr val="000000"/>
                </a:solidFill>
                <a:latin typeface="굴림" pitchFamily="34" charset="-127"/>
                <a:ea typeface="굴림" pitchFamily="34" charset="-127"/>
              </a:endParaRPr>
            </a:p>
          </p:txBody>
        </p:sp>
        <p:sp>
          <p:nvSpPr>
            <p:cNvPr id="18" name="Freeform 22"/>
            <p:cNvSpPr>
              <a:spLocks/>
            </p:cNvSpPr>
            <p:nvPr/>
          </p:nvSpPr>
          <p:spPr bwMode="auto">
            <a:xfrm>
              <a:off x="1204" y="2088"/>
              <a:ext cx="490" cy="1221"/>
            </a:xfrm>
            <a:custGeom>
              <a:avLst/>
              <a:gdLst>
                <a:gd name="T0" fmla="*/ 490 w 490"/>
                <a:gd name="T1" fmla="*/ 593 h 1221"/>
                <a:gd name="T2" fmla="*/ 490 w 490"/>
                <a:gd name="T3" fmla="*/ 593 h 1221"/>
                <a:gd name="T4" fmla="*/ 436 w 490"/>
                <a:gd name="T5" fmla="*/ 564 h 1221"/>
                <a:gd name="T6" fmla="*/ 383 w 490"/>
                <a:gd name="T7" fmla="*/ 533 h 1221"/>
                <a:gd name="T8" fmla="*/ 333 w 490"/>
                <a:gd name="T9" fmla="*/ 501 h 1221"/>
                <a:gd name="T10" fmla="*/ 286 w 490"/>
                <a:gd name="T11" fmla="*/ 469 h 1221"/>
                <a:gd name="T12" fmla="*/ 242 w 490"/>
                <a:gd name="T13" fmla="*/ 434 h 1221"/>
                <a:gd name="T14" fmla="*/ 202 w 490"/>
                <a:gd name="T15" fmla="*/ 400 h 1221"/>
                <a:gd name="T16" fmla="*/ 165 w 490"/>
                <a:gd name="T17" fmla="*/ 363 h 1221"/>
                <a:gd name="T18" fmla="*/ 131 w 490"/>
                <a:gd name="T19" fmla="*/ 326 h 1221"/>
                <a:gd name="T20" fmla="*/ 101 w 490"/>
                <a:gd name="T21" fmla="*/ 288 h 1221"/>
                <a:gd name="T22" fmla="*/ 88 w 490"/>
                <a:gd name="T23" fmla="*/ 269 h 1221"/>
                <a:gd name="T24" fmla="*/ 75 w 490"/>
                <a:gd name="T25" fmla="*/ 249 h 1221"/>
                <a:gd name="T26" fmla="*/ 64 w 490"/>
                <a:gd name="T27" fmla="*/ 229 h 1221"/>
                <a:gd name="T28" fmla="*/ 53 w 490"/>
                <a:gd name="T29" fmla="*/ 209 h 1221"/>
                <a:gd name="T30" fmla="*/ 43 w 490"/>
                <a:gd name="T31" fmla="*/ 189 h 1221"/>
                <a:gd name="T32" fmla="*/ 34 w 490"/>
                <a:gd name="T33" fmla="*/ 170 h 1221"/>
                <a:gd name="T34" fmla="*/ 25 w 490"/>
                <a:gd name="T35" fmla="*/ 148 h 1221"/>
                <a:gd name="T36" fmla="*/ 20 w 490"/>
                <a:gd name="T37" fmla="*/ 128 h 1221"/>
                <a:gd name="T38" fmla="*/ 13 w 490"/>
                <a:gd name="T39" fmla="*/ 107 h 1221"/>
                <a:gd name="T40" fmla="*/ 8 w 490"/>
                <a:gd name="T41" fmla="*/ 85 h 1221"/>
                <a:gd name="T42" fmla="*/ 4 w 490"/>
                <a:gd name="T43" fmla="*/ 66 h 1221"/>
                <a:gd name="T44" fmla="*/ 3 w 490"/>
                <a:gd name="T45" fmla="*/ 44 h 1221"/>
                <a:gd name="T46" fmla="*/ 0 w 490"/>
                <a:gd name="T47" fmla="*/ 21 h 1221"/>
                <a:gd name="T48" fmla="*/ 0 w 490"/>
                <a:gd name="T49" fmla="*/ 0 h 1221"/>
                <a:gd name="T50" fmla="*/ 0 w 490"/>
                <a:gd name="T51" fmla="*/ 628 h 1221"/>
                <a:gd name="T52" fmla="*/ 0 w 490"/>
                <a:gd name="T53" fmla="*/ 628 h 1221"/>
                <a:gd name="T54" fmla="*/ 0 w 490"/>
                <a:gd name="T55" fmla="*/ 650 h 1221"/>
                <a:gd name="T56" fmla="*/ 3 w 490"/>
                <a:gd name="T57" fmla="*/ 672 h 1221"/>
                <a:gd name="T58" fmla="*/ 4 w 490"/>
                <a:gd name="T59" fmla="*/ 694 h 1221"/>
                <a:gd name="T60" fmla="*/ 8 w 490"/>
                <a:gd name="T61" fmla="*/ 714 h 1221"/>
                <a:gd name="T62" fmla="*/ 13 w 490"/>
                <a:gd name="T63" fmla="*/ 735 h 1221"/>
                <a:gd name="T64" fmla="*/ 20 w 490"/>
                <a:gd name="T65" fmla="*/ 756 h 1221"/>
                <a:gd name="T66" fmla="*/ 25 w 490"/>
                <a:gd name="T67" fmla="*/ 776 h 1221"/>
                <a:gd name="T68" fmla="*/ 34 w 490"/>
                <a:gd name="T69" fmla="*/ 798 h 1221"/>
                <a:gd name="T70" fmla="*/ 43 w 490"/>
                <a:gd name="T71" fmla="*/ 818 h 1221"/>
                <a:gd name="T72" fmla="*/ 53 w 490"/>
                <a:gd name="T73" fmla="*/ 838 h 1221"/>
                <a:gd name="T74" fmla="*/ 64 w 490"/>
                <a:gd name="T75" fmla="*/ 858 h 1221"/>
                <a:gd name="T76" fmla="*/ 75 w 490"/>
                <a:gd name="T77" fmla="*/ 877 h 1221"/>
                <a:gd name="T78" fmla="*/ 88 w 490"/>
                <a:gd name="T79" fmla="*/ 897 h 1221"/>
                <a:gd name="T80" fmla="*/ 101 w 490"/>
                <a:gd name="T81" fmla="*/ 916 h 1221"/>
                <a:gd name="T82" fmla="*/ 131 w 490"/>
                <a:gd name="T83" fmla="*/ 954 h 1221"/>
                <a:gd name="T84" fmla="*/ 165 w 490"/>
                <a:gd name="T85" fmla="*/ 991 h 1221"/>
                <a:gd name="T86" fmla="*/ 202 w 490"/>
                <a:gd name="T87" fmla="*/ 1028 h 1221"/>
                <a:gd name="T88" fmla="*/ 242 w 490"/>
                <a:gd name="T89" fmla="*/ 1063 h 1221"/>
                <a:gd name="T90" fmla="*/ 286 w 490"/>
                <a:gd name="T91" fmla="*/ 1097 h 1221"/>
                <a:gd name="T92" fmla="*/ 333 w 490"/>
                <a:gd name="T93" fmla="*/ 1130 h 1221"/>
                <a:gd name="T94" fmla="*/ 383 w 490"/>
                <a:gd name="T95" fmla="*/ 1161 h 1221"/>
                <a:gd name="T96" fmla="*/ 436 w 490"/>
                <a:gd name="T97" fmla="*/ 1192 h 1221"/>
                <a:gd name="T98" fmla="*/ 490 w 490"/>
                <a:gd name="T99" fmla="*/ 1221 h 1221"/>
                <a:gd name="T100" fmla="*/ 490 w 490"/>
                <a:gd name="T101" fmla="*/ 593 h 12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1221"/>
                <a:gd name="T155" fmla="*/ 490 w 490"/>
                <a:gd name="T156" fmla="*/ 1221 h 122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chemeClr val="bg1">
                <a:lumMod val="50000"/>
              </a:schemeClr>
            </a:soli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sp>
          <p:nvSpPr>
            <p:cNvPr id="19" name="Freeform 23"/>
            <p:cNvSpPr>
              <a:spLocks/>
            </p:cNvSpPr>
            <p:nvPr/>
          </p:nvSpPr>
          <p:spPr bwMode="auto">
            <a:xfrm>
              <a:off x="1694" y="2088"/>
              <a:ext cx="1186" cy="1221"/>
            </a:xfrm>
            <a:custGeom>
              <a:avLst/>
              <a:gdLst>
                <a:gd name="T0" fmla="*/ 1186 w 1186"/>
                <a:gd name="T1" fmla="*/ 628 h 1221"/>
                <a:gd name="T2" fmla="*/ 0 w 1186"/>
                <a:gd name="T3" fmla="*/ 1221 h 1221"/>
                <a:gd name="T4" fmla="*/ 0 w 1186"/>
                <a:gd name="T5" fmla="*/ 593 h 1221"/>
                <a:gd name="T6" fmla="*/ 1186 w 1186"/>
                <a:gd name="T7" fmla="*/ 0 h 1221"/>
                <a:gd name="T8" fmla="*/ 1186 w 1186"/>
                <a:gd name="T9" fmla="*/ 628 h 1221"/>
                <a:gd name="T10" fmla="*/ 0 60000 65536"/>
                <a:gd name="T11" fmla="*/ 0 60000 65536"/>
                <a:gd name="T12" fmla="*/ 0 60000 65536"/>
                <a:gd name="T13" fmla="*/ 0 60000 65536"/>
                <a:gd name="T14" fmla="*/ 0 60000 65536"/>
                <a:gd name="T15" fmla="*/ 0 w 1186"/>
                <a:gd name="T16" fmla="*/ 0 h 1221"/>
                <a:gd name="T17" fmla="*/ 1186 w 1186"/>
                <a:gd name="T18" fmla="*/ 1221 h 1221"/>
              </a:gdLst>
              <a:ahLst/>
              <a:cxnLst>
                <a:cxn ang="T10">
                  <a:pos x="T0" y="T1"/>
                </a:cxn>
                <a:cxn ang="T11">
                  <a:pos x="T2" y="T3"/>
                </a:cxn>
                <a:cxn ang="T12">
                  <a:pos x="T4" y="T5"/>
                </a:cxn>
                <a:cxn ang="T13">
                  <a:pos x="T6" y="T7"/>
                </a:cxn>
                <a:cxn ang="T14">
                  <a:pos x="T8" y="T9"/>
                </a:cxn>
              </a:cxnLst>
              <a:rect l="T15" t="T16" r="T17" b="T18"/>
              <a:pathLst>
                <a:path w="1186" h="1221">
                  <a:moveTo>
                    <a:pt x="1186" y="628"/>
                  </a:moveTo>
                  <a:lnTo>
                    <a:pt x="0" y="1221"/>
                  </a:lnTo>
                  <a:lnTo>
                    <a:pt x="0" y="593"/>
                  </a:lnTo>
                  <a:lnTo>
                    <a:pt x="1186" y="0"/>
                  </a:lnTo>
                  <a:lnTo>
                    <a:pt x="1186" y="628"/>
                  </a:lnTo>
                  <a:close/>
                </a:path>
              </a:pathLst>
            </a:custGeom>
            <a:solidFill>
              <a:srgbClr val="B2B2B2"/>
            </a:soli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grpSp>
      <p:grpSp>
        <p:nvGrpSpPr>
          <p:cNvPr id="20" name="Group 24"/>
          <p:cNvGrpSpPr>
            <a:grpSpLocks/>
          </p:cNvGrpSpPr>
          <p:nvPr/>
        </p:nvGrpSpPr>
        <p:grpSpPr bwMode="auto">
          <a:xfrm>
            <a:off x="5124462" y="2956982"/>
            <a:ext cx="2450246" cy="904844"/>
            <a:chOff x="2880" y="2612"/>
            <a:chExt cx="1675" cy="697"/>
          </a:xfrm>
        </p:grpSpPr>
        <p:sp>
          <p:nvSpPr>
            <p:cNvPr id="21" name="Freeform 25"/>
            <p:cNvSpPr>
              <a:spLocks/>
            </p:cNvSpPr>
            <p:nvPr/>
          </p:nvSpPr>
          <p:spPr bwMode="auto">
            <a:xfrm>
              <a:off x="2880" y="2612"/>
              <a:ext cx="1675" cy="593"/>
            </a:xfrm>
            <a:custGeom>
              <a:avLst/>
              <a:gdLst>
                <a:gd name="T0" fmla="*/ 0 w 1675"/>
                <a:gd name="T1" fmla="*/ 0 h 593"/>
                <a:gd name="T2" fmla="*/ 1185 w 1675"/>
                <a:gd name="T3" fmla="*/ 593 h 593"/>
                <a:gd name="T4" fmla="*/ 1185 w 1675"/>
                <a:gd name="T5" fmla="*/ 593 h 593"/>
                <a:gd name="T6" fmla="*/ 1239 w 1675"/>
                <a:gd name="T7" fmla="*/ 563 h 593"/>
                <a:gd name="T8" fmla="*/ 1292 w 1675"/>
                <a:gd name="T9" fmla="*/ 533 h 593"/>
                <a:gd name="T10" fmla="*/ 1342 w 1675"/>
                <a:gd name="T11" fmla="*/ 502 h 593"/>
                <a:gd name="T12" fmla="*/ 1389 w 1675"/>
                <a:gd name="T13" fmla="*/ 469 h 593"/>
                <a:gd name="T14" fmla="*/ 1433 w 1675"/>
                <a:gd name="T15" fmla="*/ 435 h 593"/>
                <a:gd name="T16" fmla="*/ 1473 w 1675"/>
                <a:gd name="T17" fmla="*/ 399 h 593"/>
                <a:gd name="T18" fmla="*/ 1510 w 1675"/>
                <a:gd name="T19" fmla="*/ 363 h 593"/>
                <a:gd name="T20" fmla="*/ 1544 w 1675"/>
                <a:gd name="T21" fmla="*/ 326 h 593"/>
                <a:gd name="T22" fmla="*/ 1574 w 1675"/>
                <a:gd name="T23" fmla="*/ 288 h 593"/>
                <a:gd name="T24" fmla="*/ 1587 w 1675"/>
                <a:gd name="T25" fmla="*/ 268 h 593"/>
                <a:gd name="T26" fmla="*/ 1600 w 1675"/>
                <a:gd name="T27" fmla="*/ 249 h 593"/>
                <a:gd name="T28" fmla="*/ 1611 w 1675"/>
                <a:gd name="T29" fmla="*/ 230 h 593"/>
                <a:gd name="T30" fmla="*/ 1622 w 1675"/>
                <a:gd name="T31" fmla="*/ 210 h 593"/>
                <a:gd name="T32" fmla="*/ 1632 w 1675"/>
                <a:gd name="T33" fmla="*/ 190 h 593"/>
                <a:gd name="T34" fmla="*/ 1641 w 1675"/>
                <a:gd name="T35" fmla="*/ 168 h 593"/>
                <a:gd name="T36" fmla="*/ 1650 w 1675"/>
                <a:gd name="T37" fmla="*/ 148 h 593"/>
                <a:gd name="T38" fmla="*/ 1655 w 1675"/>
                <a:gd name="T39" fmla="*/ 127 h 593"/>
                <a:gd name="T40" fmla="*/ 1662 w 1675"/>
                <a:gd name="T41" fmla="*/ 107 h 593"/>
                <a:gd name="T42" fmla="*/ 1667 w 1675"/>
                <a:gd name="T43" fmla="*/ 86 h 593"/>
                <a:gd name="T44" fmla="*/ 1671 w 1675"/>
                <a:gd name="T45" fmla="*/ 64 h 593"/>
                <a:gd name="T46" fmla="*/ 1672 w 1675"/>
                <a:gd name="T47" fmla="*/ 43 h 593"/>
                <a:gd name="T48" fmla="*/ 1675 w 1675"/>
                <a:gd name="T49" fmla="*/ 22 h 593"/>
                <a:gd name="T50" fmla="*/ 1675 w 1675"/>
                <a:gd name="T51" fmla="*/ 0 h 593"/>
                <a:gd name="T52" fmla="*/ 0 w 1675"/>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3"/>
                <a:gd name="T83" fmla="*/ 1675 w 1675"/>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C0C0C0"/>
            </a:solidFill>
            <a:ln>
              <a:noFill/>
            </a:ln>
            <a:extLst/>
          </p:spPr>
          <p:txBody>
            <a:bodyPr wrap="none" anchor="ctr"/>
            <a:lstStyle/>
            <a:p>
              <a:pPr latinLnBrk="1">
                <a:defRPr/>
              </a:pPr>
              <a:endParaRPr kumimoji="1" lang="zh-CN" altLang="en-US" kern="0">
                <a:solidFill>
                  <a:srgbClr val="000000"/>
                </a:solidFill>
                <a:latin typeface="굴림" pitchFamily="34" charset="-127"/>
                <a:ea typeface="굴림" pitchFamily="34" charset="-127"/>
              </a:endParaRPr>
            </a:p>
          </p:txBody>
        </p:sp>
        <p:sp>
          <p:nvSpPr>
            <p:cNvPr id="22" name="Freeform 26"/>
            <p:cNvSpPr>
              <a:spLocks/>
            </p:cNvSpPr>
            <p:nvPr/>
          </p:nvSpPr>
          <p:spPr bwMode="auto">
            <a:xfrm>
              <a:off x="4065" y="2612"/>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04 h 697"/>
                <a:gd name="T54" fmla="*/ 490 w 490"/>
                <a:gd name="T55" fmla="*/ 126 h 697"/>
                <a:gd name="T56" fmla="*/ 487 w 490"/>
                <a:gd name="T57" fmla="*/ 148 h 697"/>
                <a:gd name="T58" fmla="*/ 486 w 490"/>
                <a:gd name="T59" fmla="*/ 170 h 697"/>
                <a:gd name="T60" fmla="*/ 482 w 490"/>
                <a:gd name="T61" fmla="*/ 190 h 697"/>
                <a:gd name="T62" fmla="*/ 477 w 490"/>
                <a:gd name="T63" fmla="*/ 211 h 697"/>
                <a:gd name="T64" fmla="*/ 470 w 490"/>
                <a:gd name="T65" fmla="*/ 232 h 697"/>
                <a:gd name="T66" fmla="*/ 465 w 490"/>
                <a:gd name="T67" fmla="*/ 252 h 697"/>
                <a:gd name="T68" fmla="*/ 456 w 490"/>
                <a:gd name="T69" fmla="*/ 274 h 697"/>
                <a:gd name="T70" fmla="*/ 447 w 490"/>
                <a:gd name="T71" fmla="*/ 294 h 697"/>
                <a:gd name="T72" fmla="*/ 437 w 490"/>
                <a:gd name="T73" fmla="*/ 314 h 697"/>
                <a:gd name="T74" fmla="*/ 426 w 490"/>
                <a:gd name="T75" fmla="*/ 334 h 697"/>
                <a:gd name="T76" fmla="*/ 415 w 490"/>
                <a:gd name="T77" fmla="*/ 353 h 697"/>
                <a:gd name="T78" fmla="*/ 402 w 490"/>
                <a:gd name="T79" fmla="*/ 373 h 697"/>
                <a:gd name="T80" fmla="*/ 389 w 490"/>
                <a:gd name="T81" fmla="*/ 392 h 697"/>
                <a:gd name="T82" fmla="*/ 359 w 490"/>
                <a:gd name="T83" fmla="*/ 430 h 697"/>
                <a:gd name="T84" fmla="*/ 325 w 490"/>
                <a:gd name="T85" fmla="*/ 467 h 697"/>
                <a:gd name="T86" fmla="*/ 288 w 490"/>
                <a:gd name="T87" fmla="*/ 504 h 697"/>
                <a:gd name="T88" fmla="*/ 248 w 490"/>
                <a:gd name="T89" fmla="*/ 539 h 697"/>
                <a:gd name="T90" fmla="*/ 204 w 490"/>
                <a:gd name="T91" fmla="*/ 573 h 697"/>
                <a:gd name="T92" fmla="*/ 157 w 490"/>
                <a:gd name="T93" fmla="*/ 606 h 697"/>
                <a:gd name="T94" fmla="*/ 107 w 490"/>
                <a:gd name="T95" fmla="*/ 637 h 697"/>
                <a:gd name="T96" fmla="*/ 54 w 490"/>
                <a:gd name="T97" fmla="*/ 668 h 697"/>
                <a:gd name="T98" fmla="*/ 0 w 490"/>
                <a:gd name="T99" fmla="*/ 697 h 697"/>
                <a:gd name="T100" fmla="*/ 0 w 490"/>
                <a:gd name="T101" fmla="*/ 593 h 6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697"/>
                <a:gd name="T155" fmla="*/ 490 w 490"/>
                <a:gd name="T156" fmla="*/ 697 h 6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solidFill>
              <a:srgbClr val="777777"/>
            </a:soli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sp>
          <p:nvSpPr>
            <p:cNvPr id="23" name="Freeform 27"/>
            <p:cNvSpPr>
              <a:spLocks/>
            </p:cNvSpPr>
            <p:nvPr/>
          </p:nvSpPr>
          <p:spPr bwMode="auto">
            <a:xfrm>
              <a:off x="2880" y="2612"/>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60000 65536"/>
                <a:gd name="T11" fmla="*/ 0 60000 65536"/>
                <a:gd name="T12" fmla="*/ 0 60000 65536"/>
                <a:gd name="T13" fmla="*/ 0 60000 65536"/>
                <a:gd name="T14" fmla="*/ 0 60000 65536"/>
                <a:gd name="T15" fmla="*/ 0 w 1185"/>
                <a:gd name="T16" fmla="*/ 0 h 697"/>
                <a:gd name="T17" fmla="*/ 1185 w 1185"/>
                <a:gd name="T18" fmla="*/ 697 h 697"/>
              </a:gdLst>
              <a:ahLst/>
              <a:cxnLst>
                <a:cxn ang="T10">
                  <a:pos x="T0" y="T1"/>
                </a:cxn>
                <a:cxn ang="T11">
                  <a:pos x="T2" y="T3"/>
                </a:cxn>
                <a:cxn ang="T12">
                  <a:pos x="T4" y="T5"/>
                </a:cxn>
                <a:cxn ang="T13">
                  <a:pos x="T6" y="T7"/>
                </a:cxn>
                <a:cxn ang="T14">
                  <a:pos x="T8" y="T9"/>
                </a:cxn>
              </a:cxnLst>
              <a:rect l="T15" t="T16" r="T17" b="T18"/>
              <a:pathLst>
                <a:path w="1185" h="697">
                  <a:moveTo>
                    <a:pt x="0" y="104"/>
                  </a:moveTo>
                  <a:lnTo>
                    <a:pt x="1185" y="697"/>
                  </a:lnTo>
                  <a:lnTo>
                    <a:pt x="1185" y="593"/>
                  </a:lnTo>
                  <a:lnTo>
                    <a:pt x="0" y="0"/>
                  </a:lnTo>
                  <a:lnTo>
                    <a:pt x="0" y="104"/>
                  </a:lnTo>
                  <a:close/>
                </a:path>
              </a:pathLst>
            </a:custGeom>
            <a:gradFill rotWithShape="1">
              <a:gsLst>
                <a:gs pos="0">
                  <a:srgbClr val="969696"/>
                </a:gs>
                <a:gs pos="100000">
                  <a:srgbClr val="808080"/>
                </a:gs>
              </a:gsLst>
              <a:lin ang="0" scaled="1"/>
            </a:gradFill>
            <a:ln>
              <a:noFill/>
            </a:ln>
            <a:extLst/>
          </p:spPr>
          <p:txBody>
            <a:bodyPr wrap="none" anchor="ctr"/>
            <a:lstStyle/>
            <a:p>
              <a:pPr latinLnBrk="1">
                <a:defRPr/>
              </a:pPr>
              <a:endParaRPr kumimoji="1" lang="zh-CN" altLang="en-US" kern="0">
                <a:solidFill>
                  <a:srgbClr val="000000"/>
                </a:solidFill>
                <a:latin typeface="굴림" pitchFamily="34" charset="-127"/>
                <a:ea typeface="굴림" pitchFamily="34" charset="-127"/>
              </a:endParaRPr>
            </a:p>
          </p:txBody>
        </p:sp>
      </p:grpSp>
      <p:sp>
        <p:nvSpPr>
          <p:cNvPr id="24" name="Arc 28"/>
          <p:cNvSpPr>
            <a:spLocks/>
          </p:cNvSpPr>
          <p:nvPr/>
        </p:nvSpPr>
        <p:spPr bwMode="auto">
          <a:xfrm>
            <a:off x="4657110" y="948705"/>
            <a:ext cx="1098952" cy="527080"/>
          </a:xfrm>
          <a:custGeom>
            <a:avLst/>
            <a:gdLst>
              <a:gd name="T0" fmla="*/ 0 w 40011"/>
              <a:gd name="T1" fmla="*/ 3 h 21600"/>
              <a:gd name="T2" fmla="*/ 12 w 40011"/>
              <a:gd name="T3" fmla="*/ 6 h 21600"/>
              <a:gd name="T4" fmla="*/ 6 w 40011"/>
              <a:gd name="T5" fmla="*/ 6 h 21600"/>
              <a:gd name="T6" fmla="*/ 0 60000 65536"/>
              <a:gd name="T7" fmla="*/ 0 60000 65536"/>
              <a:gd name="T8" fmla="*/ 0 60000 65536"/>
              <a:gd name="T9" fmla="*/ 0 w 40011"/>
              <a:gd name="T10" fmla="*/ 0 h 21600"/>
              <a:gd name="T11" fmla="*/ 40011 w 40011"/>
              <a:gd name="T12" fmla="*/ 21600 h 21600"/>
            </a:gdLst>
            <a:ahLst/>
            <a:cxnLst>
              <a:cxn ang="T6">
                <a:pos x="T0" y="T1"/>
              </a:cxn>
              <a:cxn ang="T7">
                <a:pos x="T2" y="T3"/>
              </a:cxn>
              <a:cxn ang="T8">
                <a:pos x="T4" y="T5"/>
              </a:cxn>
            </a:cxnLst>
            <a:rect l="T9" t="T10" r="T11" b="T12"/>
            <a:pathLst>
              <a:path w="40011" h="21600" fill="none" extrusionOk="0">
                <a:moveTo>
                  <a:pt x="0" y="10366"/>
                </a:moveTo>
                <a:cubicBezTo>
                  <a:pt x="3920" y="3928"/>
                  <a:pt x="10912" y="-1"/>
                  <a:pt x="18449" y="0"/>
                </a:cubicBezTo>
                <a:cubicBezTo>
                  <a:pt x="29878" y="0"/>
                  <a:pt x="39329" y="8903"/>
                  <a:pt x="40010" y="20313"/>
                </a:cubicBezTo>
              </a:path>
              <a:path w="40011" h="21600" stroke="0" extrusionOk="0">
                <a:moveTo>
                  <a:pt x="0" y="10366"/>
                </a:moveTo>
                <a:cubicBezTo>
                  <a:pt x="3920" y="3928"/>
                  <a:pt x="10912" y="-1"/>
                  <a:pt x="18449" y="0"/>
                </a:cubicBezTo>
                <a:cubicBezTo>
                  <a:pt x="29878" y="0"/>
                  <a:pt x="39329" y="8903"/>
                  <a:pt x="40010" y="20313"/>
                </a:cubicBezTo>
                <a:lnTo>
                  <a:pt x="18449" y="21600"/>
                </a:lnTo>
                <a:close/>
              </a:path>
            </a:pathLst>
          </a:custGeom>
          <a:noFill/>
          <a:ln w="31750" cap="rnd">
            <a:solidFill>
              <a:srgbClr val="C00000"/>
            </a:solidFill>
            <a:prstDash val="sysDot"/>
            <a:round/>
            <a:headEnd/>
            <a:tailEnd type="triangle" w="med" len="med"/>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sp>
        <p:nvSpPr>
          <p:cNvPr id="25" name="Arc 29"/>
          <p:cNvSpPr>
            <a:spLocks/>
          </p:cNvSpPr>
          <p:nvPr/>
        </p:nvSpPr>
        <p:spPr bwMode="auto">
          <a:xfrm>
            <a:off x="6551906" y="1368279"/>
            <a:ext cx="949638" cy="746571"/>
          </a:xfrm>
          <a:custGeom>
            <a:avLst/>
            <a:gdLst>
              <a:gd name="T0" fmla="*/ 0 w 36840"/>
              <a:gd name="T1" fmla="*/ 2 h 32562"/>
              <a:gd name="T2" fmla="*/ 9 w 36840"/>
              <a:gd name="T3" fmla="*/ 9 h 32562"/>
              <a:gd name="T4" fmla="*/ 4 w 36840"/>
              <a:gd name="T5" fmla="*/ 6 h 32562"/>
              <a:gd name="T6" fmla="*/ 0 60000 65536"/>
              <a:gd name="T7" fmla="*/ 0 60000 65536"/>
              <a:gd name="T8" fmla="*/ 0 60000 65536"/>
              <a:gd name="T9" fmla="*/ 0 w 36840"/>
              <a:gd name="T10" fmla="*/ 0 h 32562"/>
              <a:gd name="T11" fmla="*/ 36840 w 36840"/>
              <a:gd name="T12" fmla="*/ 32562 h 32562"/>
            </a:gdLst>
            <a:ahLst/>
            <a:cxnLst>
              <a:cxn ang="T6">
                <a:pos x="T0" y="T1"/>
              </a:cxn>
              <a:cxn ang="T7">
                <a:pos x="T2" y="T3"/>
              </a:cxn>
              <a:cxn ang="T8">
                <a:pos x="T4" y="T5"/>
              </a:cxn>
            </a:cxnLst>
            <a:rect l="T9" t="T10" r="T11" b="T12"/>
            <a:pathLst>
              <a:path w="36840" h="32562" fill="none" extrusionOk="0">
                <a:moveTo>
                  <a:pt x="0" y="6293"/>
                </a:moveTo>
                <a:cubicBezTo>
                  <a:pt x="4048" y="2262"/>
                  <a:pt x="9527" y="-1"/>
                  <a:pt x="15240" y="0"/>
                </a:cubicBezTo>
                <a:cubicBezTo>
                  <a:pt x="27169" y="0"/>
                  <a:pt x="36840" y="9670"/>
                  <a:pt x="36840" y="21600"/>
                </a:cubicBezTo>
                <a:cubicBezTo>
                  <a:pt x="36840" y="25455"/>
                  <a:pt x="35808" y="29240"/>
                  <a:pt x="33851" y="32562"/>
                </a:cubicBezTo>
              </a:path>
              <a:path w="36840" h="32562" stroke="0" extrusionOk="0">
                <a:moveTo>
                  <a:pt x="0" y="6293"/>
                </a:moveTo>
                <a:cubicBezTo>
                  <a:pt x="4048" y="2262"/>
                  <a:pt x="9527" y="-1"/>
                  <a:pt x="15240" y="0"/>
                </a:cubicBezTo>
                <a:cubicBezTo>
                  <a:pt x="27169" y="0"/>
                  <a:pt x="36840" y="9670"/>
                  <a:pt x="36840" y="21600"/>
                </a:cubicBezTo>
                <a:cubicBezTo>
                  <a:pt x="36840" y="25455"/>
                  <a:pt x="35808" y="29240"/>
                  <a:pt x="33851" y="32562"/>
                </a:cubicBezTo>
                <a:lnTo>
                  <a:pt x="15240" y="21600"/>
                </a:lnTo>
                <a:close/>
              </a:path>
            </a:pathLst>
          </a:custGeom>
          <a:noFill/>
          <a:ln w="31750" cap="rnd">
            <a:solidFill>
              <a:srgbClr val="FF0000"/>
            </a:solidFill>
            <a:prstDash val="sysDot"/>
            <a:round/>
            <a:headEnd/>
            <a:tailEnd type="triangle" w="med" len="med"/>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sp>
        <p:nvSpPr>
          <p:cNvPr id="26" name="Text Box 30"/>
          <p:cNvSpPr txBox="1">
            <a:spLocks noChangeArrowheads="1"/>
          </p:cNvSpPr>
          <p:nvPr/>
        </p:nvSpPr>
        <p:spPr bwMode="auto">
          <a:xfrm>
            <a:off x="6171155" y="3030145"/>
            <a:ext cx="1294553" cy="237116"/>
          </a:xfrm>
          <a:prstGeom prst="rect">
            <a:avLst/>
          </a:prstGeom>
          <a:noFill/>
          <a:ln w="9525">
            <a:noFill/>
            <a:miter lim="800000"/>
            <a:headEnd/>
            <a:tailEnd/>
          </a:ln>
        </p:spPr>
        <p:txBody>
          <a:bodyPr>
            <a:spAutoFit/>
          </a:bodyPr>
          <a:lstStyle/>
          <a:p>
            <a:pPr algn="ctr" latinLnBrk="1"/>
            <a:r>
              <a:rPr kumimoji="1" lang="zh-CN" altLang="en-US" sz="941">
                <a:solidFill>
                  <a:srgbClr val="FFFFFF"/>
                </a:solidFill>
                <a:latin typeface="Arial Black" pitchFamily="34" charset="0"/>
                <a:ea typeface="Gulim" pitchFamily="34" charset="-127"/>
              </a:rPr>
              <a:t>在此插入内容</a:t>
            </a:r>
          </a:p>
        </p:txBody>
      </p:sp>
      <p:sp>
        <p:nvSpPr>
          <p:cNvPr id="27" name="Text Box 31"/>
          <p:cNvSpPr txBox="1">
            <a:spLocks noChangeArrowheads="1"/>
          </p:cNvSpPr>
          <p:nvPr/>
        </p:nvSpPr>
        <p:spPr bwMode="auto">
          <a:xfrm>
            <a:off x="6026320" y="2517998"/>
            <a:ext cx="1439389" cy="237116"/>
          </a:xfrm>
          <a:prstGeom prst="rect">
            <a:avLst/>
          </a:prstGeom>
          <a:noFill/>
          <a:ln>
            <a:noFill/>
          </a:ln>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eaLnBrk="1" hangingPunct="1">
              <a:defRPr/>
            </a:pPr>
            <a:r>
              <a:rPr kumimoji="0" lang="zh-CN" altLang="en-US" sz="941" dirty="0">
                <a:solidFill>
                  <a:schemeClr val="bg1">
                    <a:lumMod val="50000"/>
                  </a:schemeClr>
                </a:solidFill>
                <a:latin typeface="微软雅黑" pitchFamily="34" charset="-122"/>
                <a:ea typeface="微软雅黑" pitchFamily="34" charset="-122"/>
              </a:rPr>
              <a:t>在此插入内容</a:t>
            </a:r>
            <a:endParaRPr kumimoji="0" lang="en-US" altLang="zh-CN" sz="941" dirty="0">
              <a:solidFill>
                <a:schemeClr val="bg1">
                  <a:lumMod val="50000"/>
                </a:schemeClr>
              </a:solidFill>
              <a:latin typeface="微软雅黑" pitchFamily="34" charset="-122"/>
              <a:ea typeface="微软雅黑" pitchFamily="34" charset="-122"/>
            </a:endParaRPr>
          </a:p>
        </p:txBody>
      </p:sp>
      <p:sp>
        <p:nvSpPr>
          <p:cNvPr id="28" name="Text Box 32"/>
          <p:cNvSpPr txBox="1">
            <a:spLocks noChangeArrowheads="1"/>
          </p:cNvSpPr>
          <p:nvPr/>
        </p:nvSpPr>
        <p:spPr bwMode="auto">
          <a:xfrm>
            <a:off x="2312877" y="2353752"/>
            <a:ext cx="1560333" cy="323935"/>
          </a:xfrm>
          <a:prstGeom prst="rect">
            <a:avLst/>
          </a:prstGeom>
          <a:noFill/>
          <a:ln>
            <a:noFill/>
          </a:ln>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eaLnBrk="1" hangingPunct="1">
              <a:defRPr/>
            </a:pPr>
            <a:r>
              <a:rPr kumimoji="0" lang="zh-CN" altLang="en-US" sz="1505" b="1" dirty="0">
                <a:solidFill>
                  <a:schemeClr val="tx1">
                    <a:lumMod val="95000"/>
                    <a:lumOff val="5000"/>
                  </a:schemeClr>
                </a:solidFill>
                <a:latin typeface="微软雅黑" pitchFamily="34" charset="-122"/>
                <a:ea typeface="微软雅黑" pitchFamily="34" charset="-122"/>
              </a:rPr>
              <a:t>在此插入内容</a:t>
            </a:r>
            <a:endParaRPr kumimoji="0" lang="en-US" altLang="zh-CN" sz="1505" b="1" dirty="0">
              <a:solidFill>
                <a:schemeClr val="tx1">
                  <a:lumMod val="95000"/>
                  <a:lumOff val="5000"/>
                </a:schemeClr>
              </a:solidFill>
              <a:latin typeface="微软雅黑" pitchFamily="34" charset="-122"/>
              <a:ea typeface="微软雅黑" pitchFamily="34" charset="-122"/>
            </a:endParaRPr>
          </a:p>
        </p:txBody>
      </p:sp>
      <p:sp>
        <p:nvSpPr>
          <p:cNvPr id="29" name="Text Box 33"/>
          <p:cNvSpPr txBox="1">
            <a:spLocks noChangeArrowheads="1"/>
          </p:cNvSpPr>
          <p:nvPr/>
        </p:nvSpPr>
        <p:spPr bwMode="auto">
          <a:xfrm>
            <a:off x="3858278" y="1634058"/>
            <a:ext cx="1439389" cy="295017"/>
          </a:xfrm>
          <a:prstGeom prst="rect">
            <a:avLst/>
          </a:prstGeom>
          <a:noFill/>
          <a:ln w="9525">
            <a:noFill/>
            <a:miter lim="800000"/>
            <a:headEnd/>
            <a:tailEnd/>
          </a:ln>
        </p:spPr>
        <p:txBody>
          <a:bodyPr>
            <a:spAutoFit/>
          </a:bodyPr>
          <a:lstStyle/>
          <a:p>
            <a:r>
              <a:rPr lang="zh-CN" altLang="en-US" sz="1317">
                <a:solidFill>
                  <a:schemeClr val="bg1"/>
                </a:solidFill>
                <a:latin typeface="微软雅黑" pitchFamily="34" charset="-122"/>
                <a:ea typeface="微软雅黑" pitchFamily="34" charset="-122"/>
              </a:rPr>
              <a:t>在此插入内容</a:t>
            </a:r>
            <a:endParaRPr lang="en-US" altLang="zh-CN" sz="1317">
              <a:solidFill>
                <a:schemeClr val="bg1"/>
              </a:solidFill>
              <a:latin typeface="微软雅黑" pitchFamily="34" charset="-122"/>
              <a:ea typeface="微软雅黑" pitchFamily="34" charset="-122"/>
            </a:endParaRPr>
          </a:p>
        </p:txBody>
      </p:sp>
      <p:sp>
        <p:nvSpPr>
          <p:cNvPr id="30" name="Text Box 34"/>
          <p:cNvSpPr txBox="1">
            <a:spLocks noChangeArrowheads="1"/>
          </p:cNvSpPr>
          <p:nvPr/>
        </p:nvSpPr>
        <p:spPr bwMode="auto">
          <a:xfrm>
            <a:off x="2822038" y="2005850"/>
            <a:ext cx="1116870" cy="237116"/>
          </a:xfrm>
          <a:prstGeom prst="rect">
            <a:avLst/>
          </a:prstGeom>
          <a:noFill/>
          <a:ln w="9525">
            <a:noFill/>
            <a:miter lim="800000"/>
            <a:headEnd/>
            <a:tailEnd/>
          </a:ln>
        </p:spPr>
        <p:txBody>
          <a:bodyPr>
            <a:spAutoFit/>
          </a:bodyPr>
          <a:lstStyle/>
          <a:p>
            <a:pPr algn="ctr" latinLnBrk="1"/>
            <a:r>
              <a:rPr kumimoji="1" lang="zh-CN" altLang="en-US" sz="941">
                <a:solidFill>
                  <a:srgbClr val="FFFFFF"/>
                </a:solidFill>
                <a:latin typeface="Arial Black" pitchFamily="34" charset="0"/>
                <a:ea typeface="Gulim" pitchFamily="34" charset="-127"/>
              </a:rPr>
              <a:t>在此插入内容</a:t>
            </a:r>
          </a:p>
        </p:txBody>
      </p:sp>
      <p:sp>
        <p:nvSpPr>
          <p:cNvPr id="31" name="Text Box 35"/>
          <p:cNvSpPr txBox="1">
            <a:spLocks noChangeArrowheads="1"/>
          </p:cNvSpPr>
          <p:nvPr/>
        </p:nvSpPr>
        <p:spPr bwMode="auto">
          <a:xfrm>
            <a:off x="5163285" y="1820701"/>
            <a:ext cx="1294554" cy="237116"/>
          </a:xfrm>
          <a:prstGeom prst="rect">
            <a:avLst/>
          </a:prstGeom>
          <a:noFill/>
          <a:ln w="9525">
            <a:noFill/>
            <a:miter lim="800000"/>
            <a:headEnd/>
            <a:tailEnd/>
          </a:ln>
        </p:spPr>
        <p:txBody>
          <a:bodyPr>
            <a:spAutoFit/>
          </a:bodyPr>
          <a:lstStyle/>
          <a:p>
            <a:pPr algn="ctr" latinLnBrk="1"/>
            <a:r>
              <a:rPr kumimoji="1" lang="zh-CN" altLang="en-US" sz="941">
                <a:solidFill>
                  <a:srgbClr val="FFFFFF"/>
                </a:solidFill>
                <a:latin typeface="Arial Black" pitchFamily="34" charset="0"/>
                <a:ea typeface="Gulim" pitchFamily="34" charset="-127"/>
              </a:rPr>
              <a:t>在此插入内容</a:t>
            </a:r>
          </a:p>
        </p:txBody>
      </p:sp>
      <p:sp>
        <p:nvSpPr>
          <p:cNvPr id="32" name="Text Box 36"/>
          <p:cNvSpPr txBox="1">
            <a:spLocks noChangeArrowheads="1"/>
          </p:cNvSpPr>
          <p:nvPr/>
        </p:nvSpPr>
        <p:spPr bwMode="auto">
          <a:xfrm>
            <a:off x="978009" y="938254"/>
            <a:ext cx="3387938" cy="874150"/>
          </a:xfrm>
          <a:prstGeom prst="rect">
            <a:avLst/>
          </a:prstGeom>
          <a:noFill/>
          <a:ln>
            <a:noFill/>
          </a:ln>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eaLnBrk="1" hangingPunct="1">
              <a:defRPr/>
            </a:pPr>
            <a:r>
              <a:rPr kumimoji="0" lang="zh-CN" altLang="en-US" sz="1317" b="1" dirty="0">
                <a:solidFill>
                  <a:srgbClr val="C00000"/>
                </a:solidFill>
                <a:latin typeface="微软雅黑" pitchFamily="34" charset="-122"/>
                <a:ea typeface="微软雅黑" pitchFamily="34" charset="-122"/>
              </a:rPr>
              <a:t>在此插入内容</a:t>
            </a:r>
            <a:endParaRPr kumimoji="0" lang="en-US" altLang="zh-CN" sz="1317" b="1" dirty="0">
              <a:solidFill>
                <a:srgbClr val="C00000"/>
              </a:solidFill>
              <a:latin typeface="微软雅黑" pitchFamily="34" charset="-122"/>
              <a:ea typeface="微软雅黑" pitchFamily="34" charset="-122"/>
            </a:endParaRPr>
          </a:p>
          <a:p>
            <a:pPr eaLnBrk="1" hangingPunct="1">
              <a:defRPr/>
            </a:pPr>
            <a:r>
              <a:rPr kumimoji="0" lang="zh-CN" altLang="en-US" sz="941" dirty="0">
                <a:solidFill>
                  <a:schemeClr val="tx1">
                    <a:lumMod val="95000"/>
                    <a:lumOff val="5000"/>
                  </a:schemeClr>
                </a:solidFill>
                <a:latin typeface="微软雅黑" pitchFamily="34" charset="-122"/>
                <a:ea typeface="微软雅黑" pitchFamily="34" charset="-122"/>
              </a:rPr>
              <a:t>在此插入内容在此插入内容在此插入内容在此插入内容</a:t>
            </a:r>
            <a:endParaRPr kumimoji="0" lang="en-US" altLang="zh-CN" sz="941" dirty="0">
              <a:solidFill>
                <a:schemeClr val="tx1">
                  <a:lumMod val="95000"/>
                  <a:lumOff val="5000"/>
                </a:schemeClr>
              </a:solidFill>
              <a:latin typeface="微软雅黑" pitchFamily="34" charset="-122"/>
              <a:ea typeface="微软雅黑" pitchFamily="34" charset="-122"/>
            </a:endParaRPr>
          </a:p>
          <a:p>
            <a:pPr eaLnBrk="1" hangingPunct="1">
              <a:defRPr/>
            </a:pPr>
            <a:r>
              <a:rPr kumimoji="0" lang="zh-CN" altLang="en-US" sz="941" dirty="0">
                <a:solidFill>
                  <a:schemeClr val="tx1">
                    <a:lumMod val="95000"/>
                    <a:lumOff val="5000"/>
                  </a:schemeClr>
                </a:solidFill>
                <a:latin typeface="微软雅黑" pitchFamily="34" charset="-122"/>
                <a:ea typeface="微软雅黑" pitchFamily="34" charset="-122"/>
              </a:rPr>
              <a:t>在此插入内容在此插入内容在此插入内容在此插入内容</a:t>
            </a:r>
            <a:endParaRPr kumimoji="0" lang="en-US" altLang="zh-CN" sz="941" dirty="0">
              <a:solidFill>
                <a:schemeClr val="tx1">
                  <a:lumMod val="95000"/>
                  <a:lumOff val="5000"/>
                </a:schemeClr>
              </a:solidFill>
              <a:latin typeface="微软雅黑" pitchFamily="34" charset="-122"/>
              <a:ea typeface="微软雅黑" pitchFamily="34" charset="-122"/>
            </a:endParaRPr>
          </a:p>
          <a:p>
            <a:pPr eaLnBrk="1" hangingPunct="1">
              <a:defRPr/>
            </a:pPr>
            <a:r>
              <a:rPr kumimoji="0" lang="zh-CN" altLang="en-US" sz="941" dirty="0">
                <a:solidFill>
                  <a:schemeClr val="tx1">
                    <a:lumMod val="95000"/>
                    <a:lumOff val="5000"/>
                  </a:schemeClr>
                </a:solidFill>
                <a:latin typeface="微软雅黑" pitchFamily="34" charset="-122"/>
                <a:ea typeface="微软雅黑" pitchFamily="34" charset="-122"/>
              </a:rPr>
              <a:t>在此插入内容在此插入内容在此插入内容</a:t>
            </a:r>
            <a:endParaRPr kumimoji="0" lang="en-US" altLang="zh-CN" sz="941" dirty="0">
              <a:solidFill>
                <a:schemeClr val="tx1">
                  <a:lumMod val="95000"/>
                  <a:lumOff val="5000"/>
                </a:schemeClr>
              </a:solidFill>
              <a:latin typeface="微软雅黑" pitchFamily="34" charset="-122"/>
              <a:ea typeface="微软雅黑" pitchFamily="34" charset="-122"/>
            </a:endParaRPr>
          </a:p>
          <a:p>
            <a:pPr eaLnBrk="1" hangingPunct="1">
              <a:defRPr/>
            </a:pPr>
            <a:endParaRPr kumimoji="0" lang="en-US" altLang="zh-CN" sz="941" dirty="0">
              <a:solidFill>
                <a:schemeClr val="bg1">
                  <a:lumMod val="50000"/>
                </a:schemeClr>
              </a:solidFill>
              <a:latin typeface="微软雅黑" pitchFamily="34" charset="-122"/>
              <a:ea typeface="微软雅黑" pitchFamily="34" charset="-122"/>
            </a:endParaRPr>
          </a:p>
        </p:txBody>
      </p:sp>
      <p:sp>
        <p:nvSpPr>
          <p:cNvPr id="33" name="Text Box 37"/>
          <p:cNvSpPr txBox="1">
            <a:spLocks noChangeArrowheads="1"/>
          </p:cNvSpPr>
          <p:nvPr/>
        </p:nvSpPr>
        <p:spPr bwMode="auto">
          <a:xfrm>
            <a:off x="6551906" y="779981"/>
            <a:ext cx="1405047" cy="497700"/>
          </a:xfrm>
          <a:prstGeom prst="rect">
            <a:avLst/>
          </a:prstGeom>
          <a:noFill/>
          <a:ln>
            <a:noFill/>
          </a:ln>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eaLnBrk="1" latinLnBrk="1" hangingPunct="1">
              <a:defRPr/>
            </a:pPr>
            <a:r>
              <a:rPr lang="zh-CN" altLang="en-US" sz="1317" b="1" kern="0" dirty="0">
                <a:solidFill>
                  <a:schemeClr val="tx1">
                    <a:lumMod val="95000"/>
                    <a:lumOff val="5000"/>
                  </a:schemeClr>
                </a:solidFill>
                <a:latin typeface="微软雅黑" pitchFamily="34" charset="-122"/>
                <a:ea typeface="微软雅黑" pitchFamily="34" charset="-122"/>
              </a:rPr>
              <a:t>在此插入内容</a:t>
            </a:r>
            <a:r>
              <a:rPr kumimoji="0" lang="zh-CN" altLang="en-US" sz="1317" dirty="0">
                <a:solidFill>
                  <a:schemeClr val="tx1">
                    <a:lumMod val="95000"/>
                    <a:lumOff val="5000"/>
                  </a:schemeClr>
                </a:solidFill>
                <a:latin typeface="微软雅黑" pitchFamily="34" charset="-122"/>
                <a:ea typeface="微软雅黑" pitchFamily="34" charset="-122"/>
              </a:rPr>
              <a:t>在此插入内容</a:t>
            </a:r>
            <a:endParaRPr lang="zh-CN" altLang="en-US" sz="1317" b="1" kern="0" dirty="0">
              <a:solidFill>
                <a:schemeClr val="tx1">
                  <a:lumMod val="95000"/>
                  <a:lumOff val="5000"/>
                </a:schemeClr>
              </a:solidFill>
              <a:latin typeface="微软雅黑" pitchFamily="34" charset="-122"/>
              <a:ea typeface="微软雅黑" pitchFamily="34" charset="-122"/>
            </a:endParaRPr>
          </a:p>
        </p:txBody>
      </p:sp>
      <p:sp>
        <p:nvSpPr>
          <p:cNvPr id="34" name="Text Box 38"/>
          <p:cNvSpPr txBox="1">
            <a:spLocks noChangeArrowheads="1"/>
          </p:cNvSpPr>
          <p:nvPr/>
        </p:nvSpPr>
        <p:spPr bwMode="auto">
          <a:xfrm>
            <a:off x="3616390" y="3404925"/>
            <a:ext cx="2702587" cy="1018933"/>
          </a:xfrm>
          <a:prstGeom prst="rect">
            <a:avLst/>
          </a:prstGeom>
          <a:noFill/>
          <a:ln>
            <a:noFill/>
          </a:ln>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algn="ctr" eaLnBrk="1" hangingPunct="1">
              <a:defRPr/>
            </a:pPr>
            <a:r>
              <a:rPr kumimoji="0" lang="zh-CN" altLang="en-US" sz="1317" b="1" dirty="0">
                <a:solidFill>
                  <a:schemeClr val="tx1">
                    <a:lumMod val="95000"/>
                    <a:lumOff val="5000"/>
                  </a:schemeClr>
                </a:solidFill>
                <a:latin typeface="微软雅黑" pitchFamily="34" charset="-122"/>
                <a:ea typeface="微软雅黑" pitchFamily="34" charset="-122"/>
              </a:rPr>
              <a:t>在此插入内容</a:t>
            </a:r>
            <a:endParaRPr kumimoji="0" lang="en-US" altLang="zh-CN" sz="1317" b="1" dirty="0">
              <a:solidFill>
                <a:schemeClr val="tx1">
                  <a:lumMod val="95000"/>
                  <a:lumOff val="5000"/>
                </a:schemeClr>
              </a:solidFill>
              <a:latin typeface="微软雅黑" pitchFamily="34" charset="-122"/>
              <a:ea typeface="微软雅黑" pitchFamily="34" charset="-122"/>
            </a:endParaRPr>
          </a:p>
          <a:p>
            <a:pPr eaLnBrk="1" hangingPunct="1">
              <a:defRPr/>
            </a:pPr>
            <a:r>
              <a:rPr kumimoji="0" lang="zh-CN" altLang="en-US" sz="941" dirty="0">
                <a:solidFill>
                  <a:schemeClr val="tx1">
                    <a:lumMod val="95000"/>
                    <a:lumOff val="5000"/>
                  </a:schemeClr>
                </a:solidFill>
                <a:latin typeface="微软雅黑" pitchFamily="34" charset="-122"/>
                <a:ea typeface="微软雅黑" pitchFamily="34" charset="-122"/>
              </a:rPr>
              <a:t>在此插入内容在此插入内容</a:t>
            </a:r>
            <a:endParaRPr kumimoji="0" lang="en-US" altLang="zh-CN" sz="941" dirty="0">
              <a:solidFill>
                <a:schemeClr val="tx1">
                  <a:lumMod val="95000"/>
                  <a:lumOff val="5000"/>
                </a:schemeClr>
              </a:solidFill>
              <a:latin typeface="微软雅黑" pitchFamily="34" charset="-122"/>
              <a:ea typeface="微软雅黑" pitchFamily="34" charset="-122"/>
            </a:endParaRPr>
          </a:p>
          <a:p>
            <a:pPr eaLnBrk="1" hangingPunct="1">
              <a:defRPr/>
            </a:pPr>
            <a:r>
              <a:rPr kumimoji="0" lang="zh-CN" altLang="en-US" sz="941" dirty="0">
                <a:solidFill>
                  <a:schemeClr val="tx1">
                    <a:lumMod val="95000"/>
                    <a:lumOff val="5000"/>
                  </a:schemeClr>
                </a:solidFill>
                <a:latin typeface="微软雅黑" pitchFamily="34" charset="-122"/>
                <a:ea typeface="微软雅黑" pitchFamily="34" charset="-122"/>
              </a:rPr>
              <a:t>在此插入内容在此插入内容在此插入内</a:t>
            </a:r>
            <a:endParaRPr kumimoji="0" lang="en-US" altLang="zh-CN" sz="941" dirty="0">
              <a:solidFill>
                <a:schemeClr val="tx1">
                  <a:lumMod val="95000"/>
                  <a:lumOff val="5000"/>
                </a:schemeClr>
              </a:solidFill>
              <a:latin typeface="微软雅黑" pitchFamily="34" charset="-122"/>
              <a:ea typeface="微软雅黑" pitchFamily="34" charset="-122"/>
            </a:endParaRPr>
          </a:p>
          <a:p>
            <a:pPr eaLnBrk="1" hangingPunct="1">
              <a:defRPr/>
            </a:pPr>
            <a:r>
              <a:rPr kumimoji="0" lang="zh-CN" altLang="en-US" sz="941" dirty="0">
                <a:solidFill>
                  <a:schemeClr val="tx1">
                    <a:lumMod val="95000"/>
                    <a:lumOff val="5000"/>
                  </a:schemeClr>
                </a:solidFill>
                <a:latin typeface="微软雅黑" pitchFamily="34" charset="-122"/>
                <a:ea typeface="微软雅黑" pitchFamily="34" charset="-122"/>
              </a:rPr>
              <a:t>在此插入内容在此插入内容在此插入内</a:t>
            </a:r>
            <a:endParaRPr kumimoji="0" lang="en-US" altLang="zh-CN" sz="941" dirty="0">
              <a:solidFill>
                <a:schemeClr val="tx1">
                  <a:lumMod val="95000"/>
                  <a:lumOff val="5000"/>
                </a:schemeClr>
              </a:solidFill>
              <a:latin typeface="微软雅黑" pitchFamily="34" charset="-122"/>
              <a:ea typeface="微软雅黑" pitchFamily="34" charset="-122"/>
            </a:endParaRPr>
          </a:p>
          <a:p>
            <a:pPr eaLnBrk="1" hangingPunct="1">
              <a:defRPr/>
            </a:pPr>
            <a:r>
              <a:rPr kumimoji="0" lang="zh-CN" altLang="en-US" sz="941" dirty="0">
                <a:solidFill>
                  <a:schemeClr val="tx1">
                    <a:lumMod val="95000"/>
                    <a:lumOff val="5000"/>
                  </a:schemeClr>
                </a:solidFill>
                <a:latin typeface="微软雅黑" pitchFamily="34" charset="-122"/>
                <a:ea typeface="微软雅黑" pitchFamily="34" charset="-122"/>
              </a:rPr>
              <a:t>在此插入内容在此插入内容在此插入内容</a:t>
            </a:r>
            <a:endParaRPr kumimoji="0" lang="en-US" altLang="zh-CN" sz="941" dirty="0">
              <a:solidFill>
                <a:schemeClr val="tx1">
                  <a:lumMod val="95000"/>
                  <a:lumOff val="5000"/>
                </a:schemeClr>
              </a:solidFill>
              <a:latin typeface="微软雅黑" pitchFamily="34" charset="-122"/>
              <a:ea typeface="微软雅黑" pitchFamily="34" charset="-122"/>
            </a:endParaRPr>
          </a:p>
          <a:p>
            <a:pPr eaLnBrk="1" hangingPunct="1">
              <a:defRPr/>
            </a:pPr>
            <a:endParaRPr kumimoji="0" lang="en-US" altLang="zh-CN" sz="941" dirty="0">
              <a:solidFill>
                <a:schemeClr val="tx1">
                  <a:lumMod val="95000"/>
                  <a:lumOff val="5000"/>
                </a:schemeClr>
              </a:solidFill>
              <a:latin typeface="微软雅黑" pitchFamily="34" charset="-122"/>
              <a:ea typeface="微软雅黑" pitchFamily="34" charset="-122"/>
            </a:endParaRPr>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20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40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60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80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1000"/>
                                  </p:stCondLst>
                                  <p:childTnLst>
                                    <p:set>
                                      <p:cBhvr>
                                        <p:cTn id="16" dur="1" fill="hold">
                                          <p:stCondLst>
                                            <p:cond delay="0"/>
                                          </p:stCondLst>
                                        </p:cTn>
                                        <p:tgtEl>
                                          <p:spTgt spid="16"/>
                                        </p:tgtEl>
                                        <p:attrNameLst>
                                          <p:attrName>style.visibility</p:attrName>
                                        </p:attrNameLst>
                                      </p:cBhvr>
                                      <p:to>
                                        <p:strVal val="visible"/>
                                      </p:to>
                                    </p:set>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fltVal val="0"/>
                                          </p:val>
                                        </p:tav>
                                        <p:tav tm="100000">
                                          <p:val>
                                            <p:strVal val="#ppt_w"/>
                                          </p:val>
                                        </p:tav>
                                      </p:tavLst>
                                    </p:anim>
                                    <p:anim calcmode="lin" valueType="num">
                                      <p:cBhvr>
                                        <p:cTn id="21" dur="500" fill="hold"/>
                                        <p:tgtEl>
                                          <p:spTgt spid="26"/>
                                        </p:tgtEl>
                                        <p:attrNameLst>
                                          <p:attrName>ppt_h</p:attrName>
                                        </p:attrNameLst>
                                      </p:cBhvr>
                                      <p:tavLst>
                                        <p:tav tm="0">
                                          <p:val>
                                            <p:fltVal val="0"/>
                                          </p:val>
                                        </p:tav>
                                        <p:tav tm="100000">
                                          <p:val>
                                            <p:strVal val="#ppt_h"/>
                                          </p:val>
                                        </p:tav>
                                      </p:tavLst>
                                    </p:anim>
                                    <p:anim calcmode="lin" valueType="num">
                                      <p:cBhvr>
                                        <p:cTn id="22" dur="500" fill="hold"/>
                                        <p:tgtEl>
                                          <p:spTgt spid="26"/>
                                        </p:tgtEl>
                                        <p:attrNameLst>
                                          <p:attrName>style.rotation</p:attrName>
                                        </p:attrNameLst>
                                      </p:cBhvr>
                                      <p:tavLst>
                                        <p:tav tm="0">
                                          <p:val>
                                            <p:fltVal val="90"/>
                                          </p:val>
                                        </p:tav>
                                        <p:tav tm="100000">
                                          <p:val>
                                            <p:fltVal val="0"/>
                                          </p:val>
                                        </p:tav>
                                      </p:tavLst>
                                    </p:anim>
                                    <p:animEffect transition="in" filter="fade">
                                      <p:cBhvr>
                                        <p:cTn id="23" dur="500"/>
                                        <p:tgtEl>
                                          <p:spTgt spid="26"/>
                                        </p:tgtEl>
                                      </p:cBhvr>
                                    </p:animEffect>
                                  </p:childTnLst>
                                </p:cTn>
                              </p:par>
                              <p:par>
                                <p:cTn id="24" presetID="31" presetClass="entr" presetSubtype="0" fill="hold" grpId="0" nodeType="withEffect">
                                  <p:stCondLst>
                                    <p:cond delay="25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anim calcmode="lin" valueType="num">
                                      <p:cBhvr>
                                        <p:cTn id="28" dur="500" fill="hold"/>
                                        <p:tgtEl>
                                          <p:spTgt spid="27"/>
                                        </p:tgtEl>
                                        <p:attrNameLst>
                                          <p:attrName>style.rotation</p:attrName>
                                        </p:attrNameLst>
                                      </p:cBhvr>
                                      <p:tavLst>
                                        <p:tav tm="0">
                                          <p:val>
                                            <p:fltVal val="90"/>
                                          </p:val>
                                        </p:tav>
                                        <p:tav tm="100000">
                                          <p:val>
                                            <p:fltVal val="0"/>
                                          </p:val>
                                        </p:tav>
                                      </p:tavLst>
                                    </p:anim>
                                    <p:animEffect transition="in" filter="fade">
                                      <p:cBhvr>
                                        <p:cTn id="29" dur="500"/>
                                        <p:tgtEl>
                                          <p:spTgt spid="27"/>
                                        </p:tgtEl>
                                      </p:cBhvr>
                                    </p:animEffect>
                                  </p:childTnLst>
                                </p:cTn>
                              </p:par>
                              <p:par>
                                <p:cTn id="30" presetID="31" presetClass="entr" presetSubtype="0" fill="hold" grpId="0" nodeType="withEffect">
                                  <p:stCondLst>
                                    <p:cond delay="5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 calcmode="lin" valueType="num">
                                      <p:cBhvr>
                                        <p:cTn id="34" dur="500" fill="hold"/>
                                        <p:tgtEl>
                                          <p:spTgt spid="31"/>
                                        </p:tgtEl>
                                        <p:attrNameLst>
                                          <p:attrName>style.rotation</p:attrName>
                                        </p:attrNameLst>
                                      </p:cBhvr>
                                      <p:tavLst>
                                        <p:tav tm="0">
                                          <p:val>
                                            <p:fltVal val="90"/>
                                          </p:val>
                                        </p:tav>
                                        <p:tav tm="100000">
                                          <p:val>
                                            <p:fltVal val="0"/>
                                          </p:val>
                                        </p:tav>
                                      </p:tavLst>
                                    </p:anim>
                                    <p:animEffect transition="in" filter="fade">
                                      <p:cBhvr>
                                        <p:cTn id="35" dur="500"/>
                                        <p:tgtEl>
                                          <p:spTgt spid="31"/>
                                        </p:tgtEl>
                                      </p:cBhvr>
                                    </p:animEffect>
                                  </p:childTnLst>
                                </p:cTn>
                              </p:par>
                              <p:par>
                                <p:cTn id="36" presetID="31" presetClass="entr" presetSubtype="0" fill="hold" grpId="0" nodeType="withEffect">
                                  <p:stCondLst>
                                    <p:cond delay="75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 calcmode="lin" valueType="num">
                                      <p:cBhvr>
                                        <p:cTn id="40" dur="500" fill="hold"/>
                                        <p:tgtEl>
                                          <p:spTgt spid="29"/>
                                        </p:tgtEl>
                                        <p:attrNameLst>
                                          <p:attrName>style.rotation</p:attrName>
                                        </p:attrNameLst>
                                      </p:cBhvr>
                                      <p:tavLst>
                                        <p:tav tm="0">
                                          <p:val>
                                            <p:fltVal val="90"/>
                                          </p:val>
                                        </p:tav>
                                        <p:tav tm="100000">
                                          <p:val>
                                            <p:fltVal val="0"/>
                                          </p:val>
                                        </p:tav>
                                      </p:tavLst>
                                    </p:anim>
                                    <p:animEffect transition="in" filter="fade">
                                      <p:cBhvr>
                                        <p:cTn id="41" dur="500"/>
                                        <p:tgtEl>
                                          <p:spTgt spid="29"/>
                                        </p:tgtEl>
                                      </p:cBhvr>
                                    </p:animEffect>
                                  </p:childTnLst>
                                </p:cTn>
                              </p:par>
                              <p:par>
                                <p:cTn id="42" presetID="31" presetClass="entr" presetSubtype="0" fill="hold" grpId="0" nodeType="withEffect">
                                  <p:stCondLst>
                                    <p:cond delay="1000"/>
                                  </p:stCondLst>
                                  <p:childTnLst>
                                    <p:set>
                                      <p:cBhvr>
                                        <p:cTn id="43" dur="1" fill="hold">
                                          <p:stCondLst>
                                            <p:cond delay="0"/>
                                          </p:stCondLst>
                                        </p:cTn>
                                        <p:tgtEl>
                                          <p:spTgt spid="30"/>
                                        </p:tgtEl>
                                        <p:attrNameLst>
                                          <p:attrName>style.visibility</p:attrName>
                                        </p:attrNameLst>
                                      </p:cBhvr>
                                      <p:to>
                                        <p:strVal val="visible"/>
                                      </p:to>
                                    </p:set>
                                    <p:anim calcmode="lin" valueType="num">
                                      <p:cBhvr>
                                        <p:cTn id="44" dur="500" fill="hold"/>
                                        <p:tgtEl>
                                          <p:spTgt spid="30"/>
                                        </p:tgtEl>
                                        <p:attrNameLst>
                                          <p:attrName>ppt_w</p:attrName>
                                        </p:attrNameLst>
                                      </p:cBhvr>
                                      <p:tavLst>
                                        <p:tav tm="0">
                                          <p:val>
                                            <p:fltVal val="0"/>
                                          </p:val>
                                        </p:tav>
                                        <p:tav tm="100000">
                                          <p:val>
                                            <p:strVal val="#ppt_w"/>
                                          </p:val>
                                        </p:tav>
                                      </p:tavLst>
                                    </p:anim>
                                    <p:anim calcmode="lin" valueType="num">
                                      <p:cBhvr>
                                        <p:cTn id="45" dur="500" fill="hold"/>
                                        <p:tgtEl>
                                          <p:spTgt spid="30"/>
                                        </p:tgtEl>
                                        <p:attrNameLst>
                                          <p:attrName>ppt_h</p:attrName>
                                        </p:attrNameLst>
                                      </p:cBhvr>
                                      <p:tavLst>
                                        <p:tav tm="0">
                                          <p:val>
                                            <p:fltVal val="0"/>
                                          </p:val>
                                        </p:tav>
                                        <p:tav tm="100000">
                                          <p:val>
                                            <p:strVal val="#ppt_h"/>
                                          </p:val>
                                        </p:tav>
                                      </p:tavLst>
                                    </p:anim>
                                    <p:anim calcmode="lin" valueType="num">
                                      <p:cBhvr>
                                        <p:cTn id="46" dur="500" fill="hold"/>
                                        <p:tgtEl>
                                          <p:spTgt spid="30"/>
                                        </p:tgtEl>
                                        <p:attrNameLst>
                                          <p:attrName>style.rotation</p:attrName>
                                        </p:attrNameLst>
                                      </p:cBhvr>
                                      <p:tavLst>
                                        <p:tav tm="0">
                                          <p:val>
                                            <p:fltVal val="90"/>
                                          </p:val>
                                        </p:tav>
                                        <p:tav tm="100000">
                                          <p:val>
                                            <p:fltVal val="0"/>
                                          </p:val>
                                        </p:tav>
                                      </p:tavLst>
                                    </p:anim>
                                    <p:animEffect transition="in" filter="fade">
                                      <p:cBhvr>
                                        <p:cTn id="47" dur="500"/>
                                        <p:tgtEl>
                                          <p:spTgt spid="30"/>
                                        </p:tgtEl>
                                      </p:cBhvr>
                                    </p:animEffect>
                                  </p:childTnLst>
                                </p:cTn>
                              </p:par>
                              <p:par>
                                <p:cTn id="48" presetID="31" presetClass="entr" presetSubtype="0" fill="hold" grpId="0" nodeType="withEffect">
                                  <p:stCondLst>
                                    <p:cond delay="125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 calcmode="lin" valueType="num">
                                      <p:cBhvr>
                                        <p:cTn id="52" dur="500" fill="hold"/>
                                        <p:tgtEl>
                                          <p:spTgt spid="28"/>
                                        </p:tgtEl>
                                        <p:attrNameLst>
                                          <p:attrName>style.rotation</p:attrName>
                                        </p:attrNameLst>
                                      </p:cBhvr>
                                      <p:tavLst>
                                        <p:tav tm="0">
                                          <p:val>
                                            <p:fltVal val="90"/>
                                          </p:val>
                                        </p:tav>
                                        <p:tav tm="100000">
                                          <p:val>
                                            <p:fltVal val="0"/>
                                          </p:val>
                                        </p:tav>
                                      </p:tavLst>
                                    </p:anim>
                                    <p:animEffect transition="in" filter="fade">
                                      <p:cBhvr>
                                        <p:cTn id="53" dur="500"/>
                                        <p:tgtEl>
                                          <p:spTgt spid="28"/>
                                        </p:tgtEl>
                                      </p:cBhvr>
                                    </p:animEffect>
                                  </p:childTnLst>
                                </p:cTn>
                              </p:par>
                            </p:childTnLst>
                          </p:cTn>
                        </p:par>
                        <p:par>
                          <p:cTn id="54" fill="hold">
                            <p:stCondLst>
                              <p:cond delay="2750"/>
                            </p:stCondLst>
                            <p:childTnLst>
                              <p:par>
                                <p:cTn id="55" presetID="14" presetClass="entr" presetSubtype="1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randombar(horizontal)">
                                      <p:cBhvr>
                                        <p:cTn id="57" dur="500"/>
                                        <p:tgtEl>
                                          <p:spTgt spid="32"/>
                                        </p:tgtEl>
                                      </p:cBhvr>
                                    </p:animEffect>
                                  </p:childTnLst>
                                </p:cTn>
                              </p:par>
                            </p:childTnLst>
                          </p:cTn>
                        </p:par>
                        <p:par>
                          <p:cTn id="58" fill="hold">
                            <p:stCondLst>
                              <p:cond delay="3250"/>
                            </p:stCondLst>
                            <p:childTnLst>
                              <p:par>
                                <p:cTn id="59" presetID="22" presetClass="entr" presetSubtype="8" fill="hold"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wipe(left)">
                                      <p:cBhvr>
                                        <p:cTn id="61" dur="500"/>
                                        <p:tgtEl>
                                          <p:spTgt spid="24"/>
                                        </p:tgtEl>
                                      </p:cBhvr>
                                    </p:animEffect>
                                  </p:childTnLst>
                                </p:cTn>
                              </p:par>
                            </p:childTnLst>
                          </p:cTn>
                        </p:par>
                        <p:par>
                          <p:cTn id="62" fill="hold">
                            <p:stCondLst>
                              <p:cond delay="3750"/>
                            </p:stCondLst>
                            <p:childTnLst>
                              <p:par>
                                <p:cTn id="63" presetID="42" presetClass="entr" presetSubtype="0"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1000"/>
                                        <p:tgtEl>
                                          <p:spTgt spid="33"/>
                                        </p:tgtEl>
                                      </p:cBhvr>
                                    </p:animEffect>
                                    <p:anim calcmode="lin" valueType="num">
                                      <p:cBhvr>
                                        <p:cTn id="66" dur="1000" fill="hold"/>
                                        <p:tgtEl>
                                          <p:spTgt spid="33"/>
                                        </p:tgtEl>
                                        <p:attrNameLst>
                                          <p:attrName>ppt_x</p:attrName>
                                        </p:attrNameLst>
                                      </p:cBhvr>
                                      <p:tavLst>
                                        <p:tav tm="0">
                                          <p:val>
                                            <p:strVal val="#ppt_x"/>
                                          </p:val>
                                        </p:tav>
                                        <p:tav tm="100000">
                                          <p:val>
                                            <p:strVal val="#ppt_x"/>
                                          </p:val>
                                        </p:tav>
                                      </p:tavLst>
                                    </p:anim>
                                    <p:anim calcmode="lin" valueType="num">
                                      <p:cBhvr>
                                        <p:cTn id="67" dur="1000" fill="hold"/>
                                        <p:tgtEl>
                                          <p:spTgt spid="33"/>
                                        </p:tgtEl>
                                        <p:attrNameLst>
                                          <p:attrName>ppt_y</p:attrName>
                                        </p:attrNameLst>
                                      </p:cBhvr>
                                      <p:tavLst>
                                        <p:tav tm="0">
                                          <p:val>
                                            <p:strVal val="#ppt_y+.1"/>
                                          </p:val>
                                        </p:tav>
                                        <p:tav tm="100000">
                                          <p:val>
                                            <p:strVal val="#ppt_y"/>
                                          </p:val>
                                        </p:tav>
                                      </p:tavLst>
                                    </p:anim>
                                  </p:childTnLst>
                                </p:cTn>
                              </p:par>
                            </p:childTnLst>
                          </p:cTn>
                        </p:par>
                        <p:par>
                          <p:cTn id="68" fill="hold">
                            <p:stCondLst>
                              <p:cond delay="4750"/>
                            </p:stCondLst>
                            <p:childTnLst>
                              <p:par>
                                <p:cTn id="69" presetID="22" presetClass="entr" presetSubtype="8" fill="hold"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ipe(left)">
                                      <p:cBhvr>
                                        <p:cTn id="71" dur="500"/>
                                        <p:tgtEl>
                                          <p:spTgt spid="25"/>
                                        </p:tgtEl>
                                      </p:cBhvr>
                                    </p:animEffect>
                                  </p:childTnLst>
                                </p:cTn>
                              </p:par>
                            </p:childTnLst>
                          </p:cTn>
                        </p:par>
                        <p:par>
                          <p:cTn id="72" fill="hold">
                            <p:stCondLst>
                              <p:cond delay="5250"/>
                            </p:stCondLst>
                            <p:childTnLst>
                              <p:par>
                                <p:cTn id="73" presetID="31"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 calcmode="lin" valueType="num">
                                      <p:cBhvr>
                                        <p:cTn id="75" dur="500" fill="hold"/>
                                        <p:tgtEl>
                                          <p:spTgt spid="34"/>
                                        </p:tgtEl>
                                        <p:attrNameLst>
                                          <p:attrName>ppt_w</p:attrName>
                                        </p:attrNameLst>
                                      </p:cBhvr>
                                      <p:tavLst>
                                        <p:tav tm="0">
                                          <p:val>
                                            <p:fltVal val="0"/>
                                          </p:val>
                                        </p:tav>
                                        <p:tav tm="100000">
                                          <p:val>
                                            <p:strVal val="#ppt_w"/>
                                          </p:val>
                                        </p:tav>
                                      </p:tavLst>
                                    </p:anim>
                                    <p:anim calcmode="lin" valueType="num">
                                      <p:cBhvr>
                                        <p:cTn id="76" dur="500" fill="hold"/>
                                        <p:tgtEl>
                                          <p:spTgt spid="34"/>
                                        </p:tgtEl>
                                        <p:attrNameLst>
                                          <p:attrName>ppt_h</p:attrName>
                                        </p:attrNameLst>
                                      </p:cBhvr>
                                      <p:tavLst>
                                        <p:tav tm="0">
                                          <p:val>
                                            <p:fltVal val="0"/>
                                          </p:val>
                                        </p:tav>
                                        <p:tav tm="100000">
                                          <p:val>
                                            <p:strVal val="#ppt_h"/>
                                          </p:val>
                                        </p:tav>
                                      </p:tavLst>
                                    </p:anim>
                                    <p:anim calcmode="lin" valueType="num">
                                      <p:cBhvr>
                                        <p:cTn id="77" dur="500" fill="hold"/>
                                        <p:tgtEl>
                                          <p:spTgt spid="34"/>
                                        </p:tgtEl>
                                        <p:attrNameLst>
                                          <p:attrName>style.rotation</p:attrName>
                                        </p:attrNameLst>
                                      </p:cBhvr>
                                      <p:tavLst>
                                        <p:tav tm="0">
                                          <p:val>
                                            <p:fltVal val="90"/>
                                          </p:val>
                                        </p:tav>
                                        <p:tav tm="100000">
                                          <p:val>
                                            <p:fltVal val="0"/>
                                          </p:val>
                                        </p:tav>
                                      </p:tavLst>
                                    </p:anim>
                                    <p:animEffect transition="in" filter="fade">
                                      <p:cBhvr>
                                        <p:cTn id="7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utoShape 10"/>
          <p:cNvSpPr>
            <a:spLocks noChangeArrowheads="1"/>
          </p:cNvSpPr>
          <p:nvPr/>
        </p:nvSpPr>
        <p:spPr bwMode="auto">
          <a:xfrm rot="-5400000">
            <a:off x="3971757" y="-1273089"/>
            <a:ext cx="1243788" cy="7676242"/>
          </a:xfrm>
          <a:prstGeom prst="downArrow">
            <a:avLst>
              <a:gd name="adj1" fmla="val 49065"/>
              <a:gd name="adj2" fmla="val 50402"/>
            </a:avLst>
          </a:prstGeom>
          <a:solidFill>
            <a:srgbClr val="00B0F0"/>
          </a:solidFill>
          <a:ln w="9525">
            <a:noFill/>
            <a:miter lim="800000"/>
            <a:headEnd/>
            <a:tailEnd/>
          </a:ln>
        </p:spPr>
        <p:txBody>
          <a:bodyPr rot="10800000"/>
          <a:lstStyle/>
          <a:p>
            <a:endParaRPr lang="zh-CN" altLang="en-US" sz="1881">
              <a:latin typeface="微软雅黑" pitchFamily="34" charset="-122"/>
              <a:ea typeface="微软雅黑" pitchFamily="34" charset="-122"/>
            </a:endParaRPr>
          </a:p>
        </p:txBody>
      </p:sp>
      <p:grpSp>
        <p:nvGrpSpPr>
          <p:cNvPr id="25" name="组合 41"/>
          <p:cNvGrpSpPr>
            <a:grpSpLocks/>
          </p:cNvGrpSpPr>
          <p:nvPr/>
        </p:nvGrpSpPr>
        <p:grpSpPr bwMode="auto">
          <a:xfrm>
            <a:off x="2589108" y="1911783"/>
            <a:ext cx="1702182" cy="1369211"/>
            <a:chOff x="1214414" y="2786058"/>
            <a:chExt cx="1935848" cy="1751017"/>
          </a:xfrm>
        </p:grpSpPr>
        <p:grpSp>
          <p:nvGrpSpPr>
            <p:cNvPr id="43034" name="Group 6"/>
            <p:cNvGrpSpPr>
              <a:grpSpLocks/>
            </p:cNvGrpSpPr>
            <p:nvPr/>
          </p:nvGrpSpPr>
          <p:grpSpPr bwMode="auto">
            <a:xfrm>
              <a:off x="1295400" y="2786058"/>
              <a:ext cx="1753450" cy="1751017"/>
              <a:chOff x="1823" y="2371"/>
              <a:chExt cx="1801" cy="1801"/>
            </a:xfrm>
          </p:grpSpPr>
          <p:sp>
            <p:nvSpPr>
              <p:cNvPr id="43036"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1881">
                  <a:solidFill>
                    <a:srgbClr val="0070C0"/>
                  </a:solidFill>
                  <a:latin typeface="微软雅黑" pitchFamily="34" charset="-122"/>
                  <a:ea typeface="微软雅黑" pitchFamily="34" charset="-122"/>
                </a:endParaRPr>
              </a:p>
            </p:txBody>
          </p:sp>
          <p:sp>
            <p:nvSpPr>
              <p:cNvPr id="29" name="Oval 8"/>
              <p:cNvSpPr>
                <a:spLocks noChangeArrowheads="1"/>
              </p:cNvSpPr>
              <p:nvPr/>
            </p:nvSpPr>
            <p:spPr bwMode="auto">
              <a:xfrm>
                <a:off x="1946" y="2493"/>
                <a:ext cx="1556" cy="1555"/>
              </a:xfrm>
              <a:prstGeom prst="ellipse">
                <a:avLst/>
              </a:prstGeom>
              <a:solidFill>
                <a:schemeClr val="bg1">
                  <a:lumMod val="75000"/>
                </a:schemeClr>
              </a:solidFill>
              <a:ln w="38100">
                <a:solidFill>
                  <a:srgbClr val="FFFFFF"/>
                </a:solidFill>
                <a:round/>
                <a:headEnd/>
                <a:tailEnd/>
              </a:ln>
            </p:spPr>
            <p:txBody>
              <a:bodyPr/>
              <a:lstStyle/>
              <a:p>
                <a:pPr fontAlgn="auto">
                  <a:spcBef>
                    <a:spcPts val="0"/>
                  </a:spcBef>
                  <a:spcAft>
                    <a:spcPts val="0"/>
                  </a:spcAft>
                  <a:defRPr/>
                </a:pPr>
                <a:endParaRPr lang="zh-CN" altLang="en-US" sz="1881">
                  <a:solidFill>
                    <a:srgbClr val="0070C0"/>
                  </a:solidFill>
                  <a:latin typeface="微软雅黑" pitchFamily="34" charset="-122"/>
                  <a:ea typeface="微软雅黑" pitchFamily="34" charset="-122"/>
                </a:endParaRPr>
              </a:p>
            </p:txBody>
          </p:sp>
        </p:grpSp>
        <p:sp>
          <p:nvSpPr>
            <p:cNvPr id="43035" name="Text Box 9"/>
            <p:cNvSpPr txBox="1">
              <a:spLocks noChangeArrowheads="1"/>
            </p:cNvSpPr>
            <p:nvPr/>
          </p:nvSpPr>
          <p:spPr bwMode="auto">
            <a:xfrm>
              <a:off x="1214414" y="3413118"/>
              <a:ext cx="1935848" cy="620153"/>
            </a:xfrm>
            <a:prstGeom prst="rect">
              <a:avLst/>
            </a:prstGeom>
            <a:noFill/>
            <a:ln w="9525">
              <a:noFill/>
              <a:miter lim="800000"/>
              <a:headEnd/>
              <a:tailEnd/>
            </a:ln>
          </p:spPr>
          <p:txBody>
            <a:bodyPr/>
            <a:lstStyle/>
            <a:p>
              <a:pPr algn="ctr"/>
              <a:r>
                <a:rPr lang="zh-CN" altLang="en-US" sz="1881" b="1">
                  <a:solidFill>
                    <a:srgbClr val="0070C0"/>
                  </a:solidFill>
                  <a:latin typeface="微软雅黑" pitchFamily="34" charset="-122"/>
                  <a:ea typeface="微软雅黑" pitchFamily="34" charset="-122"/>
                </a:rPr>
                <a:t>写入文本</a:t>
              </a:r>
            </a:p>
          </p:txBody>
        </p:sp>
      </p:grpSp>
      <p:grpSp>
        <p:nvGrpSpPr>
          <p:cNvPr id="30" name="组合 46"/>
          <p:cNvGrpSpPr>
            <a:grpSpLocks/>
          </p:cNvGrpSpPr>
          <p:nvPr/>
        </p:nvGrpSpPr>
        <p:grpSpPr bwMode="auto">
          <a:xfrm>
            <a:off x="4291289" y="1911783"/>
            <a:ext cx="1702182" cy="1369211"/>
            <a:chOff x="1214414" y="2786058"/>
            <a:chExt cx="1935848" cy="1751017"/>
          </a:xfrm>
        </p:grpSpPr>
        <p:grpSp>
          <p:nvGrpSpPr>
            <p:cNvPr id="43030" name="Group 6"/>
            <p:cNvGrpSpPr>
              <a:grpSpLocks/>
            </p:cNvGrpSpPr>
            <p:nvPr/>
          </p:nvGrpSpPr>
          <p:grpSpPr bwMode="auto">
            <a:xfrm>
              <a:off x="1295400" y="2786058"/>
              <a:ext cx="1753450" cy="1751017"/>
              <a:chOff x="1823" y="2371"/>
              <a:chExt cx="1801" cy="1801"/>
            </a:xfrm>
          </p:grpSpPr>
          <p:sp>
            <p:nvSpPr>
              <p:cNvPr id="43032"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1881">
                  <a:solidFill>
                    <a:srgbClr val="0070C0"/>
                  </a:solidFill>
                  <a:latin typeface="微软雅黑" pitchFamily="34" charset="-122"/>
                  <a:ea typeface="微软雅黑" pitchFamily="34" charset="-122"/>
                </a:endParaRPr>
              </a:p>
            </p:txBody>
          </p:sp>
          <p:sp>
            <p:nvSpPr>
              <p:cNvPr id="34" name="Oval 8"/>
              <p:cNvSpPr>
                <a:spLocks noChangeArrowheads="1"/>
              </p:cNvSpPr>
              <p:nvPr/>
            </p:nvSpPr>
            <p:spPr bwMode="auto">
              <a:xfrm>
                <a:off x="1946" y="2493"/>
                <a:ext cx="1556" cy="1555"/>
              </a:xfrm>
              <a:prstGeom prst="ellipse">
                <a:avLst/>
              </a:prstGeom>
              <a:solidFill>
                <a:schemeClr val="bg1">
                  <a:lumMod val="75000"/>
                </a:schemeClr>
              </a:solidFill>
              <a:ln w="38100">
                <a:solidFill>
                  <a:srgbClr val="FFFFFF"/>
                </a:solidFill>
                <a:round/>
                <a:headEnd/>
                <a:tailEnd/>
              </a:ln>
            </p:spPr>
            <p:txBody>
              <a:bodyPr/>
              <a:lstStyle/>
              <a:p>
                <a:pPr fontAlgn="auto">
                  <a:spcBef>
                    <a:spcPts val="0"/>
                  </a:spcBef>
                  <a:spcAft>
                    <a:spcPts val="0"/>
                  </a:spcAft>
                  <a:defRPr/>
                </a:pPr>
                <a:endParaRPr lang="zh-CN" altLang="en-US" sz="1881">
                  <a:solidFill>
                    <a:srgbClr val="0070C0"/>
                  </a:solidFill>
                  <a:latin typeface="微软雅黑" pitchFamily="34" charset="-122"/>
                  <a:ea typeface="微软雅黑" pitchFamily="34" charset="-122"/>
                </a:endParaRPr>
              </a:p>
            </p:txBody>
          </p:sp>
        </p:grpSp>
        <p:sp>
          <p:nvSpPr>
            <p:cNvPr id="43031"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1881" b="1">
                  <a:solidFill>
                    <a:srgbClr val="0070C0"/>
                  </a:solidFill>
                  <a:latin typeface="微软雅黑" pitchFamily="34" charset="-122"/>
                  <a:ea typeface="微软雅黑" pitchFamily="34" charset="-122"/>
                </a:rPr>
                <a:t>写入文本</a:t>
              </a:r>
            </a:p>
          </p:txBody>
        </p:sp>
      </p:grpSp>
      <p:grpSp>
        <p:nvGrpSpPr>
          <p:cNvPr id="35" name="组合 51"/>
          <p:cNvGrpSpPr>
            <a:grpSpLocks/>
          </p:cNvGrpSpPr>
          <p:nvPr/>
        </p:nvGrpSpPr>
        <p:grpSpPr bwMode="auto">
          <a:xfrm>
            <a:off x="6009896" y="1911783"/>
            <a:ext cx="1702182" cy="1369211"/>
            <a:chOff x="1214414" y="2786058"/>
            <a:chExt cx="1935848" cy="1751017"/>
          </a:xfrm>
        </p:grpSpPr>
        <p:grpSp>
          <p:nvGrpSpPr>
            <p:cNvPr id="43026" name="Group 6"/>
            <p:cNvGrpSpPr>
              <a:grpSpLocks/>
            </p:cNvGrpSpPr>
            <p:nvPr/>
          </p:nvGrpSpPr>
          <p:grpSpPr bwMode="auto">
            <a:xfrm>
              <a:off x="1295400" y="2786058"/>
              <a:ext cx="1753450" cy="1751017"/>
              <a:chOff x="1823" y="2371"/>
              <a:chExt cx="1801" cy="1801"/>
            </a:xfrm>
          </p:grpSpPr>
          <p:sp>
            <p:nvSpPr>
              <p:cNvPr id="43028"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1881">
                  <a:solidFill>
                    <a:srgbClr val="0070C0"/>
                  </a:solidFill>
                  <a:latin typeface="微软雅黑" pitchFamily="34" charset="-122"/>
                  <a:ea typeface="微软雅黑" pitchFamily="34" charset="-122"/>
                </a:endParaRPr>
              </a:p>
            </p:txBody>
          </p:sp>
          <p:sp>
            <p:nvSpPr>
              <p:cNvPr id="39" name="Oval 8"/>
              <p:cNvSpPr>
                <a:spLocks noChangeArrowheads="1"/>
              </p:cNvSpPr>
              <p:nvPr/>
            </p:nvSpPr>
            <p:spPr bwMode="auto">
              <a:xfrm>
                <a:off x="1946" y="2493"/>
                <a:ext cx="1556" cy="1555"/>
              </a:xfrm>
              <a:prstGeom prst="ellipse">
                <a:avLst/>
              </a:prstGeom>
              <a:solidFill>
                <a:schemeClr val="bg1">
                  <a:lumMod val="75000"/>
                </a:schemeClr>
              </a:solidFill>
              <a:ln w="38100">
                <a:solidFill>
                  <a:srgbClr val="FFFFFF"/>
                </a:solidFill>
                <a:round/>
                <a:headEnd/>
                <a:tailEnd/>
              </a:ln>
            </p:spPr>
            <p:txBody>
              <a:bodyPr/>
              <a:lstStyle/>
              <a:p>
                <a:pPr fontAlgn="auto">
                  <a:spcBef>
                    <a:spcPts val="0"/>
                  </a:spcBef>
                  <a:spcAft>
                    <a:spcPts val="0"/>
                  </a:spcAft>
                  <a:defRPr/>
                </a:pPr>
                <a:endParaRPr lang="zh-CN" altLang="en-US" sz="1881">
                  <a:solidFill>
                    <a:srgbClr val="0070C0"/>
                  </a:solidFill>
                  <a:latin typeface="微软雅黑" pitchFamily="34" charset="-122"/>
                  <a:ea typeface="微软雅黑" pitchFamily="34" charset="-122"/>
                </a:endParaRPr>
              </a:p>
            </p:txBody>
          </p:sp>
        </p:grpSp>
        <p:sp>
          <p:nvSpPr>
            <p:cNvPr id="43027"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1881" b="1">
                  <a:solidFill>
                    <a:srgbClr val="0070C0"/>
                  </a:solidFill>
                  <a:latin typeface="微软雅黑" pitchFamily="34" charset="-122"/>
                  <a:ea typeface="微软雅黑" pitchFamily="34" charset="-122"/>
                </a:rPr>
                <a:t>写入文本</a:t>
              </a:r>
            </a:p>
          </p:txBody>
        </p:sp>
      </p:grpSp>
      <p:grpSp>
        <p:nvGrpSpPr>
          <p:cNvPr id="40" name="组合 40"/>
          <p:cNvGrpSpPr>
            <a:grpSpLocks/>
          </p:cNvGrpSpPr>
          <p:nvPr/>
        </p:nvGrpSpPr>
        <p:grpSpPr bwMode="auto">
          <a:xfrm>
            <a:off x="925748" y="1911783"/>
            <a:ext cx="1702182" cy="1369211"/>
            <a:chOff x="1214414" y="2786058"/>
            <a:chExt cx="1935848" cy="1751017"/>
          </a:xfrm>
        </p:grpSpPr>
        <p:grpSp>
          <p:nvGrpSpPr>
            <p:cNvPr id="43022" name="Group 6"/>
            <p:cNvGrpSpPr>
              <a:grpSpLocks/>
            </p:cNvGrpSpPr>
            <p:nvPr/>
          </p:nvGrpSpPr>
          <p:grpSpPr bwMode="auto">
            <a:xfrm>
              <a:off x="1295400" y="2786058"/>
              <a:ext cx="1753450" cy="1751017"/>
              <a:chOff x="1823" y="2371"/>
              <a:chExt cx="1801" cy="1801"/>
            </a:xfrm>
          </p:grpSpPr>
          <p:sp>
            <p:nvSpPr>
              <p:cNvPr id="43024"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1881">
                  <a:latin typeface="微软雅黑" pitchFamily="34" charset="-122"/>
                  <a:ea typeface="微软雅黑" pitchFamily="34" charset="-122"/>
                </a:endParaRPr>
              </a:p>
            </p:txBody>
          </p:sp>
          <p:sp>
            <p:nvSpPr>
              <p:cNvPr id="43025" name="Oval 8"/>
              <p:cNvSpPr>
                <a:spLocks noChangeArrowheads="1"/>
              </p:cNvSpPr>
              <p:nvPr/>
            </p:nvSpPr>
            <p:spPr bwMode="auto">
              <a:xfrm>
                <a:off x="1946" y="2493"/>
                <a:ext cx="1556" cy="1556"/>
              </a:xfrm>
              <a:prstGeom prst="ellipse">
                <a:avLst/>
              </a:prstGeom>
              <a:solidFill>
                <a:srgbClr val="0070C0"/>
              </a:solidFill>
              <a:ln w="38100">
                <a:solidFill>
                  <a:srgbClr val="FFFFFF"/>
                </a:solidFill>
                <a:round/>
                <a:headEnd/>
                <a:tailEnd/>
              </a:ln>
            </p:spPr>
            <p:txBody>
              <a:bodyPr/>
              <a:lstStyle/>
              <a:p>
                <a:endParaRPr lang="zh-CN" altLang="en-US" sz="1881">
                  <a:latin typeface="微软雅黑" pitchFamily="34" charset="-122"/>
                  <a:ea typeface="微软雅黑" pitchFamily="34" charset="-122"/>
                </a:endParaRPr>
              </a:p>
            </p:txBody>
          </p:sp>
        </p:grpSp>
        <p:sp>
          <p:nvSpPr>
            <p:cNvPr id="43023"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1881" b="1">
                  <a:solidFill>
                    <a:srgbClr val="FFFF00"/>
                  </a:solidFill>
                  <a:latin typeface="微软雅黑" pitchFamily="34" charset="-122"/>
                  <a:ea typeface="微软雅黑" pitchFamily="34" charset="-122"/>
                </a:rPr>
                <a:t>写入文本</a:t>
              </a:r>
            </a:p>
          </p:txBody>
        </p:sp>
      </p:grpSp>
      <p:sp>
        <p:nvSpPr>
          <p:cNvPr id="45" name="矩形标注 44"/>
          <p:cNvSpPr/>
          <p:nvPr/>
        </p:nvSpPr>
        <p:spPr>
          <a:xfrm>
            <a:off x="2920586" y="3528855"/>
            <a:ext cx="1478210" cy="40315"/>
          </a:xfrm>
          <a:prstGeom prst="wedgeRectCallout">
            <a:avLst>
              <a:gd name="adj1" fmla="val -17526"/>
              <a:gd name="adj2" fmla="val -50946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00000"/>
              </a:solidFill>
            </a:endParaRPr>
          </a:p>
        </p:txBody>
      </p:sp>
      <p:sp>
        <p:nvSpPr>
          <p:cNvPr id="46" name="矩形标注 45"/>
          <p:cNvSpPr/>
          <p:nvPr/>
        </p:nvSpPr>
        <p:spPr>
          <a:xfrm>
            <a:off x="1230349" y="1604195"/>
            <a:ext cx="1584224" cy="58232"/>
          </a:xfrm>
          <a:prstGeom prst="wedgeRectCallout">
            <a:avLst>
              <a:gd name="adj1" fmla="val -23398"/>
              <a:gd name="adj2" fmla="val 403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00000"/>
              </a:solidFill>
            </a:endParaRPr>
          </a:p>
        </p:txBody>
      </p:sp>
      <p:sp>
        <p:nvSpPr>
          <p:cNvPr id="47" name="Rectangle 28"/>
          <p:cNvSpPr>
            <a:spLocks noChangeArrowheads="1"/>
          </p:cNvSpPr>
          <p:nvPr/>
        </p:nvSpPr>
        <p:spPr bwMode="auto">
          <a:xfrm>
            <a:off x="2899681" y="3563197"/>
            <a:ext cx="1476718" cy="509370"/>
          </a:xfrm>
          <a:prstGeom prst="rect">
            <a:avLst/>
          </a:prstGeom>
          <a:noFill/>
          <a:ln>
            <a:noFill/>
          </a:ln>
          <a:extLst/>
        </p:spPr>
        <p:txBody>
          <a:bodyPr>
            <a:spAutoFit/>
          </a:bodyPr>
          <a:lstStyle/>
          <a:p>
            <a:pPr fontAlgn="auto">
              <a:lnSpc>
                <a:spcPct val="120000"/>
              </a:lnSpc>
              <a:spcBef>
                <a:spcPts val="0"/>
              </a:spcBef>
              <a:spcAft>
                <a:spcPts val="0"/>
              </a:spcAft>
              <a:defRPr/>
            </a:pPr>
            <a:r>
              <a:rPr lang="zh-CN" altLang="en-US" sz="1129" dirty="0">
                <a:solidFill>
                  <a:schemeClr val="tx1">
                    <a:lumMod val="95000"/>
                    <a:lumOff val="5000"/>
                  </a:schemeClr>
                </a:solidFill>
                <a:latin typeface="微软雅黑" pitchFamily="34" charset="-122"/>
                <a:ea typeface="微软雅黑" pitchFamily="34" charset="-122"/>
              </a:rPr>
              <a:t>单击此处添加文字</a:t>
            </a:r>
          </a:p>
          <a:p>
            <a:pPr fontAlgn="auto">
              <a:lnSpc>
                <a:spcPct val="120000"/>
              </a:lnSpc>
              <a:spcBef>
                <a:spcPts val="0"/>
              </a:spcBef>
              <a:spcAft>
                <a:spcPts val="0"/>
              </a:spcAft>
              <a:defRPr/>
            </a:pPr>
            <a:r>
              <a:rPr lang="zh-CN" altLang="en-US" sz="1129" dirty="0">
                <a:solidFill>
                  <a:schemeClr val="tx1">
                    <a:lumMod val="95000"/>
                    <a:lumOff val="5000"/>
                  </a:schemeClr>
                </a:solidFill>
                <a:latin typeface="微软雅黑" pitchFamily="34" charset="-122"/>
                <a:ea typeface="微软雅黑" pitchFamily="34" charset="-122"/>
              </a:rPr>
              <a:t>单击此处添加文字</a:t>
            </a:r>
          </a:p>
        </p:txBody>
      </p:sp>
      <p:sp>
        <p:nvSpPr>
          <p:cNvPr id="48" name="Rectangle 28"/>
          <p:cNvSpPr>
            <a:spLocks noChangeArrowheads="1"/>
          </p:cNvSpPr>
          <p:nvPr/>
        </p:nvSpPr>
        <p:spPr bwMode="auto">
          <a:xfrm>
            <a:off x="1297541" y="1121910"/>
            <a:ext cx="1473730" cy="509370"/>
          </a:xfrm>
          <a:prstGeom prst="rect">
            <a:avLst/>
          </a:prstGeom>
          <a:noFill/>
          <a:ln>
            <a:noFill/>
          </a:ln>
          <a:extLst/>
        </p:spPr>
        <p:txBody>
          <a:bodyPr>
            <a:spAutoFit/>
          </a:bodyPr>
          <a:lstStyle/>
          <a:p>
            <a:pPr fontAlgn="auto">
              <a:lnSpc>
                <a:spcPct val="120000"/>
              </a:lnSpc>
              <a:spcBef>
                <a:spcPts val="0"/>
              </a:spcBef>
              <a:spcAft>
                <a:spcPts val="0"/>
              </a:spcAft>
              <a:defRPr/>
            </a:pPr>
            <a:r>
              <a:rPr lang="zh-CN" altLang="en-US" sz="1129" dirty="0">
                <a:solidFill>
                  <a:schemeClr val="tx1">
                    <a:lumMod val="95000"/>
                    <a:lumOff val="5000"/>
                  </a:schemeClr>
                </a:solidFill>
                <a:latin typeface="微软雅黑" pitchFamily="34" charset="-122"/>
                <a:ea typeface="微软雅黑" pitchFamily="34" charset="-122"/>
              </a:rPr>
              <a:t>单击此处添加文字</a:t>
            </a:r>
          </a:p>
          <a:p>
            <a:pPr fontAlgn="auto">
              <a:lnSpc>
                <a:spcPct val="120000"/>
              </a:lnSpc>
              <a:spcBef>
                <a:spcPts val="0"/>
              </a:spcBef>
              <a:spcAft>
                <a:spcPts val="0"/>
              </a:spcAft>
              <a:defRPr/>
            </a:pPr>
            <a:r>
              <a:rPr lang="zh-CN" altLang="en-US" sz="1129" dirty="0">
                <a:solidFill>
                  <a:schemeClr val="tx1">
                    <a:lumMod val="95000"/>
                    <a:lumOff val="5000"/>
                  </a:schemeClr>
                </a:solidFill>
                <a:latin typeface="微软雅黑" pitchFamily="34" charset="-122"/>
                <a:ea typeface="微软雅黑" pitchFamily="34" charset="-122"/>
              </a:rPr>
              <a:t>单击此处添加文字</a:t>
            </a:r>
          </a:p>
        </p:txBody>
      </p:sp>
      <p:sp>
        <p:nvSpPr>
          <p:cNvPr id="49" name="矩形标注 48"/>
          <p:cNvSpPr/>
          <p:nvPr/>
        </p:nvSpPr>
        <p:spPr>
          <a:xfrm>
            <a:off x="4543631" y="1604195"/>
            <a:ext cx="1584223" cy="58232"/>
          </a:xfrm>
          <a:prstGeom prst="wedgeRectCallout">
            <a:avLst>
              <a:gd name="adj1" fmla="val -23398"/>
              <a:gd name="adj2" fmla="val 403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00000"/>
              </a:solidFill>
            </a:endParaRPr>
          </a:p>
        </p:txBody>
      </p:sp>
      <p:sp>
        <p:nvSpPr>
          <p:cNvPr id="50" name="Rectangle 28"/>
          <p:cNvSpPr>
            <a:spLocks noChangeArrowheads="1"/>
          </p:cNvSpPr>
          <p:nvPr/>
        </p:nvSpPr>
        <p:spPr bwMode="auto">
          <a:xfrm>
            <a:off x="4610822" y="1121910"/>
            <a:ext cx="1473731" cy="509370"/>
          </a:xfrm>
          <a:prstGeom prst="rect">
            <a:avLst/>
          </a:prstGeom>
          <a:noFill/>
          <a:ln>
            <a:noFill/>
          </a:ln>
          <a:extLst/>
        </p:spPr>
        <p:txBody>
          <a:bodyPr>
            <a:spAutoFit/>
          </a:bodyPr>
          <a:lstStyle/>
          <a:p>
            <a:pPr fontAlgn="auto">
              <a:lnSpc>
                <a:spcPct val="120000"/>
              </a:lnSpc>
              <a:spcBef>
                <a:spcPts val="0"/>
              </a:spcBef>
              <a:spcAft>
                <a:spcPts val="0"/>
              </a:spcAft>
              <a:defRPr/>
            </a:pPr>
            <a:r>
              <a:rPr lang="zh-CN" altLang="en-US" sz="1129" dirty="0">
                <a:solidFill>
                  <a:schemeClr val="tx1">
                    <a:lumMod val="95000"/>
                    <a:lumOff val="5000"/>
                  </a:schemeClr>
                </a:solidFill>
                <a:latin typeface="微软雅黑" pitchFamily="34" charset="-122"/>
                <a:ea typeface="微软雅黑" pitchFamily="34" charset="-122"/>
              </a:rPr>
              <a:t>单击此处添加文字</a:t>
            </a:r>
          </a:p>
          <a:p>
            <a:pPr fontAlgn="auto">
              <a:lnSpc>
                <a:spcPct val="120000"/>
              </a:lnSpc>
              <a:spcBef>
                <a:spcPts val="0"/>
              </a:spcBef>
              <a:spcAft>
                <a:spcPts val="0"/>
              </a:spcAft>
              <a:defRPr/>
            </a:pPr>
            <a:r>
              <a:rPr lang="zh-CN" altLang="en-US" sz="1129" dirty="0">
                <a:solidFill>
                  <a:schemeClr val="tx1">
                    <a:lumMod val="95000"/>
                    <a:lumOff val="5000"/>
                  </a:schemeClr>
                </a:solidFill>
                <a:latin typeface="微软雅黑" pitchFamily="34" charset="-122"/>
                <a:ea typeface="微软雅黑" pitchFamily="34" charset="-122"/>
              </a:rPr>
              <a:t>单击此处添加文字</a:t>
            </a:r>
          </a:p>
        </p:txBody>
      </p:sp>
      <p:sp>
        <p:nvSpPr>
          <p:cNvPr id="51" name="矩形标注 50"/>
          <p:cNvSpPr/>
          <p:nvPr/>
        </p:nvSpPr>
        <p:spPr>
          <a:xfrm>
            <a:off x="6378701" y="3528855"/>
            <a:ext cx="1476718" cy="40315"/>
          </a:xfrm>
          <a:prstGeom prst="wedgeRectCallout">
            <a:avLst>
              <a:gd name="adj1" fmla="val -17526"/>
              <a:gd name="adj2" fmla="val -50946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00000"/>
              </a:solidFill>
            </a:endParaRPr>
          </a:p>
        </p:txBody>
      </p:sp>
      <p:sp>
        <p:nvSpPr>
          <p:cNvPr id="52" name="Rectangle 28"/>
          <p:cNvSpPr>
            <a:spLocks noChangeArrowheads="1"/>
          </p:cNvSpPr>
          <p:nvPr/>
        </p:nvSpPr>
        <p:spPr bwMode="auto">
          <a:xfrm>
            <a:off x="6357798" y="3563197"/>
            <a:ext cx="1475224" cy="509370"/>
          </a:xfrm>
          <a:prstGeom prst="rect">
            <a:avLst/>
          </a:prstGeom>
          <a:noFill/>
          <a:ln>
            <a:noFill/>
          </a:ln>
          <a:extLst/>
        </p:spPr>
        <p:txBody>
          <a:bodyPr>
            <a:spAutoFit/>
          </a:bodyPr>
          <a:lstStyle/>
          <a:p>
            <a:pPr fontAlgn="auto">
              <a:lnSpc>
                <a:spcPct val="120000"/>
              </a:lnSpc>
              <a:spcBef>
                <a:spcPts val="0"/>
              </a:spcBef>
              <a:spcAft>
                <a:spcPts val="0"/>
              </a:spcAft>
              <a:defRPr/>
            </a:pPr>
            <a:r>
              <a:rPr lang="zh-CN" altLang="en-US" sz="1129" dirty="0">
                <a:solidFill>
                  <a:schemeClr val="tx1">
                    <a:lumMod val="95000"/>
                    <a:lumOff val="5000"/>
                  </a:schemeClr>
                </a:solidFill>
                <a:latin typeface="微软雅黑" pitchFamily="34" charset="-122"/>
                <a:ea typeface="微软雅黑" pitchFamily="34" charset="-122"/>
              </a:rPr>
              <a:t>单击此处添加文字</a:t>
            </a:r>
          </a:p>
          <a:p>
            <a:pPr fontAlgn="auto">
              <a:lnSpc>
                <a:spcPct val="120000"/>
              </a:lnSpc>
              <a:spcBef>
                <a:spcPts val="0"/>
              </a:spcBef>
              <a:spcAft>
                <a:spcPts val="0"/>
              </a:spcAft>
              <a:defRPr/>
            </a:pPr>
            <a:r>
              <a:rPr lang="zh-CN" altLang="en-US" sz="1129" dirty="0">
                <a:solidFill>
                  <a:schemeClr val="tx1">
                    <a:lumMod val="95000"/>
                    <a:lumOff val="5000"/>
                  </a:schemeClr>
                </a:solidFill>
                <a:latin typeface="微软雅黑" pitchFamily="34" charset="-122"/>
                <a:ea typeface="微软雅黑" pitchFamily="34" charset="-122"/>
              </a:rPr>
              <a:t>单击此处添加文字</a:t>
            </a:r>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p:cTn id="11" dur="1000" fill="hold"/>
                                        <p:tgtEl>
                                          <p:spTgt spid="40"/>
                                        </p:tgtEl>
                                        <p:attrNameLst>
                                          <p:attrName>ppt_w</p:attrName>
                                        </p:attrNameLst>
                                      </p:cBhvr>
                                      <p:tavLst>
                                        <p:tav tm="0">
                                          <p:val>
                                            <p:fltVal val="0"/>
                                          </p:val>
                                        </p:tav>
                                        <p:tav tm="100000">
                                          <p:val>
                                            <p:strVal val="#ppt_w"/>
                                          </p:val>
                                        </p:tav>
                                      </p:tavLst>
                                    </p:anim>
                                    <p:anim calcmode="lin" valueType="num">
                                      <p:cBhvr>
                                        <p:cTn id="12" dur="1000" fill="hold"/>
                                        <p:tgtEl>
                                          <p:spTgt spid="40"/>
                                        </p:tgtEl>
                                        <p:attrNameLst>
                                          <p:attrName>ppt_h</p:attrName>
                                        </p:attrNameLst>
                                      </p:cBhvr>
                                      <p:tavLst>
                                        <p:tav tm="0">
                                          <p:val>
                                            <p:fltVal val="0"/>
                                          </p:val>
                                        </p:tav>
                                        <p:tav tm="100000">
                                          <p:val>
                                            <p:strVal val="#ppt_h"/>
                                          </p:val>
                                        </p:tav>
                                      </p:tavLst>
                                    </p:anim>
                                    <p:anim calcmode="lin" valueType="num">
                                      <p:cBhvr>
                                        <p:cTn id="13"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0"/>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25"/>
                                        </p:tgtEl>
                                        <p:attrNameLst>
                                          <p:attrName>style.visibility</p:attrName>
                                        </p:attrNameLst>
                                      </p:cBhvr>
                                      <p:to>
                                        <p:strVal val="visible"/>
                                      </p:to>
                                    </p:set>
                                    <p:anim calcmode="lin" valueType="num">
                                      <p:cBhvr>
                                        <p:cTn id="17" dur="1000" fill="hold"/>
                                        <p:tgtEl>
                                          <p:spTgt spid="25"/>
                                        </p:tgtEl>
                                        <p:attrNameLst>
                                          <p:attrName>ppt_w</p:attrName>
                                        </p:attrNameLst>
                                      </p:cBhvr>
                                      <p:tavLst>
                                        <p:tav tm="0">
                                          <p:val>
                                            <p:fltVal val="0"/>
                                          </p:val>
                                        </p:tav>
                                        <p:tav tm="100000">
                                          <p:val>
                                            <p:strVal val="#ppt_w"/>
                                          </p:val>
                                        </p:tav>
                                      </p:tavLst>
                                    </p:anim>
                                    <p:anim calcmode="lin" valueType="num">
                                      <p:cBhvr>
                                        <p:cTn id="18" dur="1000" fill="hold"/>
                                        <p:tgtEl>
                                          <p:spTgt spid="25"/>
                                        </p:tgtEl>
                                        <p:attrNameLst>
                                          <p:attrName>ppt_h</p:attrName>
                                        </p:attrNameLst>
                                      </p:cBhvr>
                                      <p:tavLst>
                                        <p:tav tm="0">
                                          <p:val>
                                            <p:fltVal val="0"/>
                                          </p:val>
                                        </p:tav>
                                        <p:tav tm="100000">
                                          <p:val>
                                            <p:strVal val="#ppt_h"/>
                                          </p:val>
                                        </p:tav>
                                      </p:tavLst>
                                    </p:anim>
                                    <p:anim calcmode="lin" valueType="num">
                                      <p:cBhvr>
                                        <p:cTn id="19" dur="1000" fill="hold"/>
                                        <p:tgtEl>
                                          <p:spTgt spid="25"/>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25"/>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0"/>
                                        </p:tgtEl>
                                        <p:attrNameLst>
                                          <p:attrName>style.visibility</p:attrName>
                                        </p:attrNameLst>
                                      </p:cBhvr>
                                      <p:to>
                                        <p:strVal val="visible"/>
                                      </p:to>
                                    </p:set>
                                    <p:anim calcmode="lin" valueType="num">
                                      <p:cBhvr>
                                        <p:cTn id="23" dur="1000" fill="hold"/>
                                        <p:tgtEl>
                                          <p:spTgt spid="30"/>
                                        </p:tgtEl>
                                        <p:attrNameLst>
                                          <p:attrName>ppt_w</p:attrName>
                                        </p:attrNameLst>
                                      </p:cBhvr>
                                      <p:tavLst>
                                        <p:tav tm="0">
                                          <p:val>
                                            <p:fltVal val="0"/>
                                          </p:val>
                                        </p:tav>
                                        <p:tav tm="100000">
                                          <p:val>
                                            <p:strVal val="#ppt_w"/>
                                          </p:val>
                                        </p:tav>
                                      </p:tavLst>
                                    </p:anim>
                                    <p:anim calcmode="lin" valueType="num">
                                      <p:cBhvr>
                                        <p:cTn id="24" dur="1000" fill="hold"/>
                                        <p:tgtEl>
                                          <p:spTgt spid="30"/>
                                        </p:tgtEl>
                                        <p:attrNameLst>
                                          <p:attrName>ppt_h</p:attrName>
                                        </p:attrNameLst>
                                      </p:cBhvr>
                                      <p:tavLst>
                                        <p:tav tm="0">
                                          <p:val>
                                            <p:fltVal val="0"/>
                                          </p:val>
                                        </p:tav>
                                        <p:tav tm="100000">
                                          <p:val>
                                            <p:strVal val="#ppt_h"/>
                                          </p:val>
                                        </p:tav>
                                      </p:tavLst>
                                    </p:anim>
                                    <p:anim calcmode="lin" valueType="num">
                                      <p:cBhvr>
                                        <p:cTn id="25"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0"/>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35"/>
                                        </p:tgtEl>
                                        <p:attrNameLst>
                                          <p:attrName>style.visibility</p:attrName>
                                        </p:attrNameLst>
                                      </p:cBhvr>
                                      <p:to>
                                        <p:strVal val="visible"/>
                                      </p:to>
                                    </p:set>
                                    <p:anim calcmode="lin" valueType="num">
                                      <p:cBhvr>
                                        <p:cTn id="29" dur="1000" fill="hold"/>
                                        <p:tgtEl>
                                          <p:spTgt spid="35"/>
                                        </p:tgtEl>
                                        <p:attrNameLst>
                                          <p:attrName>ppt_w</p:attrName>
                                        </p:attrNameLst>
                                      </p:cBhvr>
                                      <p:tavLst>
                                        <p:tav tm="0">
                                          <p:val>
                                            <p:fltVal val="0"/>
                                          </p:val>
                                        </p:tav>
                                        <p:tav tm="100000">
                                          <p:val>
                                            <p:strVal val="#ppt_w"/>
                                          </p:val>
                                        </p:tav>
                                      </p:tavLst>
                                    </p:anim>
                                    <p:anim calcmode="lin" valueType="num">
                                      <p:cBhvr>
                                        <p:cTn id="30" dur="1000" fill="hold"/>
                                        <p:tgtEl>
                                          <p:spTgt spid="35"/>
                                        </p:tgtEl>
                                        <p:attrNameLst>
                                          <p:attrName>ppt_h</p:attrName>
                                        </p:attrNameLst>
                                      </p:cBhvr>
                                      <p:tavLst>
                                        <p:tav tm="0">
                                          <p:val>
                                            <p:fltVal val="0"/>
                                          </p:val>
                                        </p:tav>
                                        <p:tav tm="100000">
                                          <p:val>
                                            <p:strVal val="#ppt_h"/>
                                          </p:val>
                                        </p:tav>
                                      </p:tavLst>
                                    </p:anim>
                                    <p:anim calcmode="lin" valueType="num">
                                      <p:cBhvr>
                                        <p:cTn id="31"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35"/>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additive="base">
                                        <p:cTn id="36" dur="500" fill="hold"/>
                                        <p:tgtEl>
                                          <p:spTgt spid="46"/>
                                        </p:tgtEl>
                                        <p:attrNameLst>
                                          <p:attrName>ppt_x</p:attrName>
                                        </p:attrNameLst>
                                      </p:cBhvr>
                                      <p:tavLst>
                                        <p:tav tm="0">
                                          <p:val>
                                            <p:strVal val="#ppt_x"/>
                                          </p:val>
                                        </p:tav>
                                        <p:tav tm="100000">
                                          <p:val>
                                            <p:strVal val="#ppt_x"/>
                                          </p:val>
                                        </p:tav>
                                      </p:tavLst>
                                    </p:anim>
                                    <p:anim calcmode="lin" valueType="num">
                                      <p:cBhvr additive="base">
                                        <p:cTn id="37" dur="500" fill="hold"/>
                                        <p:tgtEl>
                                          <p:spTgt spid="46"/>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46"/>
                                        </p:tgtEl>
                                        <p:attrNameLst>
                                          <p:attrName>r</p:attrName>
                                        </p:attrNameLst>
                                      </p:cBhvr>
                                    </p:animRot>
                                    <p:animRot by="-240000">
                                      <p:cBhvr>
                                        <p:cTn id="41" dur="100" fill="hold">
                                          <p:stCondLst>
                                            <p:cond delay="100"/>
                                          </p:stCondLst>
                                        </p:cTn>
                                        <p:tgtEl>
                                          <p:spTgt spid="46"/>
                                        </p:tgtEl>
                                        <p:attrNameLst>
                                          <p:attrName>r</p:attrName>
                                        </p:attrNameLst>
                                      </p:cBhvr>
                                    </p:animRot>
                                    <p:animRot by="240000">
                                      <p:cBhvr>
                                        <p:cTn id="42" dur="100" fill="hold">
                                          <p:stCondLst>
                                            <p:cond delay="200"/>
                                          </p:stCondLst>
                                        </p:cTn>
                                        <p:tgtEl>
                                          <p:spTgt spid="46"/>
                                        </p:tgtEl>
                                        <p:attrNameLst>
                                          <p:attrName>r</p:attrName>
                                        </p:attrNameLst>
                                      </p:cBhvr>
                                    </p:animRot>
                                    <p:animRot by="-240000">
                                      <p:cBhvr>
                                        <p:cTn id="43" dur="100" fill="hold">
                                          <p:stCondLst>
                                            <p:cond delay="300"/>
                                          </p:stCondLst>
                                        </p:cTn>
                                        <p:tgtEl>
                                          <p:spTgt spid="46"/>
                                        </p:tgtEl>
                                        <p:attrNameLst>
                                          <p:attrName>r</p:attrName>
                                        </p:attrNameLst>
                                      </p:cBhvr>
                                    </p:animRot>
                                    <p:animRot by="120000">
                                      <p:cBhvr>
                                        <p:cTn id="44" dur="100" fill="hold">
                                          <p:stCondLst>
                                            <p:cond delay="400"/>
                                          </p:stCondLst>
                                        </p:cTn>
                                        <p:tgtEl>
                                          <p:spTgt spid="46"/>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strips(upLeft)">
                                      <p:cBhvr>
                                        <p:cTn id="48" dur="500"/>
                                        <p:tgtEl>
                                          <p:spTgt spid="48"/>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additive="base">
                                        <p:cTn id="52" dur="500" fill="hold"/>
                                        <p:tgtEl>
                                          <p:spTgt spid="45"/>
                                        </p:tgtEl>
                                        <p:attrNameLst>
                                          <p:attrName>ppt_x</p:attrName>
                                        </p:attrNameLst>
                                      </p:cBhvr>
                                      <p:tavLst>
                                        <p:tav tm="0">
                                          <p:val>
                                            <p:strVal val="#ppt_x"/>
                                          </p:val>
                                        </p:tav>
                                        <p:tav tm="100000">
                                          <p:val>
                                            <p:strVal val="#ppt_x"/>
                                          </p:val>
                                        </p:tav>
                                      </p:tavLst>
                                    </p:anim>
                                    <p:anim calcmode="lin" valueType="num">
                                      <p:cBhvr additive="base">
                                        <p:cTn id="53" dur="500" fill="hold"/>
                                        <p:tgtEl>
                                          <p:spTgt spid="45"/>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45"/>
                                        </p:tgtEl>
                                        <p:attrNameLst>
                                          <p:attrName>r</p:attrName>
                                        </p:attrNameLst>
                                      </p:cBhvr>
                                    </p:animRot>
                                    <p:animRot by="-240000">
                                      <p:cBhvr>
                                        <p:cTn id="57" dur="100" fill="hold">
                                          <p:stCondLst>
                                            <p:cond delay="100"/>
                                          </p:stCondLst>
                                        </p:cTn>
                                        <p:tgtEl>
                                          <p:spTgt spid="45"/>
                                        </p:tgtEl>
                                        <p:attrNameLst>
                                          <p:attrName>r</p:attrName>
                                        </p:attrNameLst>
                                      </p:cBhvr>
                                    </p:animRot>
                                    <p:animRot by="240000">
                                      <p:cBhvr>
                                        <p:cTn id="58" dur="100" fill="hold">
                                          <p:stCondLst>
                                            <p:cond delay="200"/>
                                          </p:stCondLst>
                                        </p:cTn>
                                        <p:tgtEl>
                                          <p:spTgt spid="45"/>
                                        </p:tgtEl>
                                        <p:attrNameLst>
                                          <p:attrName>r</p:attrName>
                                        </p:attrNameLst>
                                      </p:cBhvr>
                                    </p:animRot>
                                    <p:animRot by="-240000">
                                      <p:cBhvr>
                                        <p:cTn id="59" dur="100" fill="hold">
                                          <p:stCondLst>
                                            <p:cond delay="300"/>
                                          </p:stCondLst>
                                        </p:cTn>
                                        <p:tgtEl>
                                          <p:spTgt spid="45"/>
                                        </p:tgtEl>
                                        <p:attrNameLst>
                                          <p:attrName>r</p:attrName>
                                        </p:attrNameLst>
                                      </p:cBhvr>
                                    </p:animRot>
                                    <p:animRot by="120000">
                                      <p:cBhvr>
                                        <p:cTn id="60" dur="100" fill="hold">
                                          <p:stCondLst>
                                            <p:cond delay="400"/>
                                          </p:stCondLst>
                                        </p:cTn>
                                        <p:tgtEl>
                                          <p:spTgt spid="45"/>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strips(upLeft)">
                                      <p:cBhvr>
                                        <p:cTn id="64" dur="500"/>
                                        <p:tgtEl>
                                          <p:spTgt spid="47"/>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fill="hold"/>
                                        <p:tgtEl>
                                          <p:spTgt spid="49"/>
                                        </p:tgtEl>
                                        <p:attrNameLst>
                                          <p:attrName>ppt_x</p:attrName>
                                        </p:attrNameLst>
                                      </p:cBhvr>
                                      <p:tavLst>
                                        <p:tav tm="0">
                                          <p:val>
                                            <p:strVal val="#ppt_x"/>
                                          </p:val>
                                        </p:tav>
                                        <p:tav tm="100000">
                                          <p:val>
                                            <p:strVal val="#ppt_x"/>
                                          </p:val>
                                        </p:tav>
                                      </p:tavLst>
                                    </p:anim>
                                    <p:anim calcmode="lin" valueType="num">
                                      <p:cBhvr additive="base">
                                        <p:cTn id="69" dur="500" fill="hold"/>
                                        <p:tgtEl>
                                          <p:spTgt spid="49"/>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49"/>
                                        </p:tgtEl>
                                        <p:attrNameLst>
                                          <p:attrName>r</p:attrName>
                                        </p:attrNameLst>
                                      </p:cBhvr>
                                    </p:animRot>
                                    <p:animRot by="-240000">
                                      <p:cBhvr>
                                        <p:cTn id="73" dur="100" fill="hold">
                                          <p:stCondLst>
                                            <p:cond delay="100"/>
                                          </p:stCondLst>
                                        </p:cTn>
                                        <p:tgtEl>
                                          <p:spTgt spid="49"/>
                                        </p:tgtEl>
                                        <p:attrNameLst>
                                          <p:attrName>r</p:attrName>
                                        </p:attrNameLst>
                                      </p:cBhvr>
                                    </p:animRot>
                                    <p:animRot by="240000">
                                      <p:cBhvr>
                                        <p:cTn id="74" dur="100" fill="hold">
                                          <p:stCondLst>
                                            <p:cond delay="200"/>
                                          </p:stCondLst>
                                        </p:cTn>
                                        <p:tgtEl>
                                          <p:spTgt spid="49"/>
                                        </p:tgtEl>
                                        <p:attrNameLst>
                                          <p:attrName>r</p:attrName>
                                        </p:attrNameLst>
                                      </p:cBhvr>
                                    </p:animRot>
                                    <p:animRot by="-240000">
                                      <p:cBhvr>
                                        <p:cTn id="75" dur="100" fill="hold">
                                          <p:stCondLst>
                                            <p:cond delay="300"/>
                                          </p:stCondLst>
                                        </p:cTn>
                                        <p:tgtEl>
                                          <p:spTgt spid="49"/>
                                        </p:tgtEl>
                                        <p:attrNameLst>
                                          <p:attrName>r</p:attrName>
                                        </p:attrNameLst>
                                      </p:cBhvr>
                                    </p:animRot>
                                    <p:animRot by="120000">
                                      <p:cBhvr>
                                        <p:cTn id="76" dur="100" fill="hold">
                                          <p:stCondLst>
                                            <p:cond delay="400"/>
                                          </p:stCondLst>
                                        </p:cTn>
                                        <p:tgtEl>
                                          <p:spTgt spid="49"/>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0"/>
                                        </p:tgtEl>
                                        <p:attrNameLst>
                                          <p:attrName>style.visibility</p:attrName>
                                        </p:attrNameLst>
                                      </p:cBhvr>
                                      <p:to>
                                        <p:strVal val="visible"/>
                                      </p:to>
                                    </p:set>
                                    <p:animEffect transition="in" filter="strips(upLeft)">
                                      <p:cBhvr>
                                        <p:cTn id="80" dur="500"/>
                                        <p:tgtEl>
                                          <p:spTgt spid="50"/>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1"/>
                                        </p:tgtEl>
                                        <p:attrNameLst>
                                          <p:attrName>style.visibility</p:attrName>
                                        </p:attrNameLst>
                                      </p:cBhvr>
                                      <p:to>
                                        <p:strVal val="visible"/>
                                      </p:to>
                                    </p:set>
                                    <p:anim calcmode="lin" valueType="num">
                                      <p:cBhvr additive="base">
                                        <p:cTn id="84" dur="500" fill="hold"/>
                                        <p:tgtEl>
                                          <p:spTgt spid="51"/>
                                        </p:tgtEl>
                                        <p:attrNameLst>
                                          <p:attrName>ppt_x</p:attrName>
                                        </p:attrNameLst>
                                      </p:cBhvr>
                                      <p:tavLst>
                                        <p:tav tm="0">
                                          <p:val>
                                            <p:strVal val="#ppt_x"/>
                                          </p:val>
                                        </p:tav>
                                        <p:tav tm="100000">
                                          <p:val>
                                            <p:strVal val="#ppt_x"/>
                                          </p:val>
                                        </p:tav>
                                      </p:tavLst>
                                    </p:anim>
                                    <p:anim calcmode="lin" valueType="num">
                                      <p:cBhvr additive="base">
                                        <p:cTn id="85" dur="500" fill="hold"/>
                                        <p:tgtEl>
                                          <p:spTgt spid="51"/>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1"/>
                                        </p:tgtEl>
                                        <p:attrNameLst>
                                          <p:attrName>r</p:attrName>
                                        </p:attrNameLst>
                                      </p:cBhvr>
                                    </p:animRot>
                                    <p:animRot by="-240000">
                                      <p:cBhvr>
                                        <p:cTn id="89" dur="100" fill="hold">
                                          <p:stCondLst>
                                            <p:cond delay="100"/>
                                          </p:stCondLst>
                                        </p:cTn>
                                        <p:tgtEl>
                                          <p:spTgt spid="51"/>
                                        </p:tgtEl>
                                        <p:attrNameLst>
                                          <p:attrName>r</p:attrName>
                                        </p:attrNameLst>
                                      </p:cBhvr>
                                    </p:animRot>
                                    <p:animRot by="240000">
                                      <p:cBhvr>
                                        <p:cTn id="90" dur="100" fill="hold">
                                          <p:stCondLst>
                                            <p:cond delay="200"/>
                                          </p:stCondLst>
                                        </p:cTn>
                                        <p:tgtEl>
                                          <p:spTgt spid="51"/>
                                        </p:tgtEl>
                                        <p:attrNameLst>
                                          <p:attrName>r</p:attrName>
                                        </p:attrNameLst>
                                      </p:cBhvr>
                                    </p:animRot>
                                    <p:animRot by="-240000">
                                      <p:cBhvr>
                                        <p:cTn id="91" dur="100" fill="hold">
                                          <p:stCondLst>
                                            <p:cond delay="300"/>
                                          </p:stCondLst>
                                        </p:cTn>
                                        <p:tgtEl>
                                          <p:spTgt spid="51"/>
                                        </p:tgtEl>
                                        <p:attrNameLst>
                                          <p:attrName>r</p:attrName>
                                        </p:attrNameLst>
                                      </p:cBhvr>
                                    </p:animRot>
                                    <p:animRot by="120000">
                                      <p:cBhvr>
                                        <p:cTn id="92" dur="100" fill="hold">
                                          <p:stCondLst>
                                            <p:cond delay="400"/>
                                          </p:stCondLst>
                                        </p:cTn>
                                        <p:tgtEl>
                                          <p:spTgt spid="51"/>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2"/>
                                        </p:tgtEl>
                                        <p:attrNameLst>
                                          <p:attrName>style.visibility</p:attrName>
                                        </p:attrNameLst>
                                      </p:cBhvr>
                                      <p:to>
                                        <p:strVal val="visible"/>
                                      </p:to>
                                    </p:set>
                                    <p:animEffect transition="in" filter="strips(upLeft)">
                                      <p:cBhvr>
                                        <p:cTn id="96" dur="500"/>
                                        <p:tgtEl>
                                          <p:spTgt spid="52"/>
                                        </p:tgtEl>
                                      </p:cBhvr>
                                    </p:animEffect>
                                  </p:childTnLst>
                                </p:cTn>
                              </p:par>
                            </p:childTnLst>
                          </p:cTn>
                        </p:par>
                        <p:par>
                          <p:cTn id="97" fill="hold">
                            <p:stCondLst>
                              <p:cond delay="8250"/>
                            </p:stCondLst>
                            <p:childTnLst>
                              <p:par>
                                <p:cTn id="98" presetID="2" presetClass="exit" presetSubtype="2" fill="hold" grpId="1" nodeType="afterEffect">
                                  <p:stCondLst>
                                    <p:cond delay="0"/>
                                  </p:stCondLst>
                                  <p:childTnLst>
                                    <p:anim calcmode="lin" valueType="num">
                                      <p:cBhvr additive="base">
                                        <p:cTn id="99" dur="500"/>
                                        <p:tgtEl>
                                          <p:spTgt spid="24"/>
                                        </p:tgtEl>
                                        <p:attrNameLst>
                                          <p:attrName>ppt_x</p:attrName>
                                        </p:attrNameLst>
                                      </p:cBhvr>
                                      <p:tavLst>
                                        <p:tav tm="0">
                                          <p:val>
                                            <p:strVal val="ppt_x"/>
                                          </p:val>
                                        </p:tav>
                                        <p:tav tm="100000">
                                          <p:val>
                                            <p:strVal val="1+ppt_w/2"/>
                                          </p:val>
                                        </p:tav>
                                      </p:tavLst>
                                    </p:anim>
                                    <p:anim calcmode="lin" valueType="num">
                                      <p:cBhvr additive="base">
                                        <p:cTn id="100" dur="500"/>
                                        <p:tgtEl>
                                          <p:spTgt spid="24"/>
                                        </p:tgtEl>
                                        <p:attrNameLst>
                                          <p:attrName>ppt_y</p:attrName>
                                        </p:attrNameLst>
                                      </p:cBhvr>
                                      <p:tavLst>
                                        <p:tav tm="0">
                                          <p:val>
                                            <p:strVal val="ppt_y"/>
                                          </p:val>
                                        </p:tav>
                                        <p:tav tm="100000">
                                          <p:val>
                                            <p:strVal val="ppt_y"/>
                                          </p:val>
                                        </p:tav>
                                      </p:tavLst>
                                    </p:anim>
                                    <p:set>
                                      <p:cBhvr>
                                        <p:cTn id="101" dur="1" fill="hold">
                                          <p:stCondLst>
                                            <p:cond delay="499"/>
                                          </p:stCondLst>
                                        </p:cTn>
                                        <p:tgtEl>
                                          <p:spTgt spid="24"/>
                                        </p:tgtEl>
                                        <p:attrNameLst>
                                          <p:attrName>style.visibility</p:attrName>
                                        </p:attrNameLst>
                                      </p:cBhvr>
                                      <p:to>
                                        <p:strVal val="hidden"/>
                                      </p:to>
                                    </p:set>
                                  </p:childTnLst>
                                </p:cTn>
                              </p:par>
                            </p:childTnLst>
                          </p:cTn>
                        </p:par>
                        <p:par>
                          <p:cTn id="102" fill="hold">
                            <p:stCondLst>
                              <p:cond delay="8750"/>
                            </p:stCondLst>
                            <p:childTnLst>
                              <p:par>
                                <p:cTn id="103" presetID="52" presetClass="exit" presetSubtype="0" fill="hold" nodeType="afterEffect">
                                  <p:stCondLst>
                                    <p:cond delay="0"/>
                                  </p:stCondLst>
                                  <p:childTnLst>
                                    <p:animScale>
                                      <p:cBhvr>
                                        <p:cTn id="104" dur="1000" accel="50000">
                                          <p:stCondLst>
                                            <p:cond delay="0"/>
                                          </p:stCondLst>
                                        </p:cTn>
                                        <p:tgtEl>
                                          <p:spTgt spid="4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5" dur="1000" accel="50000">
                                          <p:stCondLst>
                                            <p:cond delay="0"/>
                                          </p:stCondLst>
                                        </p:cTn>
                                        <p:tgtEl>
                                          <p:spTgt spid="40"/>
                                        </p:tgtEl>
                                        <p:attrNameLst>
                                          <p:attrName>ppt_x</p:attrName>
                                          <p:attrName>ppt_y</p:attrName>
                                        </p:attrNameLst>
                                      </p:cBhvr>
                                    </p:animMotion>
                                    <p:animEffect transition="out" filter="fade">
                                      <p:cBhvr>
                                        <p:cTn id="106" dur="1000"/>
                                        <p:tgtEl>
                                          <p:spTgt spid="40"/>
                                        </p:tgtEl>
                                      </p:cBhvr>
                                    </p:animEffect>
                                    <p:set>
                                      <p:cBhvr>
                                        <p:cTn id="107" dur="1" fill="hold">
                                          <p:stCondLst>
                                            <p:cond delay="999"/>
                                          </p:stCondLst>
                                        </p:cTn>
                                        <p:tgtEl>
                                          <p:spTgt spid="40"/>
                                        </p:tgtEl>
                                        <p:attrNameLst>
                                          <p:attrName>style.visibility</p:attrName>
                                        </p:attrNameLst>
                                      </p:cBhvr>
                                      <p:to>
                                        <p:strVal val="hidden"/>
                                      </p:to>
                                    </p:set>
                                  </p:childTnLst>
                                </p:cTn>
                              </p:par>
                              <p:par>
                                <p:cTn id="108" presetID="52" presetClass="exit" presetSubtype="0" fill="hold" nodeType="withEffect">
                                  <p:stCondLst>
                                    <p:cond delay="250"/>
                                  </p:stCondLst>
                                  <p:childTnLst>
                                    <p:animScale>
                                      <p:cBhvr>
                                        <p:cTn id="109" dur="1000" accel="50000">
                                          <p:stCondLst>
                                            <p:cond delay="0"/>
                                          </p:stCondLst>
                                        </p:cTn>
                                        <p:tgtEl>
                                          <p:spTgt spid="2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25"/>
                                        </p:tgtEl>
                                        <p:attrNameLst>
                                          <p:attrName>ppt_x</p:attrName>
                                          <p:attrName>ppt_y</p:attrName>
                                        </p:attrNameLst>
                                      </p:cBhvr>
                                    </p:animMotion>
                                    <p:animEffect transition="out" filter="fade">
                                      <p:cBhvr>
                                        <p:cTn id="111" dur="1000"/>
                                        <p:tgtEl>
                                          <p:spTgt spid="25"/>
                                        </p:tgtEl>
                                      </p:cBhvr>
                                    </p:animEffect>
                                    <p:set>
                                      <p:cBhvr>
                                        <p:cTn id="112" dur="1" fill="hold">
                                          <p:stCondLst>
                                            <p:cond delay="999"/>
                                          </p:stCondLst>
                                        </p:cTn>
                                        <p:tgtEl>
                                          <p:spTgt spid="25"/>
                                        </p:tgtEl>
                                        <p:attrNameLst>
                                          <p:attrName>style.visibility</p:attrName>
                                        </p:attrNameLst>
                                      </p:cBhvr>
                                      <p:to>
                                        <p:strVal val="hidden"/>
                                      </p:to>
                                    </p:set>
                                  </p:childTnLst>
                                </p:cTn>
                              </p:par>
                              <p:par>
                                <p:cTn id="113" presetID="52" presetClass="exit" presetSubtype="0" fill="hold" nodeType="withEffect">
                                  <p:stCondLst>
                                    <p:cond delay="500"/>
                                  </p:stCondLst>
                                  <p:childTnLst>
                                    <p:animScale>
                                      <p:cBhvr>
                                        <p:cTn id="114" dur="1000" accel="50000">
                                          <p:stCondLst>
                                            <p:cond delay="0"/>
                                          </p:stCondLst>
                                        </p:cTn>
                                        <p:tgtEl>
                                          <p:spTgt spid="3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5" dur="1000" accel="50000">
                                          <p:stCondLst>
                                            <p:cond delay="0"/>
                                          </p:stCondLst>
                                        </p:cTn>
                                        <p:tgtEl>
                                          <p:spTgt spid="30"/>
                                        </p:tgtEl>
                                        <p:attrNameLst>
                                          <p:attrName>ppt_x</p:attrName>
                                          <p:attrName>ppt_y</p:attrName>
                                        </p:attrNameLst>
                                      </p:cBhvr>
                                    </p:animMotion>
                                    <p:animEffect transition="out" filter="fade">
                                      <p:cBhvr>
                                        <p:cTn id="116" dur="1000"/>
                                        <p:tgtEl>
                                          <p:spTgt spid="30"/>
                                        </p:tgtEl>
                                      </p:cBhvr>
                                    </p:animEffect>
                                    <p:set>
                                      <p:cBhvr>
                                        <p:cTn id="117" dur="1" fill="hold">
                                          <p:stCondLst>
                                            <p:cond delay="999"/>
                                          </p:stCondLst>
                                        </p:cTn>
                                        <p:tgtEl>
                                          <p:spTgt spid="30"/>
                                        </p:tgtEl>
                                        <p:attrNameLst>
                                          <p:attrName>style.visibility</p:attrName>
                                        </p:attrNameLst>
                                      </p:cBhvr>
                                      <p:to>
                                        <p:strVal val="hidden"/>
                                      </p:to>
                                    </p:set>
                                  </p:childTnLst>
                                </p:cTn>
                              </p:par>
                              <p:par>
                                <p:cTn id="118" presetID="52" presetClass="exit" presetSubtype="0" fill="hold" nodeType="withEffect">
                                  <p:stCondLst>
                                    <p:cond delay="750"/>
                                  </p:stCondLst>
                                  <p:childTnLst>
                                    <p:animScale>
                                      <p:cBhvr>
                                        <p:cTn id="119" dur="1000" accel="50000">
                                          <p:stCondLst>
                                            <p:cond delay="0"/>
                                          </p:stCondLst>
                                        </p:cTn>
                                        <p:tgtEl>
                                          <p:spTgt spid="3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35"/>
                                        </p:tgtEl>
                                        <p:attrNameLst>
                                          <p:attrName>ppt_x</p:attrName>
                                          <p:attrName>ppt_y</p:attrName>
                                        </p:attrNameLst>
                                      </p:cBhvr>
                                    </p:animMotion>
                                    <p:animEffect transition="out" filter="fade">
                                      <p:cBhvr>
                                        <p:cTn id="121" dur="1000"/>
                                        <p:tgtEl>
                                          <p:spTgt spid="35"/>
                                        </p:tgtEl>
                                      </p:cBhvr>
                                    </p:animEffect>
                                    <p:set>
                                      <p:cBhvr>
                                        <p:cTn id="122" dur="1" fill="hold">
                                          <p:stCondLst>
                                            <p:cond delay="999"/>
                                          </p:stCondLst>
                                        </p:cTn>
                                        <p:tgtEl>
                                          <p:spTgt spid="35"/>
                                        </p:tgtEl>
                                        <p:attrNameLst>
                                          <p:attrName>style.visibility</p:attrName>
                                        </p:attrNameLst>
                                      </p:cBhvr>
                                      <p:to>
                                        <p:strVal val="hidden"/>
                                      </p:to>
                                    </p:set>
                                  </p:childTnLst>
                                </p:cTn>
                              </p:par>
                            </p:childTnLst>
                          </p:cTn>
                        </p:par>
                        <p:par>
                          <p:cTn id="123" fill="hold">
                            <p:stCondLst>
                              <p:cond delay="10500"/>
                            </p:stCondLst>
                            <p:childTnLst>
                              <p:par>
                                <p:cTn id="124" presetID="2" presetClass="exit" presetSubtype="4" fill="hold" grpId="2" nodeType="afterEffect">
                                  <p:stCondLst>
                                    <p:cond delay="0"/>
                                  </p:stCondLst>
                                  <p:childTnLst>
                                    <p:anim calcmode="lin" valueType="num">
                                      <p:cBhvr additive="base">
                                        <p:cTn id="125" dur="500"/>
                                        <p:tgtEl>
                                          <p:spTgt spid="46"/>
                                        </p:tgtEl>
                                        <p:attrNameLst>
                                          <p:attrName>ppt_x</p:attrName>
                                        </p:attrNameLst>
                                      </p:cBhvr>
                                      <p:tavLst>
                                        <p:tav tm="0">
                                          <p:val>
                                            <p:strVal val="ppt_x"/>
                                          </p:val>
                                        </p:tav>
                                        <p:tav tm="100000">
                                          <p:val>
                                            <p:strVal val="ppt_x"/>
                                          </p:val>
                                        </p:tav>
                                      </p:tavLst>
                                    </p:anim>
                                    <p:anim calcmode="lin" valueType="num">
                                      <p:cBhvr additive="base">
                                        <p:cTn id="126" dur="500"/>
                                        <p:tgtEl>
                                          <p:spTgt spid="46"/>
                                        </p:tgtEl>
                                        <p:attrNameLst>
                                          <p:attrName>ppt_y</p:attrName>
                                        </p:attrNameLst>
                                      </p:cBhvr>
                                      <p:tavLst>
                                        <p:tav tm="0">
                                          <p:val>
                                            <p:strVal val="ppt_y"/>
                                          </p:val>
                                        </p:tav>
                                        <p:tav tm="100000">
                                          <p:val>
                                            <p:strVal val="1+ppt_h/2"/>
                                          </p:val>
                                        </p:tav>
                                      </p:tavLst>
                                    </p:anim>
                                    <p:set>
                                      <p:cBhvr>
                                        <p:cTn id="127" dur="1" fill="hold">
                                          <p:stCondLst>
                                            <p:cond delay="499"/>
                                          </p:stCondLst>
                                        </p:cTn>
                                        <p:tgtEl>
                                          <p:spTgt spid="46"/>
                                        </p:tgtEl>
                                        <p:attrNameLst>
                                          <p:attrName>style.visibility</p:attrName>
                                        </p:attrNameLst>
                                      </p:cBhvr>
                                      <p:to>
                                        <p:strVal val="hidden"/>
                                      </p:to>
                                    </p:set>
                                  </p:childTnLst>
                                </p:cTn>
                              </p:par>
                              <p:par>
                                <p:cTn id="128" presetID="2" presetClass="exit" presetSubtype="4" fill="hold" grpId="1" nodeType="withEffect">
                                  <p:stCondLst>
                                    <p:cond delay="0"/>
                                  </p:stCondLst>
                                  <p:childTnLst>
                                    <p:anim calcmode="lin" valueType="num">
                                      <p:cBhvr additive="base">
                                        <p:cTn id="129" dur="500"/>
                                        <p:tgtEl>
                                          <p:spTgt spid="48"/>
                                        </p:tgtEl>
                                        <p:attrNameLst>
                                          <p:attrName>ppt_x</p:attrName>
                                        </p:attrNameLst>
                                      </p:cBhvr>
                                      <p:tavLst>
                                        <p:tav tm="0">
                                          <p:val>
                                            <p:strVal val="ppt_x"/>
                                          </p:val>
                                        </p:tav>
                                        <p:tav tm="100000">
                                          <p:val>
                                            <p:strVal val="ppt_x"/>
                                          </p:val>
                                        </p:tav>
                                      </p:tavLst>
                                    </p:anim>
                                    <p:anim calcmode="lin" valueType="num">
                                      <p:cBhvr additive="base">
                                        <p:cTn id="130" dur="500"/>
                                        <p:tgtEl>
                                          <p:spTgt spid="48"/>
                                        </p:tgtEl>
                                        <p:attrNameLst>
                                          <p:attrName>ppt_y</p:attrName>
                                        </p:attrNameLst>
                                      </p:cBhvr>
                                      <p:tavLst>
                                        <p:tav tm="0">
                                          <p:val>
                                            <p:strVal val="ppt_y"/>
                                          </p:val>
                                        </p:tav>
                                        <p:tav tm="100000">
                                          <p:val>
                                            <p:strVal val="1+ppt_h/2"/>
                                          </p:val>
                                        </p:tav>
                                      </p:tavLst>
                                    </p:anim>
                                    <p:set>
                                      <p:cBhvr>
                                        <p:cTn id="131" dur="1" fill="hold">
                                          <p:stCondLst>
                                            <p:cond delay="499"/>
                                          </p:stCondLst>
                                        </p:cTn>
                                        <p:tgtEl>
                                          <p:spTgt spid="48"/>
                                        </p:tgtEl>
                                        <p:attrNameLst>
                                          <p:attrName>style.visibility</p:attrName>
                                        </p:attrNameLst>
                                      </p:cBhvr>
                                      <p:to>
                                        <p:strVal val="hidden"/>
                                      </p:to>
                                    </p:set>
                                  </p:childTnLst>
                                </p:cTn>
                              </p:par>
                              <p:par>
                                <p:cTn id="132" presetID="2" presetClass="exit" presetSubtype="4" fill="hold" grpId="2" nodeType="withEffect">
                                  <p:stCondLst>
                                    <p:cond delay="0"/>
                                  </p:stCondLst>
                                  <p:childTnLst>
                                    <p:anim calcmode="lin" valueType="num">
                                      <p:cBhvr additive="base">
                                        <p:cTn id="133" dur="500"/>
                                        <p:tgtEl>
                                          <p:spTgt spid="49"/>
                                        </p:tgtEl>
                                        <p:attrNameLst>
                                          <p:attrName>ppt_x</p:attrName>
                                        </p:attrNameLst>
                                      </p:cBhvr>
                                      <p:tavLst>
                                        <p:tav tm="0">
                                          <p:val>
                                            <p:strVal val="ppt_x"/>
                                          </p:val>
                                        </p:tav>
                                        <p:tav tm="100000">
                                          <p:val>
                                            <p:strVal val="ppt_x"/>
                                          </p:val>
                                        </p:tav>
                                      </p:tavLst>
                                    </p:anim>
                                    <p:anim calcmode="lin" valueType="num">
                                      <p:cBhvr additive="base">
                                        <p:cTn id="134" dur="500"/>
                                        <p:tgtEl>
                                          <p:spTgt spid="49"/>
                                        </p:tgtEl>
                                        <p:attrNameLst>
                                          <p:attrName>ppt_y</p:attrName>
                                        </p:attrNameLst>
                                      </p:cBhvr>
                                      <p:tavLst>
                                        <p:tav tm="0">
                                          <p:val>
                                            <p:strVal val="ppt_y"/>
                                          </p:val>
                                        </p:tav>
                                        <p:tav tm="100000">
                                          <p:val>
                                            <p:strVal val="1+ppt_h/2"/>
                                          </p:val>
                                        </p:tav>
                                      </p:tavLst>
                                    </p:anim>
                                    <p:set>
                                      <p:cBhvr>
                                        <p:cTn id="135" dur="1" fill="hold">
                                          <p:stCondLst>
                                            <p:cond delay="499"/>
                                          </p:stCondLst>
                                        </p:cTn>
                                        <p:tgtEl>
                                          <p:spTgt spid="49"/>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50"/>
                                        </p:tgtEl>
                                        <p:attrNameLst>
                                          <p:attrName>ppt_x</p:attrName>
                                        </p:attrNameLst>
                                      </p:cBhvr>
                                      <p:tavLst>
                                        <p:tav tm="0">
                                          <p:val>
                                            <p:strVal val="ppt_x"/>
                                          </p:val>
                                        </p:tav>
                                        <p:tav tm="100000">
                                          <p:val>
                                            <p:strVal val="ppt_x"/>
                                          </p:val>
                                        </p:tav>
                                      </p:tavLst>
                                    </p:anim>
                                    <p:anim calcmode="lin" valueType="num">
                                      <p:cBhvr additive="base">
                                        <p:cTn id="138" dur="500"/>
                                        <p:tgtEl>
                                          <p:spTgt spid="50"/>
                                        </p:tgtEl>
                                        <p:attrNameLst>
                                          <p:attrName>ppt_y</p:attrName>
                                        </p:attrNameLst>
                                      </p:cBhvr>
                                      <p:tavLst>
                                        <p:tav tm="0">
                                          <p:val>
                                            <p:strVal val="ppt_y"/>
                                          </p:val>
                                        </p:tav>
                                        <p:tav tm="100000">
                                          <p:val>
                                            <p:strVal val="1+ppt_h/2"/>
                                          </p:val>
                                        </p:tav>
                                      </p:tavLst>
                                    </p:anim>
                                    <p:set>
                                      <p:cBhvr>
                                        <p:cTn id="139" dur="1" fill="hold">
                                          <p:stCondLst>
                                            <p:cond delay="499"/>
                                          </p:stCondLst>
                                        </p:cTn>
                                        <p:tgtEl>
                                          <p:spTgt spid="50"/>
                                        </p:tgtEl>
                                        <p:attrNameLst>
                                          <p:attrName>style.visibility</p:attrName>
                                        </p:attrNameLst>
                                      </p:cBhvr>
                                      <p:to>
                                        <p:strVal val="hidden"/>
                                      </p:to>
                                    </p:set>
                                  </p:childTnLst>
                                </p:cTn>
                              </p:par>
                              <p:par>
                                <p:cTn id="140" presetID="2" presetClass="exit" presetSubtype="1" fill="hold" grpId="2" nodeType="withEffect">
                                  <p:stCondLst>
                                    <p:cond delay="0"/>
                                  </p:stCondLst>
                                  <p:childTnLst>
                                    <p:anim calcmode="lin" valueType="num">
                                      <p:cBhvr additive="base">
                                        <p:cTn id="141" dur="500"/>
                                        <p:tgtEl>
                                          <p:spTgt spid="45"/>
                                        </p:tgtEl>
                                        <p:attrNameLst>
                                          <p:attrName>ppt_x</p:attrName>
                                        </p:attrNameLst>
                                      </p:cBhvr>
                                      <p:tavLst>
                                        <p:tav tm="0">
                                          <p:val>
                                            <p:strVal val="ppt_x"/>
                                          </p:val>
                                        </p:tav>
                                        <p:tav tm="100000">
                                          <p:val>
                                            <p:strVal val="ppt_x"/>
                                          </p:val>
                                        </p:tav>
                                      </p:tavLst>
                                    </p:anim>
                                    <p:anim calcmode="lin" valueType="num">
                                      <p:cBhvr additive="base">
                                        <p:cTn id="142" dur="500"/>
                                        <p:tgtEl>
                                          <p:spTgt spid="45"/>
                                        </p:tgtEl>
                                        <p:attrNameLst>
                                          <p:attrName>ppt_y</p:attrName>
                                        </p:attrNameLst>
                                      </p:cBhvr>
                                      <p:tavLst>
                                        <p:tav tm="0">
                                          <p:val>
                                            <p:strVal val="ppt_y"/>
                                          </p:val>
                                        </p:tav>
                                        <p:tav tm="100000">
                                          <p:val>
                                            <p:strVal val="0-ppt_h/2"/>
                                          </p:val>
                                        </p:tav>
                                      </p:tavLst>
                                    </p:anim>
                                    <p:set>
                                      <p:cBhvr>
                                        <p:cTn id="143" dur="1" fill="hold">
                                          <p:stCondLst>
                                            <p:cond delay="499"/>
                                          </p:stCondLst>
                                        </p:cTn>
                                        <p:tgtEl>
                                          <p:spTgt spid="45"/>
                                        </p:tgtEl>
                                        <p:attrNameLst>
                                          <p:attrName>style.visibility</p:attrName>
                                        </p:attrNameLst>
                                      </p:cBhvr>
                                      <p:to>
                                        <p:strVal val="hidden"/>
                                      </p:to>
                                    </p:set>
                                  </p:childTnLst>
                                </p:cTn>
                              </p:par>
                              <p:par>
                                <p:cTn id="144" presetID="2" presetClass="exit" presetSubtype="1" fill="hold" grpId="1" nodeType="withEffect">
                                  <p:stCondLst>
                                    <p:cond delay="0"/>
                                  </p:stCondLst>
                                  <p:childTnLst>
                                    <p:anim calcmode="lin" valueType="num">
                                      <p:cBhvr additive="base">
                                        <p:cTn id="145" dur="500"/>
                                        <p:tgtEl>
                                          <p:spTgt spid="47"/>
                                        </p:tgtEl>
                                        <p:attrNameLst>
                                          <p:attrName>ppt_x</p:attrName>
                                        </p:attrNameLst>
                                      </p:cBhvr>
                                      <p:tavLst>
                                        <p:tav tm="0">
                                          <p:val>
                                            <p:strVal val="ppt_x"/>
                                          </p:val>
                                        </p:tav>
                                        <p:tav tm="100000">
                                          <p:val>
                                            <p:strVal val="ppt_x"/>
                                          </p:val>
                                        </p:tav>
                                      </p:tavLst>
                                    </p:anim>
                                    <p:anim calcmode="lin" valueType="num">
                                      <p:cBhvr additive="base">
                                        <p:cTn id="146" dur="500"/>
                                        <p:tgtEl>
                                          <p:spTgt spid="47"/>
                                        </p:tgtEl>
                                        <p:attrNameLst>
                                          <p:attrName>ppt_y</p:attrName>
                                        </p:attrNameLst>
                                      </p:cBhvr>
                                      <p:tavLst>
                                        <p:tav tm="0">
                                          <p:val>
                                            <p:strVal val="ppt_y"/>
                                          </p:val>
                                        </p:tav>
                                        <p:tav tm="100000">
                                          <p:val>
                                            <p:strVal val="0-ppt_h/2"/>
                                          </p:val>
                                        </p:tav>
                                      </p:tavLst>
                                    </p:anim>
                                    <p:set>
                                      <p:cBhvr>
                                        <p:cTn id="147" dur="1" fill="hold">
                                          <p:stCondLst>
                                            <p:cond delay="499"/>
                                          </p:stCondLst>
                                        </p:cTn>
                                        <p:tgtEl>
                                          <p:spTgt spid="47"/>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51"/>
                                        </p:tgtEl>
                                        <p:attrNameLst>
                                          <p:attrName>ppt_x</p:attrName>
                                        </p:attrNameLst>
                                      </p:cBhvr>
                                      <p:tavLst>
                                        <p:tav tm="0">
                                          <p:val>
                                            <p:strVal val="ppt_x"/>
                                          </p:val>
                                        </p:tav>
                                        <p:tav tm="100000">
                                          <p:val>
                                            <p:strVal val="ppt_x"/>
                                          </p:val>
                                        </p:tav>
                                      </p:tavLst>
                                    </p:anim>
                                    <p:anim calcmode="lin" valueType="num">
                                      <p:cBhvr additive="base">
                                        <p:cTn id="150" dur="500"/>
                                        <p:tgtEl>
                                          <p:spTgt spid="51"/>
                                        </p:tgtEl>
                                        <p:attrNameLst>
                                          <p:attrName>ppt_y</p:attrName>
                                        </p:attrNameLst>
                                      </p:cBhvr>
                                      <p:tavLst>
                                        <p:tav tm="0">
                                          <p:val>
                                            <p:strVal val="ppt_y"/>
                                          </p:val>
                                        </p:tav>
                                        <p:tav tm="100000">
                                          <p:val>
                                            <p:strVal val="0-ppt_h/2"/>
                                          </p:val>
                                        </p:tav>
                                      </p:tavLst>
                                    </p:anim>
                                    <p:set>
                                      <p:cBhvr>
                                        <p:cTn id="151" dur="1" fill="hold">
                                          <p:stCondLst>
                                            <p:cond delay="499"/>
                                          </p:stCondLst>
                                        </p:cTn>
                                        <p:tgtEl>
                                          <p:spTgt spid="51"/>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52"/>
                                        </p:tgtEl>
                                        <p:attrNameLst>
                                          <p:attrName>ppt_x</p:attrName>
                                        </p:attrNameLst>
                                      </p:cBhvr>
                                      <p:tavLst>
                                        <p:tav tm="0">
                                          <p:val>
                                            <p:strVal val="ppt_x"/>
                                          </p:val>
                                        </p:tav>
                                        <p:tav tm="100000">
                                          <p:val>
                                            <p:strVal val="ppt_x"/>
                                          </p:val>
                                        </p:tav>
                                      </p:tavLst>
                                    </p:anim>
                                    <p:anim calcmode="lin" valueType="num">
                                      <p:cBhvr additive="base">
                                        <p:cTn id="154" dur="500"/>
                                        <p:tgtEl>
                                          <p:spTgt spid="52"/>
                                        </p:tgtEl>
                                        <p:attrNameLst>
                                          <p:attrName>ppt_y</p:attrName>
                                        </p:attrNameLst>
                                      </p:cBhvr>
                                      <p:tavLst>
                                        <p:tav tm="0">
                                          <p:val>
                                            <p:strVal val="ppt_y"/>
                                          </p:val>
                                        </p:tav>
                                        <p:tav tm="100000">
                                          <p:val>
                                            <p:strVal val="0-ppt_h/2"/>
                                          </p:val>
                                        </p:tav>
                                      </p:tavLst>
                                    </p:anim>
                                    <p:set>
                                      <p:cBhvr>
                                        <p:cTn id="155" dur="1" fill="hold">
                                          <p:stCondLst>
                                            <p:cond delay="4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45" grpId="0" animBg="1"/>
      <p:bldP spid="45" grpId="1" animBg="1"/>
      <p:bldP spid="45" grpId="2" animBg="1"/>
      <p:bldP spid="46" grpId="0" animBg="1"/>
      <p:bldP spid="46" grpId="1" animBg="1"/>
      <p:bldP spid="46" grpId="2" animBg="1"/>
      <p:bldP spid="47" grpId="0"/>
      <p:bldP spid="47" grpId="1"/>
      <p:bldP spid="48" grpId="0"/>
      <p:bldP spid="48" grpId="1"/>
      <p:bldP spid="49" grpId="0" animBg="1"/>
      <p:bldP spid="49" grpId="1" animBg="1"/>
      <p:bldP spid="49" grpId="2" animBg="1"/>
      <p:bldP spid="50" grpId="0"/>
      <p:bldP spid="50" grpId="1"/>
      <p:bldP spid="51" grpId="0" animBg="1"/>
      <p:bldP spid="51" grpId="1" animBg="1"/>
      <p:bldP spid="51" grpId="2" animBg="1"/>
      <p:bldP spid="52" grpId="0"/>
      <p:bldP spid="52"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10"/>
          <p:cNvGrpSpPr>
            <a:grpSpLocks/>
          </p:cNvGrpSpPr>
          <p:nvPr/>
        </p:nvGrpSpPr>
        <p:grpSpPr bwMode="auto">
          <a:xfrm>
            <a:off x="1297541" y="2196973"/>
            <a:ext cx="2904160" cy="1161664"/>
            <a:chOff x="1069" y="2101"/>
            <a:chExt cx="1830" cy="824"/>
          </a:xfrm>
        </p:grpSpPr>
        <p:sp>
          <p:nvSpPr>
            <p:cNvPr id="30" name="Freeform 11"/>
            <p:cNvSpPr>
              <a:spLocks/>
            </p:cNvSpPr>
            <p:nvPr/>
          </p:nvSpPr>
          <p:spPr bwMode="auto">
            <a:xfrm>
              <a:off x="1069" y="2101"/>
              <a:ext cx="1830" cy="458"/>
            </a:xfrm>
            <a:custGeom>
              <a:avLst/>
              <a:gdLst>
                <a:gd name="T0" fmla="*/ 1829 w 1830"/>
                <a:gd name="T1" fmla="*/ 434 h 458"/>
                <a:gd name="T2" fmla="*/ 1811 w 1830"/>
                <a:gd name="T3" fmla="*/ 365 h 458"/>
                <a:gd name="T4" fmla="*/ 1775 w 1830"/>
                <a:gd name="T5" fmla="*/ 300 h 458"/>
                <a:gd name="T6" fmla="*/ 1720 w 1830"/>
                <a:gd name="T7" fmla="*/ 239 h 458"/>
                <a:gd name="T8" fmla="*/ 1649 w 1830"/>
                <a:gd name="T9" fmla="*/ 185 h 458"/>
                <a:gd name="T10" fmla="*/ 1562 w 1830"/>
                <a:gd name="T11" fmla="*/ 134 h 458"/>
                <a:gd name="T12" fmla="*/ 1463 w 1830"/>
                <a:gd name="T13" fmla="*/ 92 h 458"/>
                <a:gd name="T14" fmla="*/ 1351 w 1830"/>
                <a:gd name="T15" fmla="*/ 55 h 458"/>
                <a:gd name="T16" fmla="*/ 1230 w 1830"/>
                <a:gd name="T17" fmla="*/ 28 h 458"/>
                <a:gd name="T18" fmla="*/ 1099 w 1830"/>
                <a:gd name="T19" fmla="*/ 9 h 458"/>
                <a:gd name="T20" fmla="*/ 962 w 1830"/>
                <a:gd name="T21" fmla="*/ 0 h 458"/>
                <a:gd name="T22" fmla="*/ 868 w 1830"/>
                <a:gd name="T23" fmla="*/ 0 h 458"/>
                <a:gd name="T24" fmla="*/ 731 w 1830"/>
                <a:gd name="T25" fmla="*/ 9 h 458"/>
                <a:gd name="T26" fmla="*/ 600 w 1830"/>
                <a:gd name="T27" fmla="*/ 28 h 458"/>
                <a:gd name="T28" fmla="*/ 479 w 1830"/>
                <a:gd name="T29" fmla="*/ 55 h 458"/>
                <a:gd name="T30" fmla="*/ 367 w 1830"/>
                <a:gd name="T31" fmla="*/ 92 h 458"/>
                <a:gd name="T32" fmla="*/ 268 w 1830"/>
                <a:gd name="T33" fmla="*/ 134 h 458"/>
                <a:gd name="T34" fmla="*/ 181 w 1830"/>
                <a:gd name="T35" fmla="*/ 185 h 458"/>
                <a:gd name="T36" fmla="*/ 110 w 1830"/>
                <a:gd name="T37" fmla="*/ 239 h 458"/>
                <a:gd name="T38" fmla="*/ 55 w 1830"/>
                <a:gd name="T39" fmla="*/ 300 h 458"/>
                <a:gd name="T40" fmla="*/ 19 w 1830"/>
                <a:gd name="T41" fmla="*/ 365 h 458"/>
                <a:gd name="T42" fmla="*/ 1 w 1830"/>
                <a:gd name="T43" fmla="*/ 434 h 458"/>
                <a:gd name="T44" fmla="*/ 91 w 1830"/>
                <a:gd name="T45" fmla="*/ 458 h 458"/>
                <a:gd name="T46" fmla="*/ 100 w 1830"/>
                <a:gd name="T47" fmla="*/ 396 h 458"/>
                <a:gd name="T48" fmla="*/ 128 w 1830"/>
                <a:gd name="T49" fmla="*/ 336 h 458"/>
                <a:gd name="T50" fmla="*/ 172 w 1830"/>
                <a:gd name="T51" fmla="*/ 280 h 458"/>
                <a:gd name="T52" fmla="*/ 232 w 1830"/>
                <a:gd name="T53" fmla="*/ 228 h 458"/>
                <a:gd name="T54" fmla="*/ 305 w 1830"/>
                <a:gd name="T55" fmla="*/ 181 h 458"/>
                <a:gd name="T56" fmla="*/ 391 w 1830"/>
                <a:gd name="T57" fmla="*/ 140 h 458"/>
                <a:gd name="T58" fmla="*/ 488 w 1830"/>
                <a:gd name="T59" fmla="*/ 106 h 458"/>
                <a:gd name="T60" fmla="*/ 595 w 1830"/>
                <a:gd name="T61" fmla="*/ 78 h 458"/>
                <a:gd name="T62" fmla="*/ 709 w 1830"/>
                <a:gd name="T63" fmla="*/ 59 h 458"/>
                <a:gd name="T64" fmla="*/ 831 w 1830"/>
                <a:gd name="T65" fmla="*/ 49 h 458"/>
                <a:gd name="T66" fmla="*/ 915 w 1830"/>
                <a:gd name="T67" fmla="*/ 46 h 458"/>
                <a:gd name="T68" fmla="*/ 1041 w 1830"/>
                <a:gd name="T69" fmla="*/ 51 h 458"/>
                <a:gd name="T70" fmla="*/ 1160 w 1830"/>
                <a:gd name="T71" fmla="*/ 65 h 458"/>
                <a:gd name="T72" fmla="*/ 1272 w 1830"/>
                <a:gd name="T73" fmla="*/ 87 h 458"/>
                <a:gd name="T74" fmla="*/ 1375 w 1830"/>
                <a:gd name="T75" fmla="*/ 116 h 458"/>
                <a:gd name="T76" fmla="*/ 1469 w 1830"/>
                <a:gd name="T77" fmla="*/ 153 h 458"/>
                <a:gd name="T78" fmla="*/ 1551 w 1830"/>
                <a:gd name="T79" fmla="*/ 196 h 458"/>
                <a:gd name="T80" fmla="*/ 1619 w 1830"/>
                <a:gd name="T81" fmla="*/ 244 h 458"/>
                <a:gd name="T82" fmla="*/ 1674 w 1830"/>
                <a:gd name="T83" fmla="*/ 298 h 458"/>
                <a:gd name="T84" fmla="*/ 1713 w 1830"/>
                <a:gd name="T85" fmla="*/ 355 h 458"/>
                <a:gd name="T86" fmla="*/ 1735 w 1830"/>
                <a:gd name="T87" fmla="*/ 416 h 458"/>
                <a:gd name="T88" fmla="*/ 1830 w 1830"/>
                <a:gd name="T89" fmla="*/ 458 h 45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830"/>
                <a:gd name="T136" fmla="*/ 0 h 458"/>
                <a:gd name="T137" fmla="*/ 1830 w 1830"/>
                <a:gd name="T138" fmla="*/ 458 h 45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830" h="458">
                  <a:moveTo>
                    <a:pt x="1830" y="458"/>
                  </a:moveTo>
                  <a:lnTo>
                    <a:pt x="1830" y="458"/>
                  </a:lnTo>
                  <a:lnTo>
                    <a:pt x="1829" y="434"/>
                  </a:lnTo>
                  <a:lnTo>
                    <a:pt x="1825" y="411"/>
                  </a:lnTo>
                  <a:lnTo>
                    <a:pt x="1820" y="388"/>
                  </a:lnTo>
                  <a:lnTo>
                    <a:pt x="1811" y="365"/>
                  </a:lnTo>
                  <a:lnTo>
                    <a:pt x="1801" y="343"/>
                  </a:lnTo>
                  <a:lnTo>
                    <a:pt x="1790" y="322"/>
                  </a:lnTo>
                  <a:lnTo>
                    <a:pt x="1775" y="300"/>
                  </a:lnTo>
                  <a:lnTo>
                    <a:pt x="1758" y="280"/>
                  </a:lnTo>
                  <a:lnTo>
                    <a:pt x="1740" y="260"/>
                  </a:lnTo>
                  <a:lnTo>
                    <a:pt x="1720" y="239"/>
                  </a:lnTo>
                  <a:lnTo>
                    <a:pt x="1698" y="220"/>
                  </a:lnTo>
                  <a:lnTo>
                    <a:pt x="1674" y="202"/>
                  </a:lnTo>
                  <a:lnTo>
                    <a:pt x="1649" y="185"/>
                  </a:lnTo>
                  <a:lnTo>
                    <a:pt x="1622" y="167"/>
                  </a:lnTo>
                  <a:lnTo>
                    <a:pt x="1593" y="150"/>
                  </a:lnTo>
                  <a:lnTo>
                    <a:pt x="1562" y="134"/>
                  </a:lnTo>
                  <a:lnTo>
                    <a:pt x="1530" y="120"/>
                  </a:lnTo>
                  <a:lnTo>
                    <a:pt x="1497" y="104"/>
                  </a:lnTo>
                  <a:lnTo>
                    <a:pt x="1463" y="92"/>
                  </a:lnTo>
                  <a:lnTo>
                    <a:pt x="1427" y="78"/>
                  </a:lnTo>
                  <a:lnTo>
                    <a:pt x="1389" y="66"/>
                  </a:lnTo>
                  <a:lnTo>
                    <a:pt x="1351" y="55"/>
                  </a:lnTo>
                  <a:lnTo>
                    <a:pt x="1312" y="46"/>
                  </a:lnTo>
                  <a:lnTo>
                    <a:pt x="1271" y="36"/>
                  </a:lnTo>
                  <a:lnTo>
                    <a:pt x="1230" y="28"/>
                  </a:lnTo>
                  <a:lnTo>
                    <a:pt x="1187" y="21"/>
                  </a:lnTo>
                  <a:lnTo>
                    <a:pt x="1144" y="14"/>
                  </a:lnTo>
                  <a:lnTo>
                    <a:pt x="1099" y="9"/>
                  </a:lnTo>
                  <a:lnTo>
                    <a:pt x="1055" y="5"/>
                  </a:lnTo>
                  <a:lnTo>
                    <a:pt x="1009" y="3"/>
                  </a:lnTo>
                  <a:lnTo>
                    <a:pt x="962" y="0"/>
                  </a:lnTo>
                  <a:lnTo>
                    <a:pt x="915" y="0"/>
                  </a:lnTo>
                  <a:lnTo>
                    <a:pt x="868" y="0"/>
                  </a:lnTo>
                  <a:lnTo>
                    <a:pt x="821" y="3"/>
                  </a:lnTo>
                  <a:lnTo>
                    <a:pt x="775" y="5"/>
                  </a:lnTo>
                  <a:lnTo>
                    <a:pt x="731" y="9"/>
                  </a:lnTo>
                  <a:lnTo>
                    <a:pt x="686" y="14"/>
                  </a:lnTo>
                  <a:lnTo>
                    <a:pt x="643" y="21"/>
                  </a:lnTo>
                  <a:lnTo>
                    <a:pt x="600" y="28"/>
                  </a:lnTo>
                  <a:lnTo>
                    <a:pt x="559" y="36"/>
                  </a:lnTo>
                  <a:lnTo>
                    <a:pt x="518" y="46"/>
                  </a:lnTo>
                  <a:lnTo>
                    <a:pt x="479" y="55"/>
                  </a:lnTo>
                  <a:lnTo>
                    <a:pt x="441" y="66"/>
                  </a:lnTo>
                  <a:lnTo>
                    <a:pt x="403" y="78"/>
                  </a:lnTo>
                  <a:lnTo>
                    <a:pt x="367" y="92"/>
                  </a:lnTo>
                  <a:lnTo>
                    <a:pt x="333" y="104"/>
                  </a:lnTo>
                  <a:lnTo>
                    <a:pt x="300" y="120"/>
                  </a:lnTo>
                  <a:lnTo>
                    <a:pt x="268" y="134"/>
                  </a:lnTo>
                  <a:lnTo>
                    <a:pt x="237" y="150"/>
                  </a:lnTo>
                  <a:lnTo>
                    <a:pt x="208" y="167"/>
                  </a:lnTo>
                  <a:lnTo>
                    <a:pt x="181" y="185"/>
                  </a:lnTo>
                  <a:lnTo>
                    <a:pt x="156" y="202"/>
                  </a:lnTo>
                  <a:lnTo>
                    <a:pt x="132" y="220"/>
                  </a:lnTo>
                  <a:lnTo>
                    <a:pt x="110" y="239"/>
                  </a:lnTo>
                  <a:lnTo>
                    <a:pt x="90" y="260"/>
                  </a:lnTo>
                  <a:lnTo>
                    <a:pt x="72" y="280"/>
                  </a:lnTo>
                  <a:lnTo>
                    <a:pt x="55" y="300"/>
                  </a:lnTo>
                  <a:lnTo>
                    <a:pt x="40" y="322"/>
                  </a:lnTo>
                  <a:lnTo>
                    <a:pt x="29" y="343"/>
                  </a:lnTo>
                  <a:lnTo>
                    <a:pt x="19" y="365"/>
                  </a:lnTo>
                  <a:lnTo>
                    <a:pt x="10" y="388"/>
                  </a:lnTo>
                  <a:lnTo>
                    <a:pt x="5" y="411"/>
                  </a:lnTo>
                  <a:lnTo>
                    <a:pt x="1" y="434"/>
                  </a:lnTo>
                  <a:lnTo>
                    <a:pt x="0" y="458"/>
                  </a:lnTo>
                  <a:lnTo>
                    <a:pt x="91" y="458"/>
                  </a:lnTo>
                  <a:lnTo>
                    <a:pt x="92" y="436"/>
                  </a:lnTo>
                  <a:lnTo>
                    <a:pt x="95" y="416"/>
                  </a:lnTo>
                  <a:lnTo>
                    <a:pt x="100" y="396"/>
                  </a:lnTo>
                  <a:lnTo>
                    <a:pt x="108" y="375"/>
                  </a:lnTo>
                  <a:lnTo>
                    <a:pt x="117" y="355"/>
                  </a:lnTo>
                  <a:lnTo>
                    <a:pt x="128" y="336"/>
                  </a:lnTo>
                  <a:lnTo>
                    <a:pt x="141" y="317"/>
                  </a:lnTo>
                  <a:lnTo>
                    <a:pt x="156" y="298"/>
                  </a:lnTo>
                  <a:lnTo>
                    <a:pt x="172" y="280"/>
                  </a:lnTo>
                  <a:lnTo>
                    <a:pt x="190" y="262"/>
                  </a:lnTo>
                  <a:lnTo>
                    <a:pt x="211" y="244"/>
                  </a:lnTo>
                  <a:lnTo>
                    <a:pt x="232" y="228"/>
                  </a:lnTo>
                  <a:lnTo>
                    <a:pt x="255" y="211"/>
                  </a:lnTo>
                  <a:lnTo>
                    <a:pt x="279" y="196"/>
                  </a:lnTo>
                  <a:lnTo>
                    <a:pt x="305" y="181"/>
                  </a:lnTo>
                  <a:lnTo>
                    <a:pt x="333" y="167"/>
                  </a:lnTo>
                  <a:lnTo>
                    <a:pt x="361" y="153"/>
                  </a:lnTo>
                  <a:lnTo>
                    <a:pt x="391" y="140"/>
                  </a:lnTo>
                  <a:lnTo>
                    <a:pt x="422" y="127"/>
                  </a:lnTo>
                  <a:lnTo>
                    <a:pt x="455" y="116"/>
                  </a:lnTo>
                  <a:lnTo>
                    <a:pt x="488" y="106"/>
                  </a:lnTo>
                  <a:lnTo>
                    <a:pt x="522" y="96"/>
                  </a:lnTo>
                  <a:lnTo>
                    <a:pt x="558" y="87"/>
                  </a:lnTo>
                  <a:lnTo>
                    <a:pt x="595" y="78"/>
                  </a:lnTo>
                  <a:lnTo>
                    <a:pt x="631" y="71"/>
                  </a:lnTo>
                  <a:lnTo>
                    <a:pt x="670" y="65"/>
                  </a:lnTo>
                  <a:lnTo>
                    <a:pt x="709" y="59"/>
                  </a:lnTo>
                  <a:lnTo>
                    <a:pt x="748" y="55"/>
                  </a:lnTo>
                  <a:lnTo>
                    <a:pt x="789" y="51"/>
                  </a:lnTo>
                  <a:lnTo>
                    <a:pt x="831" y="49"/>
                  </a:lnTo>
                  <a:lnTo>
                    <a:pt x="873" y="46"/>
                  </a:lnTo>
                  <a:lnTo>
                    <a:pt x="915" y="46"/>
                  </a:lnTo>
                  <a:lnTo>
                    <a:pt x="957" y="46"/>
                  </a:lnTo>
                  <a:lnTo>
                    <a:pt x="999" y="49"/>
                  </a:lnTo>
                  <a:lnTo>
                    <a:pt x="1041" y="51"/>
                  </a:lnTo>
                  <a:lnTo>
                    <a:pt x="1082" y="55"/>
                  </a:lnTo>
                  <a:lnTo>
                    <a:pt x="1121" y="59"/>
                  </a:lnTo>
                  <a:lnTo>
                    <a:pt x="1160" y="65"/>
                  </a:lnTo>
                  <a:lnTo>
                    <a:pt x="1199" y="71"/>
                  </a:lnTo>
                  <a:lnTo>
                    <a:pt x="1235" y="78"/>
                  </a:lnTo>
                  <a:lnTo>
                    <a:pt x="1272" y="87"/>
                  </a:lnTo>
                  <a:lnTo>
                    <a:pt x="1308" y="96"/>
                  </a:lnTo>
                  <a:lnTo>
                    <a:pt x="1342" y="106"/>
                  </a:lnTo>
                  <a:lnTo>
                    <a:pt x="1375" y="116"/>
                  </a:lnTo>
                  <a:lnTo>
                    <a:pt x="1408" y="127"/>
                  </a:lnTo>
                  <a:lnTo>
                    <a:pt x="1439" y="140"/>
                  </a:lnTo>
                  <a:lnTo>
                    <a:pt x="1469" y="153"/>
                  </a:lnTo>
                  <a:lnTo>
                    <a:pt x="1497" y="167"/>
                  </a:lnTo>
                  <a:lnTo>
                    <a:pt x="1525" y="181"/>
                  </a:lnTo>
                  <a:lnTo>
                    <a:pt x="1551" y="196"/>
                  </a:lnTo>
                  <a:lnTo>
                    <a:pt x="1575" y="211"/>
                  </a:lnTo>
                  <a:lnTo>
                    <a:pt x="1598" y="228"/>
                  </a:lnTo>
                  <a:lnTo>
                    <a:pt x="1619" y="244"/>
                  </a:lnTo>
                  <a:lnTo>
                    <a:pt x="1640" y="262"/>
                  </a:lnTo>
                  <a:lnTo>
                    <a:pt x="1658" y="280"/>
                  </a:lnTo>
                  <a:lnTo>
                    <a:pt x="1674" y="298"/>
                  </a:lnTo>
                  <a:lnTo>
                    <a:pt x="1689" y="317"/>
                  </a:lnTo>
                  <a:lnTo>
                    <a:pt x="1702" y="336"/>
                  </a:lnTo>
                  <a:lnTo>
                    <a:pt x="1713" y="355"/>
                  </a:lnTo>
                  <a:lnTo>
                    <a:pt x="1722" y="375"/>
                  </a:lnTo>
                  <a:lnTo>
                    <a:pt x="1730" y="396"/>
                  </a:lnTo>
                  <a:lnTo>
                    <a:pt x="1735" y="416"/>
                  </a:lnTo>
                  <a:lnTo>
                    <a:pt x="1738" y="436"/>
                  </a:lnTo>
                  <a:lnTo>
                    <a:pt x="1739" y="458"/>
                  </a:lnTo>
                  <a:lnTo>
                    <a:pt x="1830" y="458"/>
                  </a:lnTo>
                  <a:close/>
                </a:path>
              </a:pathLst>
            </a:custGeom>
            <a:solidFill>
              <a:srgbClr val="FFFFFF"/>
            </a:soli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sp>
          <p:nvSpPr>
            <p:cNvPr id="31" name="Freeform 12"/>
            <p:cNvSpPr>
              <a:spLocks/>
            </p:cNvSpPr>
            <p:nvPr/>
          </p:nvSpPr>
          <p:spPr bwMode="auto">
            <a:xfrm>
              <a:off x="1160" y="2147"/>
              <a:ext cx="1647" cy="778"/>
            </a:xfrm>
            <a:custGeom>
              <a:avLst/>
              <a:gdLst>
                <a:gd name="T0" fmla="*/ 1647 w 1648"/>
                <a:gd name="T1" fmla="*/ 390 h 778"/>
                <a:gd name="T2" fmla="*/ 1631 w 1648"/>
                <a:gd name="T3" fmla="*/ 329 h 778"/>
                <a:gd name="T4" fmla="*/ 1598 w 1648"/>
                <a:gd name="T5" fmla="*/ 271 h 778"/>
                <a:gd name="T6" fmla="*/ 1549 w 1648"/>
                <a:gd name="T7" fmla="*/ 216 h 778"/>
                <a:gd name="T8" fmla="*/ 1484 w 1648"/>
                <a:gd name="T9" fmla="*/ 165 h 778"/>
                <a:gd name="T10" fmla="*/ 1406 w 1648"/>
                <a:gd name="T11" fmla="*/ 121 h 778"/>
                <a:gd name="T12" fmla="*/ 1317 w 1648"/>
                <a:gd name="T13" fmla="*/ 81 h 778"/>
                <a:gd name="T14" fmla="*/ 1217 w 1648"/>
                <a:gd name="T15" fmla="*/ 50 h 778"/>
                <a:gd name="T16" fmla="*/ 1108 w 1648"/>
                <a:gd name="T17" fmla="*/ 25 h 778"/>
                <a:gd name="T18" fmla="*/ 991 w 1648"/>
                <a:gd name="T19" fmla="*/ 9 h 778"/>
                <a:gd name="T20" fmla="*/ 866 w 1648"/>
                <a:gd name="T21" fmla="*/ 0 h 778"/>
                <a:gd name="T22" fmla="*/ 782 w 1648"/>
                <a:gd name="T23" fmla="*/ 0 h 778"/>
                <a:gd name="T24" fmla="*/ 657 w 1648"/>
                <a:gd name="T25" fmla="*/ 9 h 778"/>
                <a:gd name="T26" fmla="*/ 540 w 1648"/>
                <a:gd name="T27" fmla="*/ 25 h 778"/>
                <a:gd name="T28" fmla="*/ 431 w 1648"/>
                <a:gd name="T29" fmla="*/ 50 h 778"/>
                <a:gd name="T30" fmla="*/ 331 w 1648"/>
                <a:gd name="T31" fmla="*/ 81 h 778"/>
                <a:gd name="T32" fmla="*/ 242 w 1648"/>
                <a:gd name="T33" fmla="*/ 121 h 778"/>
                <a:gd name="T34" fmla="*/ 164 w 1648"/>
                <a:gd name="T35" fmla="*/ 165 h 778"/>
                <a:gd name="T36" fmla="*/ 99 w 1648"/>
                <a:gd name="T37" fmla="*/ 216 h 778"/>
                <a:gd name="T38" fmla="*/ 50 w 1648"/>
                <a:gd name="T39" fmla="*/ 271 h 778"/>
                <a:gd name="T40" fmla="*/ 17 w 1648"/>
                <a:gd name="T41" fmla="*/ 329 h 778"/>
                <a:gd name="T42" fmla="*/ 1 w 1648"/>
                <a:gd name="T43" fmla="*/ 390 h 778"/>
                <a:gd name="T44" fmla="*/ 0 w 1648"/>
                <a:gd name="T45" fmla="*/ 778 h 778"/>
                <a:gd name="T46" fmla="*/ 9 w 1648"/>
                <a:gd name="T47" fmla="*/ 716 h 778"/>
                <a:gd name="T48" fmla="*/ 37 w 1648"/>
                <a:gd name="T49" fmla="*/ 656 h 778"/>
                <a:gd name="T50" fmla="*/ 81 w 1648"/>
                <a:gd name="T51" fmla="*/ 600 h 778"/>
                <a:gd name="T52" fmla="*/ 141 w 1648"/>
                <a:gd name="T53" fmla="*/ 548 h 778"/>
                <a:gd name="T54" fmla="*/ 214 w 1648"/>
                <a:gd name="T55" fmla="*/ 501 h 778"/>
                <a:gd name="T56" fmla="*/ 300 w 1648"/>
                <a:gd name="T57" fmla="*/ 460 h 778"/>
                <a:gd name="T58" fmla="*/ 397 w 1648"/>
                <a:gd name="T59" fmla="*/ 426 h 778"/>
                <a:gd name="T60" fmla="*/ 504 w 1648"/>
                <a:gd name="T61" fmla="*/ 398 h 778"/>
                <a:gd name="T62" fmla="*/ 618 w 1648"/>
                <a:gd name="T63" fmla="*/ 379 h 778"/>
                <a:gd name="T64" fmla="*/ 740 w 1648"/>
                <a:gd name="T65" fmla="*/ 369 h 778"/>
                <a:gd name="T66" fmla="*/ 824 w 1648"/>
                <a:gd name="T67" fmla="*/ 366 h 778"/>
                <a:gd name="T68" fmla="*/ 950 w 1648"/>
                <a:gd name="T69" fmla="*/ 371 h 778"/>
                <a:gd name="T70" fmla="*/ 1069 w 1648"/>
                <a:gd name="T71" fmla="*/ 385 h 778"/>
                <a:gd name="T72" fmla="*/ 1181 w 1648"/>
                <a:gd name="T73" fmla="*/ 407 h 778"/>
                <a:gd name="T74" fmla="*/ 1284 w 1648"/>
                <a:gd name="T75" fmla="*/ 436 h 778"/>
                <a:gd name="T76" fmla="*/ 1378 w 1648"/>
                <a:gd name="T77" fmla="*/ 473 h 778"/>
                <a:gd name="T78" fmla="*/ 1460 w 1648"/>
                <a:gd name="T79" fmla="*/ 516 h 778"/>
                <a:gd name="T80" fmla="*/ 1528 w 1648"/>
                <a:gd name="T81" fmla="*/ 564 h 778"/>
                <a:gd name="T82" fmla="*/ 1583 w 1648"/>
                <a:gd name="T83" fmla="*/ 618 h 778"/>
                <a:gd name="T84" fmla="*/ 1622 w 1648"/>
                <a:gd name="T85" fmla="*/ 675 h 778"/>
                <a:gd name="T86" fmla="*/ 1644 w 1648"/>
                <a:gd name="T87" fmla="*/ 736 h 778"/>
                <a:gd name="T88" fmla="*/ 1648 w 1648"/>
                <a:gd name="T89" fmla="*/ 412 h 77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648"/>
                <a:gd name="T136" fmla="*/ 0 h 778"/>
                <a:gd name="T137" fmla="*/ 1648 w 1648"/>
                <a:gd name="T138" fmla="*/ 778 h 77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648" h="778">
                  <a:moveTo>
                    <a:pt x="1648" y="412"/>
                  </a:moveTo>
                  <a:lnTo>
                    <a:pt x="1648" y="412"/>
                  </a:lnTo>
                  <a:lnTo>
                    <a:pt x="1647" y="390"/>
                  </a:lnTo>
                  <a:lnTo>
                    <a:pt x="1644" y="370"/>
                  </a:lnTo>
                  <a:lnTo>
                    <a:pt x="1639" y="350"/>
                  </a:lnTo>
                  <a:lnTo>
                    <a:pt x="1631" y="329"/>
                  </a:lnTo>
                  <a:lnTo>
                    <a:pt x="1622" y="309"/>
                  </a:lnTo>
                  <a:lnTo>
                    <a:pt x="1611" y="290"/>
                  </a:lnTo>
                  <a:lnTo>
                    <a:pt x="1598" y="271"/>
                  </a:lnTo>
                  <a:lnTo>
                    <a:pt x="1583" y="252"/>
                  </a:lnTo>
                  <a:lnTo>
                    <a:pt x="1567" y="234"/>
                  </a:lnTo>
                  <a:lnTo>
                    <a:pt x="1549" y="216"/>
                  </a:lnTo>
                  <a:lnTo>
                    <a:pt x="1528" y="198"/>
                  </a:lnTo>
                  <a:lnTo>
                    <a:pt x="1507" y="182"/>
                  </a:lnTo>
                  <a:lnTo>
                    <a:pt x="1484" y="165"/>
                  </a:lnTo>
                  <a:lnTo>
                    <a:pt x="1460" y="150"/>
                  </a:lnTo>
                  <a:lnTo>
                    <a:pt x="1434" y="135"/>
                  </a:lnTo>
                  <a:lnTo>
                    <a:pt x="1406" y="121"/>
                  </a:lnTo>
                  <a:lnTo>
                    <a:pt x="1378" y="107"/>
                  </a:lnTo>
                  <a:lnTo>
                    <a:pt x="1348" y="94"/>
                  </a:lnTo>
                  <a:lnTo>
                    <a:pt x="1317" y="81"/>
                  </a:lnTo>
                  <a:lnTo>
                    <a:pt x="1284" y="70"/>
                  </a:lnTo>
                  <a:lnTo>
                    <a:pt x="1251" y="60"/>
                  </a:lnTo>
                  <a:lnTo>
                    <a:pt x="1217" y="50"/>
                  </a:lnTo>
                  <a:lnTo>
                    <a:pt x="1181" y="41"/>
                  </a:lnTo>
                  <a:lnTo>
                    <a:pt x="1144" y="32"/>
                  </a:lnTo>
                  <a:lnTo>
                    <a:pt x="1108" y="25"/>
                  </a:lnTo>
                  <a:lnTo>
                    <a:pt x="1069" y="19"/>
                  </a:lnTo>
                  <a:lnTo>
                    <a:pt x="1030" y="13"/>
                  </a:lnTo>
                  <a:lnTo>
                    <a:pt x="991" y="9"/>
                  </a:lnTo>
                  <a:lnTo>
                    <a:pt x="950" y="5"/>
                  </a:lnTo>
                  <a:lnTo>
                    <a:pt x="908" y="3"/>
                  </a:lnTo>
                  <a:lnTo>
                    <a:pt x="866" y="0"/>
                  </a:lnTo>
                  <a:lnTo>
                    <a:pt x="824" y="0"/>
                  </a:lnTo>
                  <a:lnTo>
                    <a:pt x="782" y="0"/>
                  </a:lnTo>
                  <a:lnTo>
                    <a:pt x="740" y="3"/>
                  </a:lnTo>
                  <a:lnTo>
                    <a:pt x="698" y="5"/>
                  </a:lnTo>
                  <a:lnTo>
                    <a:pt x="657" y="9"/>
                  </a:lnTo>
                  <a:lnTo>
                    <a:pt x="618" y="13"/>
                  </a:lnTo>
                  <a:lnTo>
                    <a:pt x="579" y="19"/>
                  </a:lnTo>
                  <a:lnTo>
                    <a:pt x="540" y="25"/>
                  </a:lnTo>
                  <a:lnTo>
                    <a:pt x="504" y="32"/>
                  </a:lnTo>
                  <a:lnTo>
                    <a:pt x="467" y="41"/>
                  </a:lnTo>
                  <a:lnTo>
                    <a:pt x="431" y="50"/>
                  </a:lnTo>
                  <a:lnTo>
                    <a:pt x="397" y="60"/>
                  </a:lnTo>
                  <a:lnTo>
                    <a:pt x="364" y="70"/>
                  </a:lnTo>
                  <a:lnTo>
                    <a:pt x="331" y="81"/>
                  </a:lnTo>
                  <a:lnTo>
                    <a:pt x="300" y="94"/>
                  </a:lnTo>
                  <a:lnTo>
                    <a:pt x="270" y="107"/>
                  </a:lnTo>
                  <a:lnTo>
                    <a:pt x="242" y="121"/>
                  </a:lnTo>
                  <a:lnTo>
                    <a:pt x="214" y="135"/>
                  </a:lnTo>
                  <a:lnTo>
                    <a:pt x="188" y="150"/>
                  </a:lnTo>
                  <a:lnTo>
                    <a:pt x="164" y="165"/>
                  </a:lnTo>
                  <a:lnTo>
                    <a:pt x="141" y="182"/>
                  </a:lnTo>
                  <a:lnTo>
                    <a:pt x="120" y="198"/>
                  </a:lnTo>
                  <a:lnTo>
                    <a:pt x="99" y="216"/>
                  </a:lnTo>
                  <a:lnTo>
                    <a:pt x="81" y="234"/>
                  </a:lnTo>
                  <a:lnTo>
                    <a:pt x="65" y="252"/>
                  </a:lnTo>
                  <a:lnTo>
                    <a:pt x="50" y="271"/>
                  </a:lnTo>
                  <a:lnTo>
                    <a:pt x="37" y="290"/>
                  </a:lnTo>
                  <a:lnTo>
                    <a:pt x="26" y="309"/>
                  </a:lnTo>
                  <a:lnTo>
                    <a:pt x="17" y="329"/>
                  </a:lnTo>
                  <a:lnTo>
                    <a:pt x="9" y="350"/>
                  </a:lnTo>
                  <a:lnTo>
                    <a:pt x="4" y="370"/>
                  </a:lnTo>
                  <a:lnTo>
                    <a:pt x="1" y="390"/>
                  </a:lnTo>
                  <a:lnTo>
                    <a:pt x="0" y="412"/>
                  </a:lnTo>
                  <a:lnTo>
                    <a:pt x="0" y="778"/>
                  </a:lnTo>
                  <a:lnTo>
                    <a:pt x="1" y="756"/>
                  </a:lnTo>
                  <a:lnTo>
                    <a:pt x="4" y="736"/>
                  </a:lnTo>
                  <a:lnTo>
                    <a:pt x="9" y="716"/>
                  </a:lnTo>
                  <a:lnTo>
                    <a:pt x="17" y="695"/>
                  </a:lnTo>
                  <a:lnTo>
                    <a:pt x="26" y="675"/>
                  </a:lnTo>
                  <a:lnTo>
                    <a:pt x="37" y="656"/>
                  </a:lnTo>
                  <a:lnTo>
                    <a:pt x="50" y="637"/>
                  </a:lnTo>
                  <a:lnTo>
                    <a:pt x="65" y="618"/>
                  </a:lnTo>
                  <a:lnTo>
                    <a:pt x="81" y="600"/>
                  </a:lnTo>
                  <a:lnTo>
                    <a:pt x="99" y="582"/>
                  </a:lnTo>
                  <a:lnTo>
                    <a:pt x="120" y="564"/>
                  </a:lnTo>
                  <a:lnTo>
                    <a:pt x="141" y="548"/>
                  </a:lnTo>
                  <a:lnTo>
                    <a:pt x="164" y="531"/>
                  </a:lnTo>
                  <a:lnTo>
                    <a:pt x="188" y="516"/>
                  </a:lnTo>
                  <a:lnTo>
                    <a:pt x="214" y="501"/>
                  </a:lnTo>
                  <a:lnTo>
                    <a:pt x="242" y="487"/>
                  </a:lnTo>
                  <a:lnTo>
                    <a:pt x="270" y="473"/>
                  </a:lnTo>
                  <a:lnTo>
                    <a:pt x="300" y="460"/>
                  </a:lnTo>
                  <a:lnTo>
                    <a:pt x="331" y="447"/>
                  </a:lnTo>
                  <a:lnTo>
                    <a:pt x="364" y="436"/>
                  </a:lnTo>
                  <a:lnTo>
                    <a:pt x="397" y="426"/>
                  </a:lnTo>
                  <a:lnTo>
                    <a:pt x="431" y="416"/>
                  </a:lnTo>
                  <a:lnTo>
                    <a:pt x="467" y="407"/>
                  </a:lnTo>
                  <a:lnTo>
                    <a:pt x="504" y="398"/>
                  </a:lnTo>
                  <a:lnTo>
                    <a:pt x="540" y="391"/>
                  </a:lnTo>
                  <a:lnTo>
                    <a:pt x="579" y="385"/>
                  </a:lnTo>
                  <a:lnTo>
                    <a:pt x="618" y="379"/>
                  </a:lnTo>
                  <a:lnTo>
                    <a:pt x="657" y="375"/>
                  </a:lnTo>
                  <a:lnTo>
                    <a:pt x="698" y="371"/>
                  </a:lnTo>
                  <a:lnTo>
                    <a:pt x="740" y="369"/>
                  </a:lnTo>
                  <a:lnTo>
                    <a:pt x="782" y="366"/>
                  </a:lnTo>
                  <a:lnTo>
                    <a:pt x="824" y="366"/>
                  </a:lnTo>
                  <a:lnTo>
                    <a:pt x="866" y="366"/>
                  </a:lnTo>
                  <a:lnTo>
                    <a:pt x="908" y="369"/>
                  </a:lnTo>
                  <a:lnTo>
                    <a:pt x="950" y="371"/>
                  </a:lnTo>
                  <a:lnTo>
                    <a:pt x="991" y="375"/>
                  </a:lnTo>
                  <a:lnTo>
                    <a:pt x="1030" y="379"/>
                  </a:lnTo>
                  <a:lnTo>
                    <a:pt x="1069" y="385"/>
                  </a:lnTo>
                  <a:lnTo>
                    <a:pt x="1108" y="391"/>
                  </a:lnTo>
                  <a:lnTo>
                    <a:pt x="1144" y="398"/>
                  </a:lnTo>
                  <a:lnTo>
                    <a:pt x="1181" y="407"/>
                  </a:lnTo>
                  <a:lnTo>
                    <a:pt x="1217" y="416"/>
                  </a:lnTo>
                  <a:lnTo>
                    <a:pt x="1251" y="426"/>
                  </a:lnTo>
                  <a:lnTo>
                    <a:pt x="1284" y="436"/>
                  </a:lnTo>
                  <a:lnTo>
                    <a:pt x="1317" y="447"/>
                  </a:lnTo>
                  <a:lnTo>
                    <a:pt x="1348" y="460"/>
                  </a:lnTo>
                  <a:lnTo>
                    <a:pt x="1378" y="473"/>
                  </a:lnTo>
                  <a:lnTo>
                    <a:pt x="1406" y="487"/>
                  </a:lnTo>
                  <a:lnTo>
                    <a:pt x="1434" y="501"/>
                  </a:lnTo>
                  <a:lnTo>
                    <a:pt x="1460" y="516"/>
                  </a:lnTo>
                  <a:lnTo>
                    <a:pt x="1484" y="531"/>
                  </a:lnTo>
                  <a:lnTo>
                    <a:pt x="1507" y="548"/>
                  </a:lnTo>
                  <a:lnTo>
                    <a:pt x="1528" y="564"/>
                  </a:lnTo>
                  <a:lnTo>
                    <a:pt x="1549" y="582"/>
                  </a:lnTo>
                  <a:lnTo>
                    <a:pt x="1567" y="600"/>
                  </a:lnTo>
                  <a:lnTo>
                    <a:pt x="1583" y="618"/>
                  </a:lnTo>
                  <a:lnTo>
                    <a:pt x="1598" y="637"/>
                  </a:lnTo>
                  <a:lnTo>
                    <a:pt x="1611" y="656"/>
                  </a:lnTo>
                  <a:lnTo>
                    <a:pt x="1622" y="675"/>
                  </a:lnTo>
                  <a:lnTo>
                    <a:pt x="1631" y="695"/>
                  </a:lnTo>
                  <a:lnTo>
                    <a:pt x="1639" y="716"/>
                  </a:lnTo>
                  <a:lnTo>
                    <a:pt x="1644" y="736"/>
                  </a:lnTo>
                  <a:lnTo>
                    <a:pt x="1647" y="756"/>
                  </a:lnTo>
                  <a:lnTo>
                    <a:pt x="1648" y="778"/>
                  </a:lnTo>
                  <a:lnTo>
                    <a:pt x="1648" y="412"/>
                  </a:lnTo>
                  <a:close/>
                </a:path>
              </a:pathLst>
            </a:custGeom>
            <a:solidFill>
              <a:srgbClr val="5F5F5F"/>
            </a:soli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grpSp>
      <p:grpSp>
        <p:nvGrpSpPr>
          <p:cNvPr id="32" name="Group 13"/>
          <p:cNvGrpSpPr>
            <a:grpSpLocks/>
          </p:cNvGrpSpPr>
          <p:nvPr/>
        </p:nvGrpSpPr>
        <p:grpSpPr bwMode="auto">
          <a:xfrm>
            <a:off x="1587211" y="1810249"/>
            <a:ext cx="2324821" cy="1548388"/>
            <a:chOff x="1252" y="1827"/>
            <a:chExt cx="1464" cy="1098"/>
          </a:xfrm>
        </p:grpSpPr>
        <p:sp>
          <p:nvSpPr>
            <p:cNvPr id="33" name="Freeform 14"/>
            <p:cNvSpPr>
              <a:spLocks/>
            </p:cNvSpPr>
            <p:nvPr/>
          </p:nvSpPr>
          <p:spPr bwMode="auto">
            <a:xfrm>
              <a:off x="1252" y="1827"/>
              <a:ext cx="1464" cy="366"/>
            </a:xfrm>
            <a:custGeom>
              <a:avLst/>
              <a:gdLst>
                <a:gd name="T0" fmla="*/ 1463 w 1464"/>
                <a:gd name="T1" fmla="*/ 347 h 366"/>
                <a:gd name="T2" fmla="*/ 1449 w 1464"/>
                <a:gd name="T3" fmla="*/ 292 h 366"/>
                <a:gd name="T4" fmla="*/ 1420 w 1464"/>
                <a:gd name="T5" fmla="*/ 240 h 366"/>
                <a:gd name="T6" fmla="*/ 1375 w 1464"/>
                <a:gd name="T7" fmla="*/ 192 h 366"/>
                <a:gd name="T8" fmla="*/ 1319 w 1464"/>
                <a:gd name="T9" fmla="*/ 147 h 366"/>
                <a:gd name="T10" fmla="*/ 1249 w 1464"/>
                <a:gd name="T11" fmla="*/ 106 h 366"/>
                <a:gd name="T12" fmla="*/ 1171 w 1464"/>
                <a:gd name="T13" fmla="*/ 72 h 366"/>
                <a:gd name="T14" fmla="*/ 1082 w 1464"/>
                <a:gd name="T15" fmla="*/ 44 h 366"/>
                <a:gd name="T16" fmla="*/ 984 w 1464"/>
                <a:gd name="T17" fmla="*/ 21 h 366"/>
                <a:gd name="T18" fmla="*/ 879 w 1464"/>
                <a:gd name="T19" fmla="*/ 7 h 366"/>
                <a:gd name="T20" fmla="*/ 770 w 1464"/>
                <a:gd name="T21" fmla="*/ 0 h 366"/>
                <a:gd name="T22" fmla="*/ 694 w 1464"/>
                <a:gd name="T23" fmla="*/ 0 h 366"/>
                <a:gd name="T24" fmla="*/ 585 w 1464"/>
                <a:gd name="T25" fmla="*/ 7 h 366"/>
                <a:gd name="T26" fmla="*/ 480 w 1464"/>
                <a:gd name="T27" fmla="*/ 21 h 366"/>
                <a:gd name="T28" fmla="*/ 382 w 1464"/>
                <a:gd name="T29" fmla="*/ 44 h 366"/>
                <a:gd name="T30" fmla="*/ 293 w 1464"/>
                <a:gd name="T31" fmla="*/ 72 h 366"/>
                <a:gd name="T32" fmla="*/ 215 w 1464"/>
                <a:gd name="T33" fmla="*/ 106 h 366"/>
                <a:gd name="T34" fmla="*/ 145 w 1464"/>
                <a:gd name="T35" fmla="*/ 147 h 366"/>
                <a:gd name="T36" fmla="*/ 89 w 1464"/>
                <a:gd name="T37" fmla="*/ 192 h 366"/>
                <a:gd name="T38" fmla="*/ 44 w 1464"/>
                <a:gd name="T39" fmla="*/ 240 h 366"/>
                <a:gd name="T40" fmla="*/ 15 w 1464"/>
                <a:gd name="T41" fmla="*/ 292 h 366"/>
                <a:gd name="T42" fmla="*/ 1 w 1464"/>
                <a:gd name="T43" fmla="*/ 347 h 366"/>
                <a:gd name="T44" fmla="*/ 91 w 1464"/>
                <a:gd name="T45" fmla="*/ 366 h 366"/>
                <a:gd name="T46" fmla="*/ 99 w 1464"/>
                <a:gd name="T47" fmla="*/ 317 h 366"/>
                <a:gd name="T48" fmla="*/ 120 w 1464"/>
                <a:gd name="T49" fmla="*/ 270 h 366"/>
                <a:gd name="T50" fmla="*/ 155 w 1464"/>
                <a:gd name="T51" fmla="*/ 227 h 366"/>
                <a:gd name="T52" fmla="*/ 201 w 1464"/>
                <a:gd name="T53" fmla="*/ 187 h 366"/>
                <a:gd name="T54" fmla="*/ 258 w 1464"/>
                <a:gd name="T55" fmla="*/ 151 h 366"/>
                <a:gd name="T56" fmla="*/ 324 w 1464"/>
                <a:gd name="T57" fmla="*/ 119 h 366"/>
                <a:gd name="T58" fmla="*/ 400 w 1464"/>
                <a:gd name="T59" fmla="*/ 91 h 366"/>
                <a:gd name="T60" fmla="*/ 483 w 1464"/>
                <a:gd name="T61" fmla="*/ 71 h 366"/>
                <a:gd name="T62" fmla="*/ 572 w 1464"/>
                <a:gd name="T63" fmla="*/ 56 h 366"/>
                <a:gd name="T64" fmla="*/ 666 w 1464"/>
                <a:gd name="T65" fmla="*/ 47 h 366"/>
                <a:gd name="T66" fmla="*/ 732 w 1464"/>
                <a:gd name="T67" fmla="*/ 45 h 366"/>
                <a:gd name="T68" fmla="*/ 830 w 1464"/>
                <a:gd name="T69" fmla="*/ 49 h 366"/>
                <a:gd name="T70" fmla="*/ 923 w 1464"/>
                <a:gd name="T71" fmla="*/ 59 h 366"/>
                <a:gd name="T72" fmla="*/ 1010 w 1464"/>
                <a:gd name="T73" fmla="*/ 77 h 366"/>
                <a:gd name="T74" fmla="*/ 1091 w 1464"/>
                <a:gd name="T75" fmla="*/ 100 h 366"/>
                <a:gd name="T76" fmla="*/ 1163 w 1464"/>
                <a:gd name="T77" fmla="*/ 128 h 366"/>
                <a:gd name="T78" fmla="*/ 1227 w 1464"/>
                <a:gd name="T79" fmla="*/ 162 h 366"/>
                <a:gd name="T80" fmla="*/ 1280 w 1464"/>
                <a:gd name="T81" fmla="*/ 199 h 366"/>
                <a:gd name="T82" fmla="*/ 1322 w 1464"/>
                <a:gd name="T83" fmla="*/ 241 h 366"/>
                <a:gd name="T84" fmla="*/ 1352 w 1464"/>
                <a:gd name="T85" fmla="*/ 286 h 366"/>
                <a:gd name="T86" fmla="*/ 1369 w 1464"/>
                <a:gd name="T87" fmla="*/ 333 h 366"/>
                <a:gd name="T88" fmla="*/ 1464 w 1464"/>
                <a:gd name="T89" fmla="*/ 366 h 36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64"/>
                <a:gd name="T136" fmla="*/ 0 h 366"/>
                <a:gd name="T137" fmla="*/ 1464 w 1464"/>
                <a:gd name="T138" fmla="*/ 366 h 36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64" h="366">
                  <a:moveTo>
                    <a:pt x="1464" y="366"/>
                  </a:moveTo>
                  <a:lnTo>
                    <a:pt x="1464" y="366"/>
                  </a:lnTo>
                  <a:lnTo>
                    <a:pt x="1463" y="347"/>
                  </a:lnTo>
                  <a:lnTo>
                    <a:pt x="1461" y="329"/>
                  </a:lnTo>
                  <a:lnTo>
                    <a:pt x="1455" y="310"/>
                  </a:lnTo>
                  <a:lnTo>
                    <a:pt x="1449" y="292"/>
                  </a:lnTo>
                  <a:lnTo>
                    <a:pt x="1441" y="274"/>
                  </a:lnTo>
                  <a:lnTo>
                    <a:pt x="1431" y="256"/>
                  </a:lnTo>
                  <a:lnTo>
                    <a:pt x="1420" y="240"/>
                  </a:lnTo>
                  <a:lnTo>
                    <a:pt x="1407" y="223"/>
                  </a:lnTo>
                  <a:lnTo>
                    <a:pt x="1392" y="207"/>
                  </a:lnTo>
                  <a:lnTo>
                    <a:pt x="1375" y="192"/>
                  </a:lnTo>
                  <a:lnTo>
                    <a:pt x="1359" y="176"/>
                  </a:lnTo>
                  <a:lnTo>
                    <a:pt x="1340" y="161"/>
                  </a:lnTo>
                  <a:lnTo>
                    <a:pt x="1319" y="147"/>
                  </a:lnTo>
                  <a:lnTo>
                    <a:pt x="1297" y="133"/>
                  </a:lnTo>
                  <a:lnTo>
                    <a:pt x="1274" y="119"/>
                  </a:lnTo>
                  <a:lnTo>
                    <a:pt x="1249" y="106"/>
                  </a:lnTo>
                  <a:lnTo>
                    <a:pt x="1224" y="95"/>
                  </a:lnTo>
                  <a:lnTo>
                    <a:pt x="1197" y="84"/>
                  </a:lnTo>
                  <a:lnTo>
                    <a:pt x="1171" y="72"/>
                  </a:lnTo>
                  <a:lnTo>
                    <a:pt x="1141" y="62"/>
                  </a:lnTo>
                  <a:lnTo>
                    <a:pt x="1112" y="53"/>
                  </a:lnTo>
                  <a:lnTo>
                    <a:pt x="1082" y="44"/>
                  </a:lnTo>
                  <a:lnTo>
                    <a:pt x="1050" y="35"/>
                  </a:lnTo>
                  <a:lnTo>
                    <a:pt x="1017" y="29"/>
                  </a:lnTo>
                  <a:lnTo>
                    <a:pt x="984" y="21"/>
                  </a:lnTo>
                  <a:lnTo>
                    <a:pt x="949" y="16"/>
                  </a:lnTo>
                  <a:lnTo>
                    <a:pt x="915" y="11"/>
                  </a:lnTo>
                  <a:lnTo>
                    <a:pt x="879" y="7"/>
                  </a:lnTo>
                  <a:lnTo>
                    <a:pt x="844" y="3"/>
                  </a:lnTo>
                  <a:lnTo>
                    <a:pt x="807" y="1"/>
                  </a:lnTo>
                  <a:lnTo>
                    <a:pt x="770" y="0"/>
                  </a:lnTo>
                  <a:lnTo>
                    <a:pt x="732" y="0"/>
                  </a:lnTo>
                  <a:lnTo>
                    <a:pt x="694" y="0"/>
                  </a:lnTo>
                  <a:lnTo>
                    <a:pt x="657" y="1"/>
                  </a:lnTo>
                  <a:lnTo>
                    <a:pt x="620" y="3"/>
                  </a:lnTo>
                  <a:lnTo>
                    <a:pt x="585" y="7"/>
                  </a:lnTo>
                  <a:lnTo>
                    <a:pt x="549" y="11"/>
                  </a:lnTo>
                  <a:lnTo>
                    <a:pt x="515" y="16"/>
                  </a:lnTo>
                  <a:lnTo>
                    <a:pt x="480" y="21"/>
                  </a:lnTo>
                  <a:lnTo>
                    <a:pt x="447" y="29"/>
                  </a:lnTo>
                  <a:lnTo>
                    <a:pt x="414" y="35"/>
                  </a:lnTo>
                  <a:lnTo>
                    <a:pt x="382" y="44"/>
                  </a:lnTo>
                  <a:lnTo>
                    <a:pt x="352" y="53"/>
                  </a:lnTo>
                  <a:lnTo>
                    <a:pt x="323" y="62"/>
                  </a:lnTo>
                  <a:lnTo>
                    <a:pt x="293" y="72"/>
                  </a:lnTo>
                  <a:lnTo>
                    <a:pt x="267" y="84"/>
                  </a:lnTo>
                  <a:lnTo>
                    <a:pt x="240" y="95"/>
                  </a:lnTo>
                  <a:lnTo>
                    <a:pt x="215" y="106"/>
                  </a:lnTo>
                  <a:lnTo>
                    <a:pt x="190" y="119"/>
                  </a:lnTo>
                  <a:lnTo>
                    <a:pt x="167" y="133"/>
                  </a:lnTo>
                  <a:lnTo>
                    <a:pt x="145" y="147"/>
                  </a:lnTo>
                  <a:lnTo>
                    <a:pt x="124" y="161"/>
                  </a:lnTo>
                  <a:lnTo>
                    <a:pt x="105" y="176"/>
                  </a:lnTo>
                  <a:lnTo>
                    <a:pt x="89" y="192"/>
                  </a:lnTo>
                  <a:lnTo>
                    <a:pt x="72" y="207"/>
                  </a:lnTo>
                  <a:lnTo>
                    <a:pt x="57" y="223"/>
                  </a:lnTo>
                  <a:lnTo>
                    <a:pt x="44" y="240"/>
                  </a:lnTo>
                  <a:lnTo>
                    <a:pt x="33" y="256"/>
                  </a:lnTo>
                  <a:lnTo>
                    <a:pt x="23" y="274"/>
                  </a:lnTo>
                  <a:lnTo>
                    <a:pt x="15" y="292"/>
                  </a:lnTo>
                  <a:lnTo>
                    <a:pt x="9" y="310"/>
                  </a:lnTo>
                  <a:lnTo>
                    <a:pt x="3" y="329"/>
                  </a:lnTo>
                  <a:lnTo>
                    <a:pt x="1" y="347"/>
                  </a:lnTo>
                  <a:lnTo>
                    <a:pt x="0" y="366"/>
                  </a:lnTo>
                  <a:lnTo>
                    <a:pt x="91" y="366"/>
                  </a:lnTo>
                  <a:lnTo>
                    <a:pt x="92" y="349"/>
                  </a:lnTo>
                  <a:lnTo>
                    <a:pt x="95" y="333"/>
                  </a:lnTo>
                  <a:lnTo>
                    <a:pt x="99" y="317"/>
                  </a:lnTo>
                  <a:lnTo>
                    <a:pt x="104" y="301"/>
                  </a:lnTo>
                  <a:lnTo>
                    <a:pt x="112" y="286"/>
                  </a:lnTo>
                  <a:lnTo>
                    <a:pt x="120" y="270"/>
                  </a:lnTo>
                  <a:lnTo>
                    <a:pt x="131" y="255"/>
                  </a:lnTo>
                  <a:lnTo>
                    <a:pt x="142" y="241"/>
                  </a:lnTo>
                  <a:lnTo>
                    <a:pt x="155" y="227"/>
                  </a:lnTo>
                  <a:lnTo>
                    <a:pt x="169" y="213"/>
                  </a:lnTo>
                  <a:lnTo>
                    <a:pt x="184" y="199"/>
                  </a:lnTo>
                  <a:lnTo>
                    <a:pt x="201" y="187"/>
                  </a:lnTo>
                  <a:lnTo>
                    <a:pt x="218" y="174"/>
                  </a:lnTo>
                  <a:lnTo>
                    <a:pt x="237" y="162"/>
                  </a:lnTo>
                  <a:lnTo>
                    <a:pt x="258" y="151"/>
                  </a:lnTo>
                  <a:lnTo>
                    <a:pt x="279" y="139"/>
                  </a:lnTo>
                  <a:lnTo>
                    <a:pt x="301" y="128"/>
                  </a:lnTo>
                  <a:lnTo>
                    <a:pt x="324" y="119"/>
                  </a:lnTo>
                  <a:lnTo>
                    <a:pt x="348" y="109"/>
                  </a:lnTo>
                  <a:lnTo>
                    <a:pt x="373" y="100"/>
                  </a:lnTo>
                  <a:lnTo>
                    <a:pt x="400" y="91"/>
                  </a:lnTo>
                  <a:lnTo>
                    <a:pt x="427" y="84"/>
                  </a:lnTo>
                  <a:lnTo>
                    <a:pt x="454" y="77"/>
                  </a:lnTo>
                  <a:lnTo>
                    <a:pt x="483" y="71"/>
                  </a:lnTo>
                  <a:lnTo>
                    <a:pt x="512" y="64"/>
                  </a:lnTo>
                  <a:lnTo>
                    <a:pt x="541" y="59"/>
                  </a:lnTo>
                  <a:lnTo>
                    <a:pt x="572" y="56"/>
                  </a:lnTo>
                  <a:lnTo>
                    <a:pt x="602" y="52"/>
                  </a:lnTo>
                  <a:lnTo>
                    <a:pt x="634" y="49"/>
                  </a:lnTo>
                  <a:lnTo>
                    <a:pt x="666" y="47"/>
                  </a:lnTo>
                  <a:lnTo>
                    <a:pt x="699" y="45"/>
                  </a:lnTo>
                  <a:lnTo>
                    <a:pt x="732" y="45"/>
                  </a:lnTo>
                  <a:lnTo>
                    <a:pt x="765" y="45"/>
                  </a:lnTo>
                  <a:lnTo>
                    <a:pt x="798" y="47"/>
                  </a:lnTo>
                  <a:lnTo>
                    <a:pt x="830" y="49"/>
                  </a:lnTo>
                  <a:lnTo>
                    <a:pt x="862" y="52"/>
                  </a:lnTo>
                  <a:lnTo>
                    <a:pt x="892" y="56"/>
                  </a:lnTo>
                  <a:lnTo>
                    <a:pt x="923" y="59"/>
                  </a:lnTo>
                  <a:lnTo>
                    <a:pt x="952" y="64"/>
                  </a:lnTo>
                  <a:lnTo>
                    <a:pt x="981" y="71"/>
                  </a:lnTo>
                  <a:lnTo>
                    <a:pt x="1010" y="77"/>
                  </a:lnTo>
                  <a:lnTo>
                    <a:pt x="1037" y="84"/>
                  </a:lnTo>
                  <a:lnTo>
                    <a:pt x="1064" y="91"/>
                  </a:lnTo>
                  <a:lnTo>
                    <a:pt x="1091" y="100"/>
                  </a:lnTo>
                  <a:lnTo>
                    <a:pt x="1116" y="109"/>
                  </a:lnTo>
                  <a:lnTo>
                    <a:pt x="1140" y="119"/>
                  </a:lnTo>
                  <a:lnTo>
                    <a:pt x="1163" y="128"/>
                  </a:lnTo>
                  <a:lnTo>
                    <a:pt x="1185" y="139"/>
                  </a:lnTo>
                  <a:lnTo>
                    <a:pt x="1206" y="151"/>
                  </a:lnTo>
                  <a:lnTo>
                    <a:pt x="1227" y="162"/>
                  </a:lnTo>
                  <a:lnTo>
                    <a:pt x="1246" y="174"/>
                  </a:lnTo>
                  <a:lnTo>
                    <a:pt x="1263" y="187"/>
                  </a:lnTo>
                  <a:lnTo>
                    <a:pt x="1280" y="199"/>
                  </a:lnTo>
                  <a:lnTo>
                    <a:pt x="1295" y="213"/>
                  </a:lnTo>
                  <a:lnTo>
                    <a:pt x="1309" y="227"/>
                  </a:lnTo>
                  <a:lnTo>
                    <a:pt x="1322" y="241"/>
                  </a:lnTo>
                  <a:lnTo>
                    <a:pt x="1333" y="255"/>
                  </a:lnTo>
                  <a:lnTo>
                    <a:pt x="1344" y="270"/>
                  </a:lnTo>
                  <a:lnTo>
                    <a:pt x="1352" y="286"/>
                  </a:lnTo>
                  <a:lnTo>
                    <a:pt x="1360" y="301"/>
                  </a:lnTo>
                  <a:lnTo>
                    <a:pt x="1365" y="317"/>
                  </a:lnTo>
                  <a:lnTo>
                    <a:pt x="1369" y="333"/>
                  </a:lnTo>
                  <a:lnTo>
                    <a:pt x="1372" y="349"/>
                  </a:lnTo>
                  <a:lnTo>
                    <a:pt x="1373" y="366"/>
                  </a:lnTo>
                  <a:lnTo>
                    <a:pt x="1464" y="366"/>
                  </a:lnTo>
                  <a:close/>
                </a:path>
              </a:pathLst>
            </a:custGeom>
            <a:solidFill>
              <a:srgbClr val="FFFFFF"/>
            </a:soli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sp>
          <p:nvSpPr>
            <p:cNvPr id="34" name="Freeform 15"/>
            <p:cNvSpPr>
              <a:spLocks/>
            </p:cNvSpPr>
            <p:nvPr/>
          </p:nvSpPr>
          <p:spPr bwMode="auto">
            <a:xfrm>
              <a:off x="1343" y="1873"/>
              <a:ext cx="1282" cy="1052"/>
            </a:xfrm>
            <a:custGeom>
              <a:avLst/>
              <a:gdLst>
                <a:gd name="T0" fmla="*/ 1281 w 1282"/>
                <a:gd name="T1" fmla="*/ 1036 h 1053"/>
                <a:gd name="T2" fmla="*/ 1269 w 1282"/>
                <a:gd name="T3" fmla="*/ 988 h 1053"/>
                <a:gd name="T4" fmla="*/ 1242 w 1282"/>
                <a:gd name="T5" fmla="*/ 942 h 1053"/>
                <a:gd name="T6" fmla="*/ 1204 w 1282"/>
                <a:gd name="T7" fmla="*/ 900 h 1053"/>
                <a:gd name="T8" fmla="*/ 1155 w 1282"/>
                <a:gd name="T9" fmla="*/ 861 h 1053"/>
                <a:gd name="T10" fmla="*/ 1094 w 1282"/>
                <a:gd name="T11" fmla="*/ 827 h 1053"/>
                <a:gd name="T12" fmla="*/ 1025 w 1282"/>
                <a:gd name="T13" fmla="*/ 796 h 1053"/>
                <a:gd name="T14" fmla="*/ 946 w 1282"/>
                <a:gd name="T15" fmla="*/ 771 h 1053"/>
                <a:gd name="T16" fmla="*/ 861 w 1282"/>
                <a:gd name="T17" fmla="*/ 752 h 1053"/>
                <a:gd name="T18" fmla="*/ 771 w 1282"/>
                <a:gd name="T19" fmla="*/ 739 h 1053"/>
                <a:gd name="T20" fmla="*/ 674 w 1282"/>
                <a:gd name="T21" fmla="*/ 733 h 1053"/>
                <a:gd name="T22" fmla="*/ 608 w 1282"/>
                <a:gd name="T23" fmla="*/ 733 h 1053"/>
                <a:gd name="T24" fmla="*/ 511 w 1282"/>
                <a:gd name="T25" fmla="*/ 739 h 1053"/>
                <a:gd name="T26" fmla="*/ 421 w 1282"/>
                <a:gd name="T27" fmla="*/ 752 h 1053"/>
                <a:gd name="T28" fmla="*/ 336 w 1282"/>
                <a:gd name="T29" fmla="*/ 771 h 1053"/>
                <a:gd name="T30" fmla="*/ 257 w 1282"/>
                <a:gd name="T31" fmla="*/ 796 h 1053"/>
                <a:gd name="T32" fmla="*/ 188 w 1282"/>
                <a:gd name="T33" fmla="*/ 827 h 1053"/>
                <a:gd name="T34" fmla="*/ 127 w 1282"/>
                <a:gd name="T35" fmla="*/ 861 h 1053"/>
                <a:gd name="T36" fmla="*/ 78 w 1282"/>
                <a:gd name="T37" fmla="*/ 900 h 1053"/>
                <a:gd name="T38" fmla="*/ 40 w 1282"/>
                <a:gd name="T39" fmla="*/ 942 h 1053"/>
                <a:gd name="T40" fmla="*/ 13 w 1282"/>
                <a:gd name="T41" fmla="*/ 988 h 1053"/>
                <a:gd name="T42" fmla="*/ 1 w 1282"/>
                <a:gd name="T43" fmla="*/ 1036 h 1053"/>
                <a:gd name="T44" fmla="*/ 0 w 1282"/>
                <a:gd name="T45" fmla="*/ 321 h 1053"/>
                <a:gd name="T46" fmla="*/ 8 w 1282"/>
                <a:gd name="T47" fmla="*/ 272 h 1053"/>
                <a:gd name="T48" fmla="*/ 29 w 1282"/>
                <a:gd name="T49" fmla="*/ 225 h 1053"/>
                <a:gd name="T50" fmla="*/ 64 w 1282"/>
                <a:gd name="T51" fmla="*/ 182 h 1053"/>
                <a:gd name="T52" fmla="*/ 110 w 1282"/>
                <a:gd name="T53" fmla="*/ 142 h 1053"/>
                <a:gd name="T54" fmla="*/ 167 w 1282"/>
                <a:gd name="T55" fmla="*/ 106 h 1053"/>
                <a:gd name="T56" fmla="*/ 233 w 1282"/>
                <a:gd name="T57" fmla="*/ 74 h 1053"/>
                <a:gd name="T58" fmla="*/ 309 w 1282"/>
                <a:gd name="T59" fmla="*/ 46 h 1053"/>
                <a:gd name="T60" fmla="*/ 392 w 1282"/>
                <a:gd name="T61" fmla="*/ 26 h 1053"/>
                <a:gd name="T62" fmla="*/ 481 w 1282"/>
                <a:gd name="T63" fmla="*/ 11 h 1053"/>
                <a:gd name="T64" fmla="*/ 575 w 1282"/>
                <a:gd name="T65" fmla="*/ 2 h 1053"/>
                <a:gd name="T66" fmla="*/ 641 w 1282"/>
                <a:gd name="T67" fmla="*/ 0 h 1053"/>
                <a:gd name="T68" fmla="*/ 739 w 1282"/>
                <a:gd name="T69" fmla="*/ 4 h 1053"/>
                <a:gd name="T70" fmla="*/ 832 w 1282"/>
                <a:gd name="T71" fmla="*/ 14 h 1053"/>
                <a:gd name="T72" fmla="*/ 919 w 1282"/>
                <a:gd name="T73" fmla="*/ 32 h 1053"/>
                <a:gd name="T74" fmla="*/ 1000 w 1282"/>
                <a:gd name="T75" fmla="*/ 55 h 1053"/>
                <a:gd name="T76" fmla="*/ 1072 w 1282"/>
                <a:gd name="T77" fmla="*/ 83 h 1053"/>
                <a:gd name="T78" fmla="*/ 1136 w 1282"/>
                <a:gd name="T79" fmla="*/ 117 h 1053"/>
                <a:gd name="T80" fmla="*/ 1189 w 1282"/>
                <a:gd name="T81" fmla="*/ 154 h 1053"/>
                <a:gd name="T82" fmla="*/ 1231 w 1282"/>
                <a:gd name="T83" fmla="*/ 196 h 1053"/>
                <a:gd name="T84" fmla="*/ 1261 w 1282"/>
                <a:gd name="T85" fmla="*/ 241 h 1053"/>
                <a:gd name="T86" fmla="*/ 1278 w 1282"/>
                <a:gd name="T87" fmla="*/ 288 h 1053"/>
                <a:gd name="T88" fmla="*/ 1282 w 1282"/>
                <a:gd name="T89" fmla="*/ 1053 h 105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82"/>
                <a:gd name="T136" fmla="*/ 0 h 1053"/>
                <a:gd name="T137" fmla="*/ 1282 w 1282"/>
                <a:gd name="T138" fmla="*/ 1053 h 105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82" h="1053">
                  <a:moveTo>
                    <a:pt x="1282" y="1053"/>
                  </a:moveTo>
                  <a:lnTo>
                    <a:pt x="1282" y="1053"/>
                  </a:lnTo>
                  <a:lnTo>
                    <a:pt x="1281" y="1036"/>
                  </a:lnTo>
                  <a:lnTo>
                    <a:pt x="1278" y="1020"/>
                  </a:lnTo>
                  <a:lnTo>
                    <a:pt x="1274" y="1005"/>
                  </a:lnTo>
                  <a:lnTo>
                    <a:pt x="1269" y="988"/>
                  </a:lnTo>
                  <a:lnTo>
                    <a:pt x="1261" y="973"/>
                  </a:lnTo>
                  <a:lnTo>
                    <a:pt x="1253" y="958"/>
                  </a:lnTo>
                  <a:lnTo>
                    <a:pt x="1242" y="942"/>
                  </a:lnTo>
                  <a:lnTo>
                    <a:pt x="1231" y="928"/>
                  </a:lnTo>
                  <a:lnTo>
                    <a:pt x="1218" y="914"/>
                  </a:lnTo>
                  <a:lnTo>
                    <a:pt x="1204" y="900"/>
                  </a:lnTo>
                  <a:lnTo>
                    <a:pt x="1189" y="886"/>
                  </a:lnTo>
                  <a:lnTo>
                    <a:pt x="1172" y="874"/>
                  </a:lnTo>
                  <a:lnTo>
                    <a:pt x="1155" y="861"/>
                  </a:lnTo>
                  <a:lnTo>
                    <a:pt x="1136" y="849"/>
                  </a:lnTo>
                  <a:lnTo>
                    <a:pt x="1115" y="838"/>
                  </a:lnTo>
                  <a:lnTo>
                    <a:pt x="1094" y="827"/>
                  </a:lnTo>
                  <a:lnTo>
                    <a:pt x="1072" y="815"/>
                  </a:lnTo>
                  <a:lnTo>
                    <a:pt x="1049" y="806"/>
                  </a:lnTo>
                  <a:lnTo>
                    <a:pt x="1025" y="796"/>
                  </a:lnTo>
                  <a:lnTo>
                    <a:pt x="1000" y="787"/>
                  </a:lnTo>
                  <a:lnTo>
                    <a:pt x="973" y="778"/>
                  </a:lnTo>
                  <a:lnTo>
                    <a:pt x="946" y="771"/>
                  </a:lnTo>
                  <a:lnTo>
                    <a:pt x="919" y="764"/>
                  </a:lnTo>
                  <a:lnTo>
                    <a:pt x="890" y="758"/>
                  </a:lnTo>
                  <a:lnTo>
                    <a:pt x="861" y="752"/>
                  </a:lnTo>
                  <a:lnTo>
                    <a:pt x="832" y="747"/>
                  </a:lnTo>
                  <a:lnTo>
                    <a:pt x="801" y="743"/>
                  </a:lnTo>
                  <a:lnTo>
                    <a:pt x="771" y="739"/>
                  </a:lnTo>
                  <a:lnTo>
                    <a:pt x="739" y="736"/>
                  </a:lnTo>
                  <a:lnTo>
                    <a:pt x="707" y="734"/>
                  </a:lnTo>
                  <a:lnTo>
                    <a:pt x="674" y="733"/>
                  </a:lnTo>
                  <a:lnTo>
                    <a:pt x="641" y="733"/>
                  </a:lnTo>
                  <a:lnTo>
                    <a:pt x="608" y="733"/>
                  </a:lnTo>
                  <a:lnTo>
                    <a:pt x="575" y="734"/>
                  </a:lnTo>
                  <a:lnTo>
                    <a:pt x="543" y="736"/>
                  </a:lnTo>
                  <a:lnTo>
                    <a:pt x="511" y="739"/>
                  </a:lnTo>
                  <a:lnTo>
                    <a:pt x="481" y="743"/>
                  </a:lnTo>
                  <a:lnTo>
                    <a:pt x="450" y="747"/>
                  </a:lnTo>
                  <a:lnTo>
                    <a:pt x="421" y="752"/>
                  </a:lnTo>
                  <a:lnTo>
                    <a:pt x="392" y="758"/>
                  </a:lnTo>
                  <a:lnTo>
                    <a:pt x="363" y="764"/>
                  </a:lnTo>
                  <a:lnTo>
                    <a:pt x="336" y="771"/>
                  </a:lnTo>
                  <a:lnTo>
                    <a:pt x="309" y="778"/>
                  </a:lnTo>
                  <a:lnTo>
                    <a:pt x="282" y="787"/>
                  </a:lnTo>
                  <a:lnTo>
                    <a:pt x="257" y="796"/>
                  </a:lnTo>
                  <a:lnTo>
                    <a:pt x="233" y="806"/>
                  </a:lnTo>
                  <a:lnTo>
                    <a:pt x="210" y="815"/>
                  </a:lnTo>
                  <a:lnTo>
                    <a:pt x="188" y="827"/>
                  </a:lnTo>
                  <a:lnTo>
                    <a:pt x="167" y="838"/>
                  </a:lnTo>
                  <a:lnTo>
                    <a:pt x="146" y="849"/>
                  </a:lnTo>
                  <a:lnTo>
                    <a:pt x="127" y="861"/>
                  </a:lnTo>
                  <a:lnTo>
                    <a:pt x="110" y="874"/>
                  </a:lnTo>
                  <a:lnTo>
                    <a:pt x="93" y="886"/>
                  </a:lnTo>
                  <a:lnTo>
                    <a:pt x="78" y="900"/>
                  </a:lnTo>
                  <a:lnTo>
                    <a:pt x="64" y="914"/>
                  </a:lnTo>
                  <a:lnTo>
                    <a:pt x="51" y="928"/>
                  </a:lnTo>
                  <a:lnTo>
                    <a:pt x="40" y="942"/>
                  </a:lnTo>
                  <a:lnTo>
                    <a:pt x="29" y="958"/>
                  </a:lnTo>
                  <a:lnTo>
                    <a:pt x="21" y="973"/>
                  </a:lnTo>
                  <a:lnTo>
                    <a:pt x="13" y="988"/>
                  </a:lnTo>
                  <a:lnTo>
                    <a:pt x="8" y="1005"/>
                  </a:lnTo>
                  <a:lnTo>
                    <a:pt x="4" y="1020"/>
                  </a:lnTo>
                  <a:lnTo>
                    <a:pt x="1" y="1036"/>
                  </a:lnTo>
                  <a:lnTo>
                    <a:pt x="0" y="1053"/>
                  </a:lnTo>
                  <a:lnTo>
                    <a:pt x="0" y="321"/>
                  </a:lnTo>
                  <a:lnTo>
                    <a:pt x="1" y="304"/>
                  </a:lnTo>
                  <a:lnTo>
                    <a:pt x="4" y="288"/>
                  </a:lnTo>
                  <a:lnTo>
                    <a:pt x="8" y="272"/>
                  </a:lnTo>
                  <a:lnTo>
                    <a:pt x="13" y="256"/>
                  </a:lnTo>
                  <a:lnTo>
                    <a:pt x="21" y="241"/>
                  </a:lnTo>
                  <a:lnTo>
                    <a:pt x="29" y="225"/>
                  </a:lnTo>
                  <a:lnTo>
                    <a:pt x="40" y="210"/>
                  </a:lnTo>
                  <a:lnTo>
                    <a:pt x="51" y="196"/>
                  </a:lnTo>
                  <a:lnTo>
                    <a:pt x="64" y="182"/>
                  </a:lnTo>
                  <a:lnTo>
                    <a:pt x="78" y="168"/>
                  </a:lnTo>
                  <a:lnTo>
                    <a:pt x="93" y="154"/>
                  </a:lnTo>
                  <a:lnTo>
                    <a:pt x="110" y="142"/>
                  </a:lnTo>
                  <a:lnTo>
                    <a:pt x="127" y="129"/>
                  </a:lnTo>
                  <a:lnTo>
                    <a:pt x="146" y="117"/>
                  </a:lnTo>
                  <a:lnTo>
                    <a:pt x="167" y="106"/>
                  </a:lnTo>
                  <a:lnTo>
                    <a:pt x="188" y="94"/>
                  </a:lnTo>
                  <a:lnTo>
                    <a:pt x="210" y="83"/>
                  </a:lnTo>
                  <a:lnTo>
                    <a:pt x="233" y="74"/>
                  </a:lnTo>
                  <a:lnTo>
                    <a:pt x="257" y="64"/>
                  </a:lnTo>
                  <a:lnTo>
                    <a:pt x="282" y="55"/>
                  </a:lnTo>
                  <a:lnTo>
                    <a:pt x="309" y="46"/>
                  </a:lnTo>
                  <a:lnTo>
                    <a:pt x="336" y="39"/>
                  </a:lnTo>
                  <a:lnTo>
                    <a:pt x="363" y="32"/>
                  </a:lnTo>
                  <a:lnTo>
                    <a:pt x="392" y="26"/>
                  </a:lnTo>
                  <a:lnTo>
                    <a:pt x="421" y="19"/>
                  </a:lnTo>
                  <a:lnTo>
                    <a:pt x="450" y="14"/>
                  </a:lnTo>
                  <a:lnTo>
                    <a:pt x="481" y="11"/>
                  </a:lnTo>
                  <a:lnTo>
                    <a:pt x="511" y="7"/>
                  </a:lnTo>
                  <a:lnTo>
                    <a:pt x="543" y="4"/>
                  </a:lnTo>
                  <a:lnTo>
                    <a:pt x="575" y="2"/>
                  </a:lnTo>
                  <a:lnTo>
                    <a:pt x="608" y="0"/>
                  </a:lnTo>
                  <a:lnTo>
                    <a:pt x="641" y="0"/>
                  </a:lnTo>
                  <a:lnTo>
                    <a:pt x="674" y="0"/>
                  </a:lnTo>
                  <a:lnTo>
                    <a:pt x="707" y="2"/>
                  </a:lnTo>
                  <a:lnTo>
                    <a:pt x="739" y="4"/>
                  </a:lnTo>
                  <a:lnTo>
                    <a:pt x="771" y="7"/>
                  </a:lnTo>
                  <a:lnTo>
                    <a:pt x="801" y="11"/>
                  </a:lnTo>
                  <a:lnTo>
                    <a:pt x="832" y="14"/>
                  </a:lnTo>
                  <a:lnTo>
                    <a:pt x="861" y="19"/>
                  </a:lnTo>
                  <a:lnTo>
                    <a:pt x="890" y="26"/>
                  </a:lnTo>
                  <a:lnTo>
                    <a:pt x="919" y="32"/>
                  </a:lnTo>
                  <a:lnTo>
                    <a:pt x="946" y="39"/>
                  </a:lnTo>
                  <a:lnTo>
                    <a:pt x="973" y="46"/>
                  </a:lnTo>
                  <a:lnTo>
                    <a:pt x="1000" y="55"/>
                  </a:lnTo>
                  <a:lnTo>
                    <a:pt x="1025" y="64"/>
                  </a:lnTo>
                  <a:lnTo>
                    <a:pt x="1049" y="74"/>
                  </a:lnTo>
                  <a:lnTo>
                    <a:pt x="1072" y="83"/>
                  </a:lnTo>
                  <a:lnTo>
                    <a:pt x="1094" y="94"/>
                  </a:lnTo>
                  <a:lnTo>
                    <a:pt x="1115" y="106"/>
                  </a:lnTo>
                  <a:lnTo>
                    <a:pt x="1136" y="117"/>
                  </a:lnTo>
                  <a:lnTo>
                    <a:pt x="1155" y="129"/>
                  </a:lnTo>
                  <a:lnTo>
                    <a:pt x="1172" y="142"/>
                  </a:lnTo>
                  <a:lnTo>
                    <a:pt x="1189" y="154"/>
                  </a:lnTo>
                  <a:lnTo>
                    <a:pt x="1204" y="168"/>
                  </a:lnTo>
                  <a:lnTo>
                    <a:pt x="1218" y="182"/>
                  </a:lnTo>
                  <a:lnTo>
                    <a:pt x="1231" y="196"/>
                  </a:lnTo>
                  <a:lnTo>
                    <a:pt x="1242" y="210"/>
                  </a:lnTo>
                  <a:lnTo>
                    <a:pt x="1253" y="225"/>
                  </a:lnTo>
                  <a:lnTo>
                    <a:pt x="1261" y="241"/>
                  </a:lnTo>
                  <a:lnTo>
                    <a:pt x="1269" y="256"/>
                  </a:lnTo>
                  <a:lnTo>
                    <a:pt x="1274" y="272"/>
                  </a:lnTo>
                  <a:lnTo>
                    <a:pt x="1278" y="288"/>
                  </a:lnTo>
                  <a:lnTo>
                    <a:pt x="1281" y="304"/>
                  </a:lnTo>
                  <a:lnTo>
                    <a:pt x="1282" y="321"/>
                  </a:lnTo>
                  <a:lnTo>
                    <a:pt x="1282" y="1053"/>
                  </a:lnTo>
                  <a:close/>
                </a:path>
              </a:pathLst>
            </a:custGeom>
            <a:solidFill>
              <a:srgbClr val="5F5F5F"/>
            </a:soli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grpSp>
      <p:grpSp>
        <p:nvGrpSpPr>
          <p:cNvPr id="35" name="Group 16"/>
          <p:cNvGrpSpPr>
            <a:grpSpLocks/>
          </p:cNvGrpSpPr>
          <p:nvPr/>
        </p:nvGrpSpPr>
        <p:grpSpPr bwMode="auto">
          <a:xfrm>
            <a:off x="1878373" y="1422032"/>
            <a:ext cx="1742497" cy="1936604"/>
            <a:chOff x="1435" y="1552"/>
            <a:chExt cx="1098" cy="1373"/>
          </a:xfrm>
        </p:grpSpPr>
        <p:sp>
          <p:nvSpPr>
            <p:cNvPr id="36" name="Freeform 17"/>
            <p:cNvSpPr>
              <a:spLocks/>
            </p:cNvSpPr>
            <p:nvPr/>
          </p:nvSpPr>
          <p:spPr bwMode="auto">
            <a:xfrm>
              <a:off x="1435" y="1552"/>
              <a:ext cx="1098" cy="275"/>
            </a:xfrm>
            <a:custGeom>
              <a:avLst/>
              <a:gdLst>
                <a:gd name="T0" fmla="*/ 1098 w 1098"/>
                <a:gd name="T1" fmla="*/ 275 h 275"/>
                <a:gd name="T2" fmla="*/ 1096 w 1098"/>
                <a:gd name="T3" fmla="*/ 247 h 275"/>
                <a:gd name="T4" fmla="*/ 1087 w 1098"/>
                <a:gd name="T5" fmla="*/ 219 h 275"/>
                <a:gd name="T6" fmla="*/ 1074 w 1098"/>
                <a:gd name="T7" fmla="*/ 193 h 275"/>
                <a:gd name="T8" fmla="*/ 1055 w 1098"/>
                <a:gd name="T9" fmla="*/ 168 h 275"/>
                <a:gd name="T10" fmla="*/ 1032 w 1098"/>
                <a:gd name="T11" fmla="*/ 144 h 275"/>
                <a:gd name="T12" fmla="*/ 1004 w 1098"/>
                <a:gd name="T13" fmla="*/ 121 h 275"/>
                <a:gd name="T14" fmla="*/ 972 w 1098"/>
                <a:gd name="T15" fmla="*/ 101 h 275"/>
                <a:gd name="T16" fmla="*/ 937 w 1098"/>
                <a:gd name="T17" fmla="*/ 80 h 275"/>
                <a:gd name="T18" fmla="*/ 899 w 1098"/>
                <a:gd name="T19" fmla="*/ 62 h 275"/>
                <a:gd name="T20" fmla="*/ 811 w 1098"/>
                <a:gd name="T21" fmla="*/ 33 h 275"/>
                <a:gd name="T22" fmla="*/ 712 w 1098"/>
                <a:gd name="T23" fmla="*/ 13 h 275"/>
                <a:gd name="T24" fmla="*/ 605 w 1098"/>
                <a:gd name="T25" fmla="*/ 1 h 275"/>
                <a:gd name="T26" fmla="*/ 549 w 1098"/>
                <a:gd name="T27" fmla="*/ 0 h 275"/>
                <a:gd name="T28" fmla="*/ 438 w 1098"/>
                <a:gd name="T29" fmla="*/ 5 h 275"/>
                <a:gd name="T30" fmla="*/ 335 w 1098"/>
                <a:gd name="T31" fmla="*/ 22 h 275"/>
                <a:gd name="T32" fmla="*/ 241 w 1098"/>
                <a:gd name="T33" fmla="*/ 47 h 275"/>
                <a:gd name="T34" fmla="*/ 180 w 1098"/>
                <a:gd name="T35" fmla="*/ 71 h 275"/>
                <a:gd name="T36" fmla="*/ 142 w 1098"/>
                <a:gd name="T37" fmla="*/ 90 h 275"/>
                <a:gd name="T38" fmla="*/ 109 w 1098"/>
                <a:gd name="T39" fmla="*/ 111 h 275"/>
                <a:gd name="T40" fmla="*/ 80 w 1098"/>
                <a:gd name="T41" fmla="*/ 132 h 275"/>
                <a:gd name="T42" fmla="*/ 54 w 1098"/>
                <a:gd name="T43" fmla="*/ 155 h 275"/>
                <a:gd name="T44" fmla="*/ 33 w 1098"/>
                <a:gd name="T45" fmla="*/ 181 h 275"/>
                <a:gd name="T46" fmla="*/ 18 w 1098"/>
                <a:gd name="T47" fmla="*/ 206 h 275"/>
                <a:gd name="T48" fmla="*/ 6 w 1098"/>
                <a:gd name="T49" fmla="*/ 233 h 275"/>
                <a:gd name="T50" fmla="*/ 1 w 1098"/>
                <a:gd name="T51" fmla="*/ 261 h 275"/>
                <a:gd name="T52" fmla="*/ 91 w 1098"/>
                <a:gd name="T53" fmla="*/ 275 h 275"/>
                <a:gd name="T54" fmla="*/ 91 w 1098"/>
                <a:gd name="T55" fmla="*/ 263 h 275"/>
                <a:gd name="T56" fmla="*/ 96 w 1098"/>
                <a:gd name="T57" fmla="*/ 240 h 275"/>
                <a:gd name="T58" fmla="*/ 105 w 1098"/>
                <a:gd name="T59" fmla="*/ 217 h 275"/>
                <a:gd name="T60" fmla="*/ 119 w 1098"/>
                <a:gd name="T61" fmla="*/ 196 h 275"/>
                <a:gd name="T62" fmla="*/ 136 w 1098"/>
                <a:gd name="T63" fmla="*/ 176 h 275"/>
                <a:gd name="T64" fmla="*/ 157 w 1098"/>
                <a:gd name="T65" fmla="*/ 156 h 275"/>
                <a:gd name="T66" fmla="*/ 196 w 1098"/>
                <a:gd name="T67" fmla="*/ 130 h 275"/>
                <a:gd name="T68" fmla="*/ 258 w 1098"/>
                <a:gd name="T69" fmla="*/ 98 h 275"/>
                <a:gd name="T70" fmla="*/ 330 w 1098"/>
                <a:gd name="T71" fmla="*/ 74 h 275"/>
                <a:gd name="T72" fmla="*/ 413 w 1098"/>
                <a:gd name="T73" fmla="*/ 56 h 275"/>
                <a:gd name="T74" fmla="*/ 502 w 1098"/>
                <a:gd name="T75" fmla="*/ 47 h 275"/>
                <a:gd name="T76" fmla="*/ 549 w 1098"/>
                <a:gd name="T77" fmla="*/ 46 h 275"/>
                <a:gd name="T78" fmla="*/ 642 w 1098"/>
                <a:gd name="T79" fmla="*/ 51 h 275"/>
                <a:gd name="T80" fmla="*/ 727 w 1098"/>
                <a:gd name="T81" fmla="*/ 64 h 275"/>
                <a:gd name="T82" fmla="*/ 805 w 1098"/>
                <a:gd name="T83" fmla="*/ 85 h 275"/>
                <a:gd name="T84" fmla="*/ 873 w 1098"/>
                <a:gd name="T85" fmla="*/ 113 h 275"/>
                <a:gd name="T86" fmla="*/ 929 w 1098"/>
                <a:gd name="T87" fmla="*/ 146 h 275"/>
                <a:gd name="T88" fmla="*/ 952 w 1098"/>
                <a:gd name="T89" fmla="*/ 165 h 275"/>
                <a:gd name="T90" fmla="*/ 971 w 1098"/>
                <a:gd name="T91" fmla="*/ 186 h 275"/>
                <a:gd name="T92" fmla="*/ 986 w 1098"/>
                <a:gd name="T93" fmla="*/ 206 h 275"/>
                <a:gd name="T94" fmla="*/ 998 w 1098"/>
                <a:gd name="T95" fmla="*/ 229 h 275"/>
                <a:gd name="T96" fmla="*/ 1004 w 1098"/>
                <a:gd name="T97" fmla="*/ 252 h 275"/>
                <a:gd name="T98" fmla="*/ 1007 w 1098"/>
                <a:gd name="T99" fmla="*/ 275 h 27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98"/>
                <a:gd name="T151" fmla="*/ 0 h 275"/>
                <a:gd name="T152" fmla="*/ 1098 w 1098"/>
                <a:gd name="T153" fmla="*/ 275 h 27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98" h="275">
                  <a:moveTo>
                    <a:pt x="1098" y="275"/>
                  </a:moveTo>
                  <a:lnTo>
                    <a:pt x="1098" y="275"/>
                  </a:lnTo>
                  <a:lnTo>
                    <a:pt x="1097" y="261"/>
                  </a:lnTo>
                  <a:lnTo>
                    <a:pt x="1096" y="247"/>
                  </a:lnTo>
                  <a:lnTo>
                    <a:pt x="1092" y="233"/>
                  </a:lnTo>
                  <a:lnTo>
                    <a:pt x="1087" y="219"/>
                  </a:lnTo>
                  <a:lnTo>
                    <a:pt x="1080" y="206"/>
                  </a:lnTo>
                  <a:lnTo>
                    <a:pt x="1074" y="193"/>
                  </a:lnTo>
                  <a:lnTo>
                    <a:pt x="1065" y="181"/>
                  </a:lnTo>
                  <a:lnTo>
                    <a:pt x="1055" y="168"/>
                  </a:lnTo>
                  <a:lnTo>
                    <a:pt x="1044" y="155"/>
                  </a:lnTo>
                  <a:lnTo>
                    <a:pt x="1032" y="144"/>
                  </a:lnTo>
                  <a:lnTo>
                    <a:pt x="1018" y="132"/>
                  </a:lnTo>
                  <a:lnTo>
                    <a:pt x="1004" y="121"/>
                  </a:lnTo>
                  <a:lnTo>
                    <a:pt x="989" y="111"/>
                  </a:lnTo>
                  <a:lnTo>
                    <a:pt x="972" y="101"/>
                  </a:lnTo>
                  <a:lnTo>
                    <a:pt x="956" y="90"/>
                  </a:lnTo>
                  <a:lnTo>
                    <a:pt x="937" y="80"/>
                  </a:lnTo>
                  <a:lnTo>
                    <a:pt x="918" y="71"/>
                  </a:lnTo>
                  <a:lnTo>
                    <a:pt x="899" y="62"/>
                  </a:lnTo>
                  <a:lnTo>
                    <a:pt x="857" y="47"/>
                  </a:lnTo>
                  <a:lnTo>
                    <a:pt x="811" y="33"/>
                  </a:lnTo>
                  <a:lnTo>
                    <a:pt x="763" y="22"/>
                  </a:lnTo>
                  <a:lnTo>
                    <a:pt x="712" y="13"/>
                  </a:lnTo>
                  <a:lnTo>
                    <a:pt x="660" y="5"/>
                  </a:lnTo>
                  <a:lnTo>
                    <a:pt x="605" y="1"/>
                  </a:lnTo>
                  <a:lnTo>
                    <a:pt x="549" y="0"/>
                  </a:lnTo>
                  <a:lnTo>
                    <a:pt x="493" y="1"/>
                  </a:lnTo>
                  <a:lnTo>
                    <a:pt x="438" y="5"/>
                  </a:lnTo>
                  <a:lnTo>
                    <a:pt x="386" y="13"/>
                  </a:lnTo>
                  <a:lnTo>
                    <a:pt x="335" y="22"/>
                  </a:lnTo>
                  <a:lnTo>
                    <a:pt x="287" y="33"/>
                  </a:lnTo>
                  <a:lnTo>
                    <a:pt x="241" y="47"/>
                  </a:lnTo>
                  <a:lnTo>
                    <a:pt x="199" y="62"/>
                  </a:lnTo>
                  <a:lnTo>
                    <a:pt x="180" y="71"/>
                  </a:lnTo>
                  <a:lnTo>
                    <a:pt x="161" y="80"/>
                  </a:lnTo>
                  <a:lnTo>
                    <a:pt x="142" y="90"/>
                  </a:lnTo>
                  <a:lnTo>
                    <a:pt x="126" y="101"/>
                  </a:lnTo>
                  <a:lnTo>
                    <a:pt x="109" y="111"/>
                  </a:lnTo>
                  <a:lnTo>
                    <a:pt x="94" y="121"/>
                  </a:lnTo>
                  <a:lnTo>
                    <a:pt x="80" y="132"/>
                  </a:lnTo>
                  <a:lnTo>
                    <a:pt x="66" y="144"/>
                  </a:lnTo>
                  <a:lnTo>
                    <a:pt x="54" y="155"/>
                  </a:lnTo>
                  <a:lnTo>
                    <a:pt x="43" y="168"/>
                  </a:lnTo>
                  <a:lnTo>
                    <a:pt x="33" y="181"/>
                  </a:lnTo>
                  <a:lnTo>
                    <a:pt x="24" y="193"/>
                  </a:lnTo>
                  <a:lnTo>
                    <a:pt x="18" y="206"/>
                  </a:lnTo>
                  <a:lnTo>
                    <a:pt x="11" y="219"/>
                  </a:lnTo>
                  <a:lnTo>
                    <a:pt x="6" y="233"/>
                  </a:lnTo>
                  <a:lnTo>
                    <a:pt x="2" y="247"/>
                  </a:lnTo>
                  <a:lnTo>
                    <a:pt x="1" y="261"/>
                  </a:lnTo>
                  <a:lnTo>
                    <a:pt x="0" y="275"/>
                  </a:lnTo>
                  <a:lnTo>
                    <a:pt x="91" y="275"/>
                  </a:lnTo>
                  <a:lnTo>
                    <a:pt x="91" y="263"/>
                  </a:lnTo>
                  <a:lnTo>
                    <a:pt x="94" y="252"/>
                  </a:lnTo>
                  <a:lnTo>
                    <a:pt x="96" y="240"/>
                  </a:lnTo>
                  <a:lnTo>
                    <a:pt x="100" y="229"/>
                  </a:lnTo>
                  <a:lnTo>
                    <a:pt x="105" y="217"/>
                  </a:lnTo>
                  <a:lnTo>
                    <a:pt x="112" y="206"/>
                  </a:lnTo>
                  <a:lnTo>
                    <a:pt x="119" y="196"/>
                  </a:lnTo>
                  <a:lnTo>
                    <a:pt x="127" y="186"/>
                  </a:lnTo>
                  <a:lnTo>
                    <a:pt x="136" y="176"/>
                  </a:lnTo>
                  <a:lnTo>
                    <a:pt x="146" y="165"/>
                  </a:lnTo>
                  <a:lnTo>
                    <a:pt x="157" y="156"/>
                  </a:lnTo>
                  <a:lnTo>
                    <a:pt x="169" y="146"/>
                  </a:lnTo>
                  <a:lnTo>
                    <a:pt x="196" y="130"/>
                  </a:lnTo>
                  <a:lnTo>
                    <a:pt x="225" y="113"/>
                  </a:lnTo>
                  <a:lnTo>
                    <a:pt x="258" y="98"/>
                  </a:lnTo>
                  <a:lnTo>
                    <a:pt x="293" y="85"/>
                  </a:lnTo>
                  <a:lnTo>
                    <a:pt x="330" y="74"/>
                  </a:lnTo>
                  <a:lnTo>
                    <a:pt x="371" y="64"/>
                  </a:lnTo>
                  <a:lnTo>
                    <a:pt x="413" y="56"/>
                  </a:lnTo>
                  <a:lnTo>
                    <a:pt x="456" y="51"/>
                  </a:lnTo>
                  <a:lnTo>
                    <a:pt x="502" y="47"/>
                  </a:lnTo>
                  <a:lnTo>
                    <a:pt x="549" y="46"/>
                  </a:lnTo>
                  <a:lnTo>
                    <a:pt x="596" y="47"/>
                  </a:lnTo>
                  <a:lnTo>
                    <a:pt x="642" y="51"/>
                  </a:lnTo>
                  <a:lnTo>
                    <a:pt x="685" y="56"/>
                  </a:lnTo>
                  <a:lnTo>
                    <a:pt x="727" y="64"/>
                  </a:lnTo>
                  <a:lnTo>
                    <a:pt x="768" y="74"/>
                  </a:lnTo>
                  <a:lnTo>
                    <a:pt x="805" y="85"/>
                  </a:lnTo>
                  <a:lnTo>
                    <a:pt x="840" y="98"/>
                  </a:lnTo>
                  <a:lnTo>
                    <a:pt x="873" y="113"/>
                  </a:lnTo>
                  <a:lnTo>
                    <a:pt x="902" y="130"/>
                  </a:lnTo>
                  <a:lnTo>
                    <a:pt x="929" y="146"/>
                  </a:lnTo>
                  <a:lnTo>
                    <a:pt x="941" y="156"/>
                  </a:lnTo>
                  <a:lnTo>
                    <a:pt x="952" y="165"/>
                  </a:lnTo>
                  <a:lnTo>
                    <a:pt x="961" y="176"/>
                  </a:lnTo>
                  <a:lnTo>
                    <a:pt x="971" y="186"/>
                  </a:lnTo>
                  <a:lnTo>
                    <a:pt x="979" y="196"/>
                  </a:lnTo>
                  <a:lnTo>
                    <a:pt x="986" y="206"/>
                  </a:lnTo>
                  <a:lnTo>
                    <a:pt x="993" y="217"/>
                  </a:lnTo>
                  <a:lnTo>
                    <a:pt x="998" y="229"/>
                  </a:lnTo>
                  <a:lnTo>
                    <a:pt x="1002" y="240"/>
                  </a:lnTo>
                  <a:lnTo>
                    <a:pt x="1004" y="252"/>
                  </a:lnTo>
                  <a:lnTo>
                    <a:pt x="1007" y="263"/>
                  </a:lnTo>
                  <a:lnTo>
                    <a:pt x="1007" y="275"/>
                  </a:lnTo>
                  <a:lnTo>
                    <a:pt x="1098" y="275"/>
                  </a:lnTo>
                  <a:close/>
                </a:path>
              </a:pathLst>
            </a:custGeom>
            <a:solidFill>
              <a:srgbClr val="FFFFFF"/>
            </a:soli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sp>
          <p:nvSpPr>
            <p:cNvPr id="37" name="Freeform 18"/>
            <p:cNvSpPr>
              <a:spLocks/>
            </p:cNvSpPr>
            <p:nvPr/>
          </p:nvSpPr>
          <p:spPr bwMode="auto">
            <a:xfrm>
              <a:off x="1526" y="1598"/>
              <a:ext cx="915" cy="1327"/>
            </a:xfrm>
            <a:custGeom>
              <a:avLst/>
              <a:gdLst>
                <a:gd name="T0" fmla="*/ 916 w 916"/>
                <a:gd name="T1" fmla="*/ 229 h 1327"/>
                <a:gd name="T2" fmla="*/ 913 w 916"/>
                <a:gd name="T3" fmla="*/ 206 h 1327"/>
                <a:gd name="T4" fmla="*/ 907 w 916"/>
                <a:gd name="T5" fmla="*/ 183 h 1327"/>
                <a:gd name="T6" fmla="*/ 895 w 916"/>
                <a:gd name="T7" fmla="*/ 160 h 1327"/>
                <a:gd name="T8" fmla="*/ 880 w 916"/>
                <a:gd name="T9" fmla="*/ 140 h 1327"/>
                <a:gd name="T10" fmla="*/ 861 w 916"/>
                <a:gd name="T11" fmla="*/ 119 h 1327"/>
                <a:gd name="T12" fmla="*/ 838 w 916"/>
                <a:gd name="T13" fmla="*/ 100 h 1327"/>
                <a:gd name="T14" fmla="*/ 782 w 916"/>
                <a:gd name="T15" fmla="*/ 67 h 1327"/>
                <a:gd name="T16" fmla="*/ 714 w 916"/>
                <a:gd name="T17" fmla="*/ 39 h 1327"/>
                <a:gd name="T18" fmla="*/ 636 w 916"/>
                <a:gd name="T19" fmla="*/ 18 h 1327"/>
                <a:gd name="T20" fmla="*/ 551 w 916"/>
                <a:gd name="T21" fmla="*/ 5 h 1327"/>
                <a:gd name="T22" fmla="*/ 458 w 916"/>
                <a:gd name="T23" fmla="*/ 0 h 1327"/>
                <a:gd name="T24" fmla="*/ 411 w 916"/>
                <a:gd name="T25" fmla="*/ 1 h 1327"/>
                <a:gd name="T26" fmla="*/ 322 w 916"/>
                <a:gd name="T27" fmla="*/ 10 h 1327"/>
                <a:gd name="T28" fmla="*/ 239 w 916"/>
                <a:gd name="T29" fmla="*/ 28 h 1327"/>
                <a:gd name="T30" fmla="*/ 167 w 916"/>
                <a:gd name="T31" fmla="*/ 52 h 1327"/>
                <a:gd name="T32" fmla="*/ 105 w 916"/>
                <a:gd name="T33" fmla="*/ 84 h 1327"/>
                <a:gd name="T34" fmla="*/ 66 w 916"/>
                <a:gd name="T35" fmla="*/ 110 h 1327"/>
                <a:gd name="T36" fmla="*/ 45 w 916"/>
                <a:gd name="T37" fmla="*/ 130 h 1327"/>
                <a:gd name="T38" fmla="*/ 28 w 916"/>
                <a:gd name="T39" fmla="*/ 150 h 1327"/>
                <a:gd name="T40" fmla="*/ 14 w 916"/>
                <a:gd name="T41" fmla="*/ 171 h 1327"/>
                <a:gd name="T42" fmla="*/ 5 w 916"/>
                <a:gd name="T43" fmla="*/ 194 h 1327"/>
                <a:gd name="T44" fmla="*/ 0 w 916"/>
                <a:gd name="T45" fmla="*/ 217 h 1327"/>
                <a:gd name="T46" fmla="*/ 0 w 916"/>
                <a:gd name="T47" fmla="*/ 1327 h 1327"/>
                <a:gd name="T48" fmla="*/ 0 w 916"/>
                <a:gd name="T49" fmla="*/ 1315 h 1327"/>
                <a:gd name="T50" fmla="*/ 5 w 916"/>
                <a:gd name="T51" fmla="*/ 1293 h 1327"/>
                <a:gd name="T52" fmla="*/ 14 w 916"/>
                <a:gd name="T53" fmla="*/ 1270 h 1327"/>
                <a:gd name="T54" fmla="*/ 28 w 916"/>
                <a:gd name="T55" fmla="*/ 1248 h 1327"/>
                <a:gd name="T56" fmla="*/ 45 w 916"/>
                <a:gd name="T57" fmla="*/ 1228 h 1327"/>
                <a:gd name="T58" fmla="*/ 66 w 916"/>
                <a:gd name="T59" fmla="*/ 1209 h 1327"/>
                <a:gd name="T60" fmla="*/ 105 w 916"/>
                <a:gd name="T61" fmla="*/ 1182 h 1327"/>
                <a:gd name="T62" fmla="*/ 167 w 916"/>
                <a:gd name="T63" fmla="*/ 1150 h 1327"/>
                <a:gd name="T64" fmla="*/ 239 w 916"/>
                <a:gd name="T65" fmla="*/ 1126 h 1327"/>
                <a:gd name="T66" fmla="*/ 322 w 916"/>
                <a:gd name="T67" fmla="*/ 1108 h 1327"/>
                <a:gd name="T68" fmla="*/ 411 w 916"/>
                <a:gd name="T69" fmla="*/ 1099 h 1327"/>
                <a:gd name="T70" fmla="*/ 458 w 916"/>
                <a:gd name="T71" fmla="*/ 1098 h 1327"/>
                <a:gd name="T72" fmla="*/ 551 w 916"/>
                <a:gd name="T73" fmla="*/ 1103 h 1327"/>
                <a:gd name="T74" fmla="*/ 636 w 916"/>
                <a:gd name="T75" fmla="*/ 1116 h 1327"/>
                <a:gd name="T76" fmla="*/ 714 w 916"/>
                <a:gd name="T77" fmla="*/ 1137 h 1327"/>
                <a:gd name="T78" fmla="*/ 782 w 916"/>
                <a:gd name="T79" fmla="*/ 1165 h 1327"/>
                <a:gd name="T80" fmla="*/ 838 w 916"/>
                <a:gd name="T81" fmla="*/ 1198 h 1327"/>
                <a:gd name="T82" fmla="*/ 861 w 916"/>
                <a:gd name="T83" fmla="*/ 1218 h 1327"/>
                <a:gd name="T84" fmla="*/ 880 w 916"/>
                <a:gd name="T85" fmla="*/ 1238 h 1327"/>
                <a:gd name="T86" fmla="*/ 895 w 916"/>
                <a:gd name="T87" fmla="*/ 1258 h 1327"/>
                <a:gd name="T88" fmla="*/ 907 w 916"/>
                <a:gd name="T89" fmla="*/ 1281 h 1327"/>
                <a:gd name="T90" fmla="*/ 913 w 916"/>
                <a:gd name="T91" fmla="*/ 1304 h 1327"/>
                <a:gd name="T92" fmla="*/ 916 w 916"/>
                <a:gd name="T93" fmla="*/ 1327 h 132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916"/>
                <a:gd name="T142" fmla="*/ 0 h 1327"/>
                <a:gd name="T143" fmla="*/ 916 w 916"/>
                <a:gd name="T144" fmla="*/ 1327 h 132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916" h="1327">
                  <a:moveTo>
                    <a:pt x="916" y="229"/>
                  </a:moveTo>
                  <a:lnTo>
                    <a:pt x="916" y="229"/>
                  </a:lnTo>
                  <a:lnTo>
                    <a:pt x="916" y="217"/>
                  </a:lnTo>
                  <a:lnTo>
                    <a:pt x="913" y="206"/>
                  </a:lnTo>
                  <a:lnTo>
                    <a:pt x="911" y="194"/>
                  </a:lnTo>
                  <a:lnTo>
                    <a:pt x="907" y="183"/>
                  </a:lnTo>
                  <a:lnTo>
                    <a:pt x="902" y="171"/>
                  </a:lnTo>
                  <a:lnTo>
                    <a:pt x="895" y="160"/>
                  </a:lnTo>
                  <a:lnTo>
                    <a:pt x="888" y="150"/>
                  </a:lnTo>
                  <a:lnTo>
                    <a:pt x="880" y="140"/>
                  </a:lnTo>
                  <a:lnTo>
                    <a:pt x="870" y="130"/>
                  </a:lnTo>
                  <a:lnTo>
                    <a:pt x="861" y="119"/>
                  </a:lnTo>
                  <a:lnTo>
                    <a:pt x="850" y="110"/>
                  </a:lnTo>
                  <a:lnTo>
                    <a:pt x="838" y="100"/>
                  </a:lnTo>
                  <a:lnTo>
                    <a:pt x="811" y="84"/>
                  </a:lnTo>
                  <a:lnTo>
                    <a:pt x="782" y="67"/>
                  </a:lnTo>
                  <a:lnTo>
                    <a:pt x="749" y="52"/>
                  </a:lnTo>
                  <a:lnTo>
                    <a:pt x="714" y="39"/>
                  </a:lnTo>
                  <a:lnTo>
                    <a:pt x="677" y="28"/>
                  </a:lnTo>
                  <a:lnTo>
                    <a:pt x="636" y="18"/>
                  </a:lnTo>
                  <a:lnTo>
                    <a:pt x="594" y="10"/>
                  </a:lnTo>
                  <a:lnTo>
                    <a:pt x="551" y="5"/>
                  </a:lnTo>
                  <a:lnTo>
                    <a:pt x="505" y="1"/>
                  </a:lnTo>
                  <a:lnTo>
                    <a:pt x="458" y="0"/>
                  </a:lnTo>
                  <a:lnTo>
                    <a:pt x="411" y="1"/>
                  </a:lnTo>
                  <a:lnTo>
                    <a:pt x="365" y="5"/>
                  </a:lnTo>
                  <a:lnTo>
                    <a:pt x="322" y="10"/>
                  </a:lnTo>
                  <a:lnTo>
                    <a:pt x="280" y="18"/>
                  </a:lnTo>
                  <a:lnTo>
                    <a:pt x="239" y="28"/>
                  </a:lnTo>
                  <a:lnTo>
                    <a:pt x="202" y="39"/>
                  </a:lnTo>
                  <a:lnTo>
                    <a:pt x="167" y="52"/>
                  </a:lnTo>
                  <a:lnTo>
                    <a:pt x="134" y="67"/>
                  </a:lnTo>
                  <a:lnTo>
                    <a:pt x="105" y="84"/>
                  </a:lnTo>
                  <a:lnTo>
                    <a:pt x="78" y="100"/>
                  </a:lnTo>
                  <a:lnTo>
                    <a:pt x="66" y="110"/>
                  </a:lnTo>
                  <a:lnTo>
                    <a:pt x="55" y="119"/>
                  </a:lnTo>
                  <a:lnTo>
                    <a:pt x="45" y="130"/>
                  </a:lnTo>
                  <a:lnTo>
                    <a:pt x="36" y="140"/>
                  </a:lnTo>
                  <a:lnTo>
                    <a:pt x="28" y="150"/>
                  </a:lnTo>
                  <a:lnTo>
                    <a:pt x="21" y="160"/>
                  </a:lnTo>
                  <a:lnTo>
                    <a:pt x="14" y="171"/>
                  </a:lnTo>
                  <a:lnTo>
                    <a:pt x="9" y="183"/>
                  </a:lnTo>
                  <a:lnTo>
                    <a:pt x="5" y="194"/>
                  </a:lnTo>
                  <a:lnTo>
                    <a:pt x="3" y="206"/>
                  </a:lnTo>
                  <a:lnTo>
                    <a:pt x="0" y="217"/>
                  </a:lnTo>
                  <a:lnTo>
                    <a:pt x="0" y="229"/>
                  </a:lnTo>
                  <a:lnTo>
                    <a:pt x="0" y="1327"/>
                  </a:lnTo>
                  <a:lnTo>
                    <a:pt x="0" y="1315"/>
                  </a:lnTo>
                  <a:lnTo>
                    <a:pt x="3" y="1304"/>
                  </a:lnTo>
                  <a:lnTo>
                    <a:pt x="5" y="1293"/>
                  </a:lnTo>
                  <a:lnTo>
                    <a:pt x="9" y="1281"/>
                  </a:lnTo>
                  <a:lnTo>
                    <a:pt x="14" y="1270"/>
                  </a:lnTo>
                  <a:lnTo>
                    <a:pt x="21" y="1258"/>
                  </a:lnTo>
                  <a:lnTo>
                    <a:pt x="28" y="1248"/>
                  </a:lnTo>
                  <a:lnTo>
                    <a:pt x="36" y="1238"/>
                  </a:lnTo>
                  <a:lnTo>
                    <a:pt x="45" y="1228"/>
                  </a:lnTo>
                  <a:lnTo>
                    <a:pt x="55" y="1218"/>
                  </a:lnTo>
                  <a:lnTo>
                    <a:pt x="66" y="1209"/>
                  </a:lnTo>
                  <a:lnTo>
                    <a:pt x="78" y="1198"/>
                  </a:lnTo>
                  <a:lnTo>
                    <a:pt x="105" y="1182"/>
                  </a:lnTo>
                  <a:lnTo>
                    <a:pt x="134" y="1165"/>
                  </a:lnTo>
                  <a:lnTo>
                    <a:pt x="167" y="1150"/>
                  </a:lnTo>
                  <a:lnTo>
                    <a:pt x="202" y="1137"/>
                  </a:lnTo>
                  <a:lnTo>
                    <a:pt x="239" y="1126"/>
                  </a:lnTo>
                  <a:lnTo>
                    <a:pt x="280" y="1116"/>
                  </a:lnTo>
                  <a:lnTo>
                    <a:pt x="322" y="1108"/>
                  </a:lnTo>
                  <a:lnTo>
                    <a:pt x="365" y="1103"/>
                  </a:lnTo>
                  <a:lnTo>
                    <a:pt x="411" y="1099"/>
                  </a:lnTo>
                  <a:lnTo>
                    <a:pt x="458" y="1098"/>
                  </a:lnTo>
                  <a:lnTo>
                    <a:pt x="505" y="1099"/>
                  </a:lnTo>
                  <a:lnTo>
                    <a:pt x="551" y="1103"/>
                  </a:lnTo>
                  <a:lnTo>
                    <a:pt x="594" y="1108"/>
                  </a:lnTo>
                  <a:lnTo>
                    <a:pt x="636" y="1116"/>
                  </a:lnTo>
                  <a:lnTo>
                    <a:pt x="677" y="1126"/>
                  </a:lnTo>
                  <a:lnTo>
                    <a:pt x="714" y="1137"/>
                  </a:lnTo>
                  <a:lnTo>
                    <a:pt x="749" y="1150"/>
                  </a:lnTo>
                  <a:lnTo>
                    <a:pt x="782" y="1165"/>
                  </a:lnTo>
                  <a:lnTo>
                    <a:pt x="811" y="1182"/>
                  </a:lnTo>
                  <a:lnTo>
                    <a:pt x="838" y="1198"/>
                  </a:lnTo>
                  <a:lnTo>
                    <a:pt x="850" y="1209"/>
                  </a:lnTo>
                  <a:lnTo>
                    <a:pt x="861" y="1218"/>
                  </a:lnTo>
                  <a:lnTo>
                    <a:pt x="870" y="1228"/>
                  </a:lnTo>
                  <a:lnTo>
                    <a:pt x="880" y="1238"/>
                  </a:lnTo>
                  <a:lnTo>
                    <a:pt x="888" y="1248"/>
                  </a:lnTo>
                  <a:lnTo>
                    <a:pt x="895" y="1258"/>
                  </a:lnTo>
                  <a:lnTo>
                    <a:pt x="902" y="1270"/>
                  </a:lnTo>
                  <a:lnTo>
                    <a:pt x="907" y="1281"/>
                  </a:lnTo>
                  <a:lnTo>
                    <a:pt x="911" y="1293"/>
                  </a:lnTo>
                  <a:lnTo>
                    <a:pt x="913" y="1304"/>
                  </a:lnTo>
                  <a:lnTo>
                    <a:pt x="916" y="1315"/>
                  </a:lnTo>
                  <a:lnTo>
                    <a:pt x="916" y="1327"/>
                  </a:lnTo>
                  <a:lnTo>
                    <a:pt x="916" y="229"/>
                  </a:lnTo>
                  <a:close/>
                </a:path>
              </a:pathLst>
            </a:custGeom>
            <a:solidFill>
              <a:srgbClr val="5F5F5F"/>
            </a:soli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grpSp>
      <p:grpSp>
        <p:nvGrpSpPr>
          <p:cNvPr id="38" name="Group 19"/>
          <p:cNvGrpSpPr>
            <a:grpSpLocks/>
          </p:cNvGrpSpPr>
          <p:nvPr/>
        </p:nvGrpSpPr>
        <p:grpSpPr bwMode="auto">
          <a:xfrm>
            <a:off x="2168042" y="1035307"/>
            <a:ext cx="1163158" cy="2581643"/>
            <a:chOff x="1618" y="1278"/>
            <a:chExt cx="732" cy="1830"/>
          </a:xfrm>
        </p:grpSpPr>
        <p:sp>
          <p:nvSpPr>
            <p:cNvPr id="39" name="Freeform 20"/>
            <p:cNvSpPr>
              <a:spLocks/>
            </p:cNvSpPr>
            <p:nvPr/>
          </p:nvSpPr>
          <p:spPr bwMode="auto">
            <a:xfrm>
              <a:off x="1618" y="1278"/>
              <a:ext cx="732" cy="1830"/>
            </a:xfrm>
            <a:custGeom>
              <a:avLst/>
              <a:gdLst>
                <a:gd name="T0" fmla="*/ 732 w 732"/>
                <a:gd name="T1" fmla="*/ 183 h 1830"/>
                <a:gd name="T2" fmla="*/ 731 w 732"/>
                <a:gd name="T3" fmla="*/ 164 h 1830"/>
                <a:gd name="T4" fmla="*/ 725 w 732"/>
                <a:gd name="T5" fmla="*/ 146 h 1830"/>
                <a:gd name="T6" fmla="*/ 716 w 732"/>
                <a:gd name="T7" fmla="*/ 128 h 1830"/>
                <a:gd name="T8" fmla="*/ 688 w 732"/>
                <a:gd name="T9" fmla="*/ 95 h 1830"/>
                <a:gd name="T10" fmla="*/ 648 w 732"/>
                <a:gd name="T11" fmla="*/ 66 h 1830"/>
                <a:gd name="T12" fmla="*/ 599 w 732"/>
                <a:gd name="T13" fmla="*/ 41 h 1830"/>
                <a:gd name="T14" fmla="*/ 540 w 732"/>
                <a:gd name="T15" fmla="*/ 21 h 1830"/>
                <a:gd name="T16" fmla="*/ 475 w 732"/>
                <a:gd name="T17" fmla="*/ 7 h 1830"/>
                <a:gd name="T18" fmla="*/ 403 w 732"/>
                <a:gd name="T19" fmla="*/ 1 h 1830"/>
                <a:gd name="T20" fmla="*/ 366 w 732"/>
                <a:gd name="T21" fmla="*/ 0 h 1830"/>
                <a:gd name="T22" fmla="*/ 292 w 732"/>
                <a:gd name="T23" fmla="*/ 3 h 1830"/>
                <a:gd name="T24" fmla="*/ 224 w 732"/>
                <a:gd name="T25" fmla="*/ 14 h 1830"/>
                <a:gd name="T26" fmla="*/ 161 w 732"/>
                <a:gd name="T27" fmla="*/ 31 h 1830"/>
                <a:gd name="T28" fmla="*/ 107 w 732"/>
                <a:gd name="T29" fmla="*/ 53 h 1830"/>
                <a:gd name="T30" fmla="*/ 62 w 732"/>
                <a:gd name="T31" fmla="*/ 80 h 1830"/>
                <a:gd name="T32" fmla="*/ 29 w 732"/>
                <a:gd name="T33" fmla="*/ 111 h 1830"/>
                <a:gd name="T34" fmla="*/ 11 w 732"/>
                <a:gd name="T35" fmla="*/ 137 h 1830"/>
                <a:gd name="T36" fmla="*/ 4 w 732"/>
                <a:gd name="T37" fmla="*/ 155 h 1830"/>
                <a:gd name="T38" fmla="*/ 0 w 732"/>
                <a:gd name="T39" fmla="*/ 174 h 1830"/>
                <a:gd name="T40" fmla="*/ 0 w 732"/>
                <a:gd name="T41" fmla="*/ 1647 h 1830"/>
                <a:gd name="T42" fmla="*/ 0 w 732"/>
                <a:gd name="T43" fmla="*/ 1656 h 1830"/>
                <a:gd name="T44" fmla="*/ 4 w 732"/>
                <a:gd name="T45" fmla="*/ 1675 h 1830"/>
                <a:gd name="T46" fmla="*/ 11 w 732"/>
                <a:gd name="T47" fmla="*/ 1693 h 1830"/>
                <a:gd name="T48" fmla="*/ 29 w 732"/>
                <a:gd name="T49" fmla="*/ 1718 h 1830"/>
                <a:gd name="T50" fmla="*/ 62 w 732"/>
                <a:gd name="T51" fmla="*/ 1750 h 1830"/>
                <a:gd name="T52" fmla="*/ 107 w 732"/>
                <a:gd name="T53" fmla="*/ 1777 h 1830"/>
                <a:gd name="T54" fmla="*/ 161 w 732"/>
                <a:gd name="T55" fmla="*/ 1798 h 1830"/>
                <a:gd name="T56" fmla="*/ 224 w 732"/>
                <a:gd name="T57" fmla="*/ 1816 h 1830"/>
                <a:gd name="T58" fmla="*/ 292 w 732"/>
                <a:gd name="T59" fmla="*/ 1826 h 1830"/>
                <a:gd name="T60" fmla="*/ 366 w 732"/>
                <a:gd name="T61" fmla="*/ 1830 h 1830"/>
                <a:gd name="T62" fmla="*/ 403 w 732"/>
                <a:gd name="T63" fmla="*/ 1829 h 1830"/>
                <a:gd name="T64" fmla="*/ 475 w 732"/>
                <a:gd name="T65" fmla="*/ 1822 h 1830"/>
                <a:gd name="T66" fmla="*/ 540 w 732"/>
                <a:gd name="T67" fmla="*/ 1808 h 1830"/>
                <a:gd name="T68" fmla="*/ 599 w 732"/>
                <a:gd name="T69" fmla="*/ 1788 h 1830"/>
                <a:gd name="T70" fmla="*/ 648 w 732"/>
                <a:gd name="T71" fmla="*/ 1764 h 1830"/>
                <a:gd name="T72" fmla="*/ 688 w 732"/>
                <a:gd name="T73" fmla="*/ 1735 h 1830"/>
                <a:gd name="T74" fmla="*/ 716 w 732"/>
                <a:gd name="T75" fmla="*/ 1702 h 1830"/>
                <a:gd name="T76" fmla="*/ 725 w 732"/>
                <a:gd name="T77" fmla="*/ 1684 h 1830"/>
                <a:gd name="T78" fmla="*/ 731 w 732"/>
                <a:gd name="T79" fmla="*/ 1666 h 1830"/>
                <a:gd name="T80" fmla="*/ 732 w 732"/>
                <a:gd name="T81" fmla="*/ 1647 h 183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32"/>
                <a:gd name="T124" fmla="*/ 0 h 1830"/>
                <a:gd name="T125" fmla="*/ 732 w 732"/>
                <a:gd name="T126" fmla="*/ 1830 h 183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32" h="1830">
                  <a:moveTo>
                    <a:pt x="732" y="183"/>
                  </a:moveTo>
                  <a:lnTo>
                    <a:pt x="732" y="183"/>
                  </a:lnTo>
                  <a:lnTo>
                    <a:pt x="732" y="174"/>
                  </a:lnTo>
                  <a:lnTo>
                    <a:pt x="731" y="164"/>
                  </a:lnTo>
                  <a:lnTo>
                    <a:pt x="728" y="155"/>
                  </a:lnTo>
                  <a:lnTo>
                    <a:pt x="725" y="146"/>
                  </a:lnTo>
                  <a:lnTo>
                    <a:pt x="721" y="137"/>
                  </a:lnTo>
                  <a:lnTo>
                    <a:pt x="716" y="128"/>
                  </a:lnTo>
                  <a:lnTo>
                    <a:pt x="703" y="111"/>
                  </a:lnTo>
                  <a:lnTo>
                    <a:pt x="688" y="95"/>
                  </a:lnTo>
                  <a:lnTo>
                    <a:pt x="670" y="80"/>
                  </a:lnTo>
                  <a:lnTo>
                    <a:pt x="648" y="66"/>
                  </a:lnTo>
                  <a:lnTo>
                    <a:pt x="625" y="53"/>
                  </a:lnTo>
                  <a:lnTo>
                    <a:pt x="599" y="41"/>
                  </a:lnTo>
                  <a:lnTo>
                    <a:pt x="571" y="31"/>
                  </a:lnTo>
                  <a:lnTo>
                    <a:pt x="540" y="21"/>
                  </a:lnTo>
                  <a:lnTo>
                    <a:pt x="508" y="14"/>
                  </a:lnTo>
                  <a:lnTo>
                    <a:pt x="475" y="7"/>
                  </a:lnTo>
                  <a:lnTo>
                    <a:pt x="440" y="3"/>
                  </a:lnTo>
                  <a:lnTo>
                    <a:pt x="403" y="1"/>
                  </a:lnTo>
                  <a:lnTo>
                    <a:pt x="366" y="0"/>
                  </a:lnTo>
                  <a:lnTo>
                    <a:pt x="329" y="1"/>
                  </a:lnTo>
                  <a:lnTo>
                    <a:pt x="292" y="3"/>
                  </a:lnTo>
                  <a:lnTo>
                    <a:pt x="257" y="7"/>
                  </a:lnTo>
                  <a:lnTo>
                    <a:pt x="224" y="14"/>
                  </a:lnTo>
                  <a:lnTo>
                    <a:pt x="192" y="21"/>
                  </a:lnTo>
                  <a:lnTo>
                    <a:pt x="161" y="31"/>
                  </a:lnTo>
                  <a:lnTo>
                    <a:pt x="133" y="41"/>
                  </a:lnTo>
                  <a:lnTo>
                    <a:pt x="107" y="53"/>
                  </a:lnTo>
                  <a:lnTo>
                    <a:pt x="84" y="66"/>
                  </a:lnTo>
                  <a:lnTo>
                    <a:pt x="62" y="80"/>
                  </a:lnTo>
                  <a:lnTo>
                    <a:pt x="44" y="95"/>
                  </a:lnTo>
                  <a:lnTo>
                    <a:pt x="29" y="111"/>
                  </a:lnTo>
                  <a:lnTo>
                    <a:pt x="16" y="128"/>
                  </a:lnTo>
                  <a:lnTo>
                    <a:pt x="11" y="137"/>
                  </a:lnTo>
                  <a:lnTo>
                    <a:pt x="7" y="146"/>
                  </a:lnTo>
                  <a:lnTo>
                    <a:pt x="4" y="155"/>
                  </a:lnTo>
                  <a:lnTo>
                    <a:pt x="1" y="164"/>
                  </a:lnTo>
                  <a:lnTo>
                    <a:pt x="0" y="174"/>
                  </a:lnTo>
                  <a:lnTo>
                    <a:pt x="0" y="183"/>
                  </a:lnTo>
                  <a:lnTo>
                    <a:pt x="0" y="1647"/>
                  </a:lnTo>
                  <a:lnTo>
                    <a:pt x="0" y="1656"/>
                  </a:lnTo>
                  <a:lnTo>
                    <a:pt x="1" y="1666"/>
                  </a:lnTo>
                  <a:lnTo>
                    <a:pt x="4" y="1675"/>
                  </a:lnTo>
                  <a:lnTo>
                    <a:pt x="7" y="1684"/>
                  </a:lnTo>
                  <a:lnTo>
                    <a:pt x="11" y="1693"/>
                  </a:lnTo>
                  <a:lnTo>
                    <a:pt x="16" y="1702"/>
                  </a:lnTo>
                  <a:lnTo>
                    <a:pt x="29" y="1718"/>
                  </a:lnTo>
                  <a:lnTo>
                    <a:pt x="44" y="1735"/>
                  </a:lnTo>
                  <a:lnTo>
                    <a:pt x="62" y="1750"/>
                  </a:lnTo>
                  <a:lnTo>
                    <a:pt x="84" y="1764"/>
                  </a:lnTo>
                  <a:lnTo>
                    <a:pt x="107" y="1777"/>
                  </a:lnTo>
                  <a:lnTo>
                    <a:pt x="133" y="1788"/>
                  </a:lnTo>
                  <a:lnTo>
                    <a:pt x="161" y="1798"/>
                  </a:lnTo>
                  <a:lnTo>
                    <a:pt x="192" y="1808"/>
                  </a:lnTo>
                  <a:lnTo>
                    <a:pt x="224" y="1816"/>
                  </a:lnTo>
                  <a:lnTo>
                    <a:pt x="257" y="1822"/>
                  </a:lnTo>
                  <a:lnTo>
                    <a:pt x="292" y="1826"/>
                  </a:lnTo>
                  <a:lnTo>
                    <a:pt x="329" y="1829"/>
                  </a:lnTo>
                  <a:lnTo>
                    <a:pt x="366" y="1830"/>
                  </a:lnTo>
                  <a:lnTo>
                    <a:pt x="403" y="1829"/>
                  </a:lnTo>
                  <a:lnTo>
                    <a:pt x="440" y="1826"/>
                  </a:lnTo>
                  <a:lnTo>
                    <a:pt x="475" y="1822"/>
                  </a:lnTo>
                  <a:lnTo>
                    <a:pt x="508" y="1816"/>
                  </a:lnTo>
                  <a:lnTo>
                    <a:pt x="540" y="1808"/>
                  </a:lnTo>
                  <a:lnTo>
                    <a:pt x="571" y="1798"/>
                  </a:lnTo>
                  <a:lnTo>
                    <a:pt x="599" y="1788"/>
                  </a:lnTo>
                  <a:lnTo>
                    <a:pt x="625" y="1777"/>
                  </a:lnTo>
                  <a:lnTo>
                    <a:pt x="648" y="1764"/>
                  </a:lnTo>
                  <a:lnTo>
                    <a:pt x="670" y="1750"/>
                  </a:lnTo>
                  <a:lnTo>
                    <a:pt x="688" y="1735"/>
                  </a:lnTo>
                  <a:lnTo>
                    <a:pt x="703" y="1718"/>
                  </a:lnTo>
                  <a:lnTo>
                    <a:pt x="716" y="1702"/>
                  </a:lnTo>
                  <a:lnTo>
                    <a:pt x="721" y="1693"/>
                  </a:lnTo>
                  <a:lnTo>
                    <a:pt x="725" y="1684"/>
                  </a:lnTo>
                  <a:lnTo>
                    <a:pt x="728" y="1675"/>
                  </a:lnTo>
                  <a:lnTo>
                    <a:pt x="731" y="1666"/>
                  </a:lnTo>
                  <a:lnTo>
                    <a:pt x="732" y="1656"/>
                  </a:lnTo>
                  <a:lnTo>
                    <a:pt x="732" y="1647"/>
                  </a:lnTo>
                  <a:lnTo>
                    <a:pt x="732" y="183"/>
                  </a:lnTo>
                  <a:close/>
                </a:path>
              </a:pathLst>
            </a:custGeom>
            <a:gradFill rotWithShape="1">
              <a:gsLst>
                <a:gs pos="0">
                  <a:srgbClr val="C00000"/>
                </a:gs>
                <a:gs pos="50000">
                  <a:srgbClr val="FFC000"/>
                </a:gs>
                <a:gs pos="100000">
                  <a:srgbClr val="C00000"/>
                </a:gs>
              </a:gsLst>
              <a:lin ang="0" scaled="1"/>
            </a:gra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sp>
          <p:nvSpPr>
            <p:cNvPr id="40" name="Freeform 21"/>
            <p:cNvSpPr>
              <a:spLocks/>
            </p:cNvSpPr>
            <p:nvPr/>
          </p:nvSpPr>
          <p:spPr bwMode="auto">
            <a:xfrm>
              <a:off x="1618" y="1278"/>
              <a:ext cx="732" cy="366"/>
            </a:xfrm>
            <a:custGeom>
              <a:avLst/>
              <a:gdLst>
                <a:gd name="T0" fmla="*/ 732 w 732"/>
                <a:gd name="T1" fmla="*/ 183 h 366"/>
                <a:gd name="T2" fmla="*/ 731 w 732"/>
                <a:gd name="T3" fmla="*/ 202 h 366"/>
                <a:gd name="T4" fmla="*/ 725 w 732"/>
                <a:gd name="T5" fmla="*/ 219 h 366"/>
                <a:gd name="T6" fmla="*/ 716 w 732"/>
                <a:gd name="T7" fmla="*/ 237 h 366"/>
                <a:gd name="T8" fmla="*/ 688 w 732"/>
                <a:gd name="T9" fmla="*/ 270 h 366"/>
                <a:gd name="T10" fmla="*/ 648 w 732"/>
                <a:gd name="T11" fmla="*/ 300 h 366"/>
                <a:gd name="T12" fmla="*/ 599 w 732"/>
                <a:gd name="T13" fmla="*/ 324 h 366"/>
                <a:gd name="T14" fmla="*/ 540 w 732"/>
                <a:gd name="T15" fmla="*/ 344 h 366"/>
                <a:gd name="T16" fmla="*/ 475 w 732"/>
                <a:gd name="T17" fmla="*/ 358 h 366"/>
                <a:gd name="T18" fmla="*/ 403 w 732"/>
                <a:gd name="T19" fmla="*/ 364 h 366"/>
                <a:gd name="T20" fmla="*/ 366 w 732"/>
                <a:gd name="T21" fmla="*/ 366 h 366"/>
                <a:gd name="T22" fmla="*/ 292 w 732"/>
                <a:gd name="T23" fmla="*/ 362 h 366"/>
                <a:gd name="T24" fmla="*/ 224 w 732"/>
                <a:gd name="T25" fmla="*/ 352 h 366"/>
                <a:gd name="T26" fmla="*/ 161 w 732"/>
                <a:gd name="T27" fmla="*/ 334 h 366"/>
                <a:gd name="T28" fmla="*/ 107 w 732"/>
                <a:gd name="T29" fmla="*/ 312 h 366"/>
                <a:gd name="T30" fmla="*/ 62 w 732"/>
                <a:gd name="T31" fmla="*/ 286 h 366"/>
                <a:gd name="T32" fmla="*/ 29 w 732"/>
                <a:gd name="T33" fmla="*/ 254 h 366"/>
                <a:gd name="T34" fmla="*/ 11 w 732"/>
                <a:gd name="T35" fmla="*/ 228 h 366"/>
                <a:gd name="T36" fmla="*/ 4 w 732"/>
                <a:gd name="T37" fmla="*/ 211 h 366"/>
                <a:gd name="T38" fmla="*/ 0 w 732"/>
                <a:gd name="T39" fmla="*/ 191 h 366"/>
                <a:gd name="T40" fmla="*/ 0 w 732"/>
                <a:gd name="T41" fmla="*/ 183 h 366"/>
                <a:gd name="T42" fmla="*/ 1 w 732"/>
                <a:gd name="T43" fmla="*/ 164 h 366"/>
                <a:gd name="T44" fmla="*/ 7 w 732"/>
                <a:gd name="T45" fmla="*/ 146 h 366"/>
                <a:gd name="T46" fmla="*/ 16 w 732"/>
                <a:gd name="T47" fmla="*/ 128 h 366"/>
                <a:gd name="T48" fmla="*/ 44 w 732"/>
                <a:gd name="T49" fmla="*/ 95 h 366"/>
                <a:gd name="T50" fmla="*/ 84 w 732"/>
                <a:gd name="T51" fmla="*/ 66 h 366"/>
                <a:gd name="T52" fmla="*/ 133 w 732"/>
                <a:gd name="T53" fmla="*/ 41 h 366"/>
                <a:gd name="T54" fmla="*/ 192 w 732"/>
                <a:gd name="T55" fmla="*/ 21 h 366"/>
                <a:gd name="T56" fmla="*/ 257 w 732"/>
                <a:gd name="T57" fmla="*/ 7 h 366"/>
                <a:gd name="T58" fmla="*/ 329 w 732"/>
                <a:gd name="T59" fmla="*/ 1 h 366"/>
                <a:gd name="T60" fmla="*/ 366 w 732"/>
                <a:gd name="T61" fmla="*/ 0 h 366"/>
                <a:gd name="T62" fmla="*/ 440 w 732"/>
                <a:gd name="T63" fmla="*/ 3 h 366"/>
                <a:gd name="T64" fmla="*/ 508 w 732"/>
                <a:gd name="T65" fmla="*/ 14 h 366"/>
                <a:gd name="T66" fmla="*/ 571 w 732"/>
                <a:gd name="T67" fmla="*/ 31 h 366"/>
                <a:gd name="T68" fmla="*/ 625 w 732"/>
                <a:gd name="T69" fmla="*/ 53 h 366"/>
                <a:gd name="T70" fmla="*/ 670 w 732"/>
                <a:gd name="T71" fmla="*/ 80 h 366"/>
                <a:gd name="T72" fmla="*/ 703 w 732"/>
                <a:gd name="T73" fmla="*/ 111 h 366"/>
                <a:gd name="T74" fmla="*/ 721 w 732"/>
                <a:gd name="T75" fmla="*/ 137 h 366"/>
                <a:gd name="T76" fmla="*/ 728 w 732"/>
                <a:gd name="T77" fmla="*/ 155 h 366"/>
                <a:gd name="T78" fmla="*/ 732 w 732"/>
                <a:gd name="T79" fmla="*/ 174 h 366"/>
                <a:gd name="T80" fmla="*/ 732 w 732"/>
                <a:gd name="T81" fmla="*/ 183 h 36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32"/>
                <a:gd name="T124" fmla="*/ 0 h 366"/>
                <a:gd name="T125" fmla="*/ 732 w 732"/>
                <a:gd name="T126" fmla="*/ 366 h 36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32" h="366">
                  <a:moveTo>
                    <a:pt x="732" y="183"/>
                  </a:moveTo>
                  <a:lnTo>
                    <a:pt x="732" y="183"/>
                  </a:lnTo>
                  <a:lnTo>
                    <a:pt x="732" y="191"/>
                  </a:lnTo>
                  <a:lnTo>
                    <a:pt x="731" y="202"/>
                  </a:lnTo>
                  <a:lnTo>
                    <a:pt x="728" y="211"/>
                  </a:lnTo>
                  <a:lnTo>
                    <a:pt x="725" y="219"/>
                  </a:lnTo>
                  <a:lnTo>
                    <a:pt x="721" y="228"/>
                  </a:lnTo>
                  <a:lnTo>
                    <a:pt x="716" y="237"/>
                  </a:lnTo>
                  <a:lnTo>
                    <a:pt x="703" y="254"/>
                  </a:lnTo>
                  <a:lnTo>
                    <a:pt x="688" y="270"/>
                  </a:lnTo>
                  <a:lnTo>
                    <a:pt x="670" y="286"/>
                  </a:lnTo>
                  <a:lnTo>
                    <a:pt x="648" y="300"/>
                  </a:lnTo>
                  <a:lnTo>
                    <a:pt x="625" y="312"/>
                  </a:lnTo>
                  <a:lnTo>
                    <a:pt x="599" y="324"/>
                  </a:lnTo>
                  <a:lnTo>
                    <a:pt x="571" y="334"/>
                  </a:lnTo>
                  <a:lnTo>
                    <a:pt x="540" y="344"/>
                  </a:lnTo>
                  <a:lnTo>
                    <a:pt x="508" y="352"/>
                  </a:lnTo>
                  <a:lnTo>
                    <a:pt x="475" y="358"/>
                  </a:lnTo>
                  <a:lnTo>
                    <a:pt x="440" y="362"/>
                  </a:lnTo>
                  <a:lnTo>
                    <a:pt x="403" y="364"/>
                  </a:lnTo>
                  <a:lnTo>
                    <a:pt x="366" y="366"/>
                  </a:lnTo>
                  <a:lnTo>
                    <a:pt x="329" y="364"/>
                  </a:lnTo>
                  <a:lnTo>
                    <a:pt x="292" y="362"/>
                  </a:lnTo>
                  <a:lnTo>
                    <a:pt x="257" y="358"/>
                  </a:lnTo>
                  <a:lnTo>
                    <a:pt x="224" y="352"/>
                  </a:lnTo>
                  <a:lnTo>
                    <a:pt x="192" y="344"/>
                  </a:lnTo>
                  <a:lnTo>
                    <a:pt x="161" y="334"/>
                  </a:lnTo>
                  <a:lnTo>
                    <a:pt x="133" y="324"/>
                  </a:lnTo>
                  <a:lnTo>
                    <a:pt x="107" y="312"/>
                  </a:lnTo>
                  <a:lnTo>
                    <a:pt x="84" y="300"/>
                  </a:lnTo>
                  <a:lnTo>
                    <a:pt x="62" y="286"/>
                  </a:lnTo>
                  <a:lnTo>
                    <a:pt x="44" y="270"/>
                  </a:lnTo>
                  <a:lnTo>
                    <a:pt x="29" y="254"/>
                  </a:lnTo>
                  <a:lnTo>
                    <a:pt x="16" y="237"/>
                  </a:lnTo>
                  <a:lnTo>
                    <a:pt x="11" y="228"/>
                  </a:lnTo>
                  <a:lnTo>
                    <a:pt x="7" y="219"/>
                  </a:lnTo>
                  <a:lnTo>
                    <a:pt x="4" y="211"/>
                  </a:lnTo>
                  <a:lnTo>
                    <a:pt x="1" y="202"/>
                  </a:lnTo>
                  <a:lnTo>
                    <a:pt x="0" y="191"/>
                  </a:lnTo>
                  <a:lnTo>
                    <a:pt x="0" y="183"/>
                  </a:lnTo>
                  <a:lnTo>
                    <a:pt x="0" y="174"/>
                  </a:lnTo>
                  <a:lnTo>
                    <a:pt x="1" y="164"/>
                  </a:lnTo>
                  <a:lnTo>
                    <a:pt x="4" y="155"/>
                  </a:lnTo>
                  <a:lnTo>
                    <a:pt x="7" y="146"/>
                  </a:lnTo>
                  <a:lnTo>
                    <a:pt x="11" y="137"/>
                  </a:lnTo>
                  <a:lnTo>
                    <a:pt x="16" y="128"/>
                  </a:lnTo>
                  <a:lnTo>
                    <a:pt x="29" y="111"/>
                  </a:lnTo>
                  <a:lnTo>
                    <a:pt x="44" y="95"/>
                  </a:lnTo>
                  <a:lnTo>
                    <a:pt x="62" y="80"/>
                  </a:lnTo>
                  <a:lnTo>
                    <a:pt x="84" y="66"/>
                  </a:lnTo>
                  <a:lnTo>
                    <a:pt x="107" y="53"/>
                  </a:lnTo>
                  <a:lnTo>
                    <a:pt x="133" y="41"/>
                  </a:lnTo>
                  <a:lnTo>
                    <a:pt x="161" y="31"/>
                  </a:lnTo>
                  <a:lnTo>
                    <a:pt x="192" y="21"/>
                  </a:lnTo>
                  <a:lnTo>
                    <a:pt x="224" y="14"/>
                  </a:lnTo>
                  <a:lnTo>
                    <a:pt x="257" y="7"/>
                  </a:lnTo>
                  <a:lnTo>
                    <a:pt x="292" y="3"/>
                  </a:lnTo>
                  <a:lnTo>
                    <a:pt x="329" y="1"/>
                  </a:lnTo>
                  <a:lnTo>
                    <a:pt x="366" y="0"/>
                  </a:lnTo>
                  <a:lnTo>
                    <a:pt x="403" y="1"/>
                  </a:lnTo>
                  <a:lnTo>
                    <a:pt x="440" y="3"/>
                  </a:lnTo>
                  <a:lnTo>
                    <a:pt x="475" y="7"/>
                  </a:lnTo>
                  <a:lnTo>
                    <a:pt x="508" y="14"/>
                  </a:lnTo>
                  <a:lnTo>
                    <a:pt x="540" y="21"/>
                  </a:lnTo>
                  <a:lnTo>
                    <a:pt x="571" y="31"/>
                  </a:lnTo>
                  <a:lnTo>
                    <a:pt x="599" y="41"/>
                  </a:lnTo>
                  <a:lnTo>
                    <a:pt x="625" y="53"/>
                  </a:lnTo>
                  <a:lnTo>
                    <a:pt x="648" y="66"/>
                  </a:lnTo>
                  <a:lnTo>
                    <a:pt x="670" y="80"/>
                  </a:lnTo>
                  <a:lnTo>
                    <a:pt x="688" y="95"/>
                  </a:lnTo>
                  <a:lnTo>
                    <a:pt x="703" y="111"/>
                  </a:lnTo>
                  <a:lnTo>
                    <a:pt x="716" y="128"/>
                  </a:lnTo>
                  <a:lnTo>
                    <a:pt x="721" y="137"/>
                  </a:lnTo>
                  <a:lnTo>
                    <a:pt x="725" y="146"/>
                  </a:lnTo>
                  <a:lnTo>
                    <a:pt x="728" y="155"/>
                  </a:lnTo>
                  <a:lnTo>
                    <a:pt x="731" y="164"/>
                  </a:lnTo>
                  <a:lnTo>
                    <a:pt x="732" y="174"/>
                  </a:lnTo>
                  <a:lnTo>
                    <a:pt x="732" y="183"/>
                  </a:lnTo>
                  <a:close/>
                </a:path>
              </a:pathLst>
            </a:custGeom>
            <a:solidFill>
              <a:srgbClr val="FFC000"/>
            </a:soli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grpSp>
      <p:grpSp>
        <p:nvGrpSpPr>
          <p:cNvPr id="41" name="Group 22"/>
          <p:cNvGrpSpPr>
            <a:grpSpLocks/>
          </p:cNvGrpSpPr>
          <p:nvPr/>
        </p:nvGrpSpPr>
        <p:grpSpPr bwMode="auto">
          <a:xfrm>
            <a:off x="1878373" y="1810249"/>
            <a:ext cx="1742497" cy="1935112"/>
            <a:chOff x="1435" y="1827"/>
            <a:chExt cx="1098" cy="1372"/>
          </a:xfrm>
        </p:grpSpPr>
        <p:sp>
          <p:nvSpPr>
            <p:cNvPr id="42" name="Freeform 23"/>
            <p:cNvSpPr>
              <a:spLocks/>
            </p:cNvSpPr>
            <p:nvPr/>
          </p:nvSpPr>
          <p:spPr bwMode="auto">
            <a:xfrm>
              <a:off x="1435" y="1827"/>
              <a:ext cx="1098" cy="274"/>
            </a:xfrm>
            <a:custGeom>
              <a:avLst/>
              <a:gdLst>
                <a:gd name="T0" fmla="*/ 0 w 1098"/>
                <a:gd name="T1" fmla="*/ 0 h 274"/>
                <a:gd name="T2" fmla="*/ 2 w 1098"/>
                <a:gd name="T3" fmla="*/ 28 h 274"/>
                <a:gd name="T4" fmla="*/ 11 w 1098"/>
                <a:gd name="T5" fmla="*/ 56 h 274"/>
                <a:gd name="T6" fmla="*/ 24 w 1098"/>
                <a:gd name="T7" fmla="*/ 81 h 274"/>
                <a:gd name="T8" fmla="*/ 43 w 1098"/>
                <a:gd name="T9" fmla="*/ 106 h 274"/>
                <a:gd name="T10" fmla="*/ 66 w 1098"/>
                <a:gd name="T11" fmla="*/ 131 h 274"/>
                <a:gd name="T12" fmla="*/ 94 w 1098"/>
                <a:gd name="T13" fmla="*/ 153 h 274"/>
                <a:gd name="T14" fmla="*/ 126 w 1098"/>
                <a:gd name="T15" fmla="*/ 174 h 274"/>
                <a:gd name="T16" fmla="*/ 161 w 1098"/>
                <a:gd name="T17" fmla="*/ 194 h 274"/>
                <a:gd name="T18" fmla="*/ 199 w 1098"/>
                <a:gd name="T19" fmla="*/ 212 h 274"/>
                <a:gd name="T20" fmla="*/ 287 w 1098"/>
                <a:gd name="T21" fmla="*/ 241 h 274"/>
                <a:gd name="T22" fmla="*/ 386 w 1098"/>
                <a:gd name="T23" fmla="*/ 261 h 274"/>
                <a:gd name="T24" fmla="*/ 493 w 1098"/>
                <a:gd name="T25" fmla="*/ 273 h 274"/>
                <a:gd name="T26" fmla="*/ 549 w 1098"/>
                <a:gd name="T27" fmla="*/ 274 h 274"/>
                <a:gd name="T28" fmla="*/ 660 w 1098"/>
                <a:gd name="T29" fmla="*/ 269 h 274"/>
                <a:gd name="T30" fmla="*/ 763 w 1098"/>
                <a:gd name="T31" fmla="*/ 253 h 274"/>
                <a:gd name="T32" fmla="*/ 857 w 1098"/>
                <a:gd name="T33" fmla="*/ 227 h 274"/>
                <a:gd name="T34" fmla="*/ 918 w 1098"/>
                <a:gd name="T35" fmla="*/ 203 h 274"/>
                <a:gd name="T36" fmla="*/ 956 w 1098"/>
                <a:gd name="T37" fmla="*/ 184 h 274"/>
                <a:gd name="T38" fmla="*/ 989 w 1098"/>
                <a:gd name="T39" fmla="*/ 164 h 274"/>
                <a:gd name="T40" fmla="*/ 1018 w 1098"/>
                <a:gd name="T41" fmla="*/ 142 h 274"/>
                <a:gd name="T42" fmla="*/ 1044 w 1098"/>
                <a:gd name="T43" fmla="*/ 119 h 274"/>
                <a:gd name="T44" fmla="*/ 1065 w 1098"/>
                <a:gd name="T45" fmla="*/ 94 h 274"/>
                <a:gd name="T46" fmla="*/ 1080 w 1098"/>
                <a:gd name="T47" fmla="*/ 68 h 274"/>
                <a:gd name="T48" fmla="*/ 1092 w 1098"/>
                <a:gd name="T49" fmla="*/ 42 h 274"/>
                <a:gd name="T50" fmla="*/ 1097 w 1098"/>
                <a:gd name="T51" fmla="*/ 14 h 274"/>
                <a:gd name="T52" fmla="*/ 1007 w 1098"/>
                <a:gd name="T53" fmla="*/ 0 h 274"/>
                <a:gd name="T54" fmla="*/ 1007 w 1098"/>
                <a:gd name="T55" fmla="*/ 11 h 274"/>
                <a:gd name="T56" fmla="*/ 1002 w 1098"/>
                <a:gd name="T57" fmla="*/ 34 h 274"/>
                <a:gd name="T58" fmla="*/ 993 w 1098"/>
                <a:gd name="T59" fmla="*/ 57 h 274"/>
                <a:gd name="T60" fmla="*/ 979 w 1098"/>
                <a:gd name="T61" fmla="*/ 78 h 274"/>
                <a:gd name="T62" fmla="*/ 961 w 1098"/>
                <a:gd name="T63" fmla="*/ 99 h 274"/>
                <a:gd name="T64" fmla="*/ 941 w 1098"/>
                <a:gd name="T65" fmla="*/ 118 h 274"/>
                <a:gd name="T66" fmla="*/ 902 w 1098"/>
                <a:gd name="T67" fmla="*/ 145 h 274"/>
                <a:gd name="T68" fmla="*/ 840 w 1098"/>
                <a:gd name="T69" fmla="*/ 176 h 274"/>
                <a:gd name="T70" fmla="*/ 768 w 1098"/>
                <a:gd name="T71" fmla="*/ 200 h 274"/>
                <a:gd name="T72" fmla="*/ 685 w 1098"/>
                <a:gd name="T73" fmla="*/ 218 h 274"/>
                <a:gd name="T74" fmla="*/ 596 w 1098"/>
                <a:gd name="T75" fmla="*/ 227 h 274"/>
                <a:gd name="T76" fmla="*/ 549 w 1098"/>
                <a:gd name="T77" fmla="*/ 228 h 274"/>
                <a:gd name="T78" fmla="*/ 456 w 1098"/>
                <a:gd name="T79" fmla="*/ 223 h 274"/>
                <a:gd name="T80" fmla="*/ 371 w 1098"/>
                <a:gd name="T81" fmla="*/ 211 h 274"/>
                <a:gd name="T82" fmla="*/ 293 w 1098"/>
                <a:gd name="T83" fmla="*/ 189 h 274"/>
                <a:gd name="T84" fmla="*/ 225 w 1098"/>
                <a:gd name="T85" fmla="*/ 161 h 274"/>
                <a:gd name="T86" fmla="*/ 169 w 1098"/>
                <a:gd name="T87" fmla="*/ 128 h 274"/>
                <a:gd name="T88" fmla="*/ 146 w 1098"/>
                <a:gd name="T89" fmla="*/ 109 h 274"/>
                <a:gd name="T90" fmla="*/ 127 w 1098"/>
                <a:gd name="T91" fmla="*/ 89 h 274"/>
                <a:gd name="T92" fmla="*/ 112 w 1098"/>
                <a:gd name="T93" fmla="*/ 68 h 274"/>
                <a:gd name="T94" fmla="*/ 100 w 1098"/>
                <a:gd name="T95" fmla="*/ 45 h 274"/>
                <a:gd name="T96" fmla="*/ 94 w 1098"/>
                <a:gd name="T97" fmla="*/ 23 h 274"/>
                <a:gd name="T98" fmla="*/ 91 w 1098"/>
                <a:gd name="T99" fmla="*/ 0 h 27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98"/>
                <a:gd name="T151" fmla="*/ 0 h 274"/>
                <a:gd name="T152" fmla="*/ 1098 w 1098"/>
                <a:gd name="T153" fmla="*/ 274 h 27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98" h="274">
                  <a:moveTo>
                    <a:pt x="0" y="0"/>
                  </a:moveTo>
                  <a:lnTo>
                    <a:pt x="0" y="0"/>
                  </a:lnTo>
                  <a:lnTo>
                    <a:pt x="1" y="14"/>
                  </a:lnTo>
                  <a:lnTo>
                    <a:pt x="2" y="28"/>
                  </a:lnTo>
                  <a:lnTo>
                    <a:pt x="6" y="42"/>
                  </a:lnTo>
                  <a:lnTo>
                    <a:pt x="11" y="56"/>
                  </a:lnTo>
                  <a:lnTo>
                    <a:pt x="18" y="68"/>
                  </a:lnTo>
                  <a:lnTo>
                    <a:pt x="24" y="81"/>
                  </a:lnTo>
                  <a:lnTo>
                    <a:pt x="33" y="94"/>
                  </a:lnTo>
                  <a:lnTo>
                    <a:pt x="43" y="106"/>
                  </a:lnTo>
                  <a:lnTo>
                    <a:pt x="54" y="119"/>
                  </a:lnTo>
                  <a:lnTo>
                    <a:pt x="66" y="131"/>
                  </a:lnTo>
                  <a:lnTo>
                    <a:pt x="80" y="142"/>
                  </a:lnTo>
                  <a:lnTo>
                    <a:pt x="94" y="153"/>
                  </a:lnTo>
                  <a:lnTo>
                    <a:pt x="109" y="164"/>
                  </a:lnTo>
                  <a:lnTo>
                    <a:pt x="126" y="174"/>
                  </a:lnTo>
                  <a:lnTo>
                    <a:pt x="142" y="184"/>
                  </a:lnTo>
                  <a:lnTo>
                    <a:pt x="161" y="194"/>
                  </a:lnTo>
                  <a:lnTo>
                    <a:pt x="180" y="203"/>
                  </a:lnTo>
                  <a:lnTo>
                    <a:pt x="199" y="212"/>
                  </a:lnTo>
                  <a:lnTo>
                    <a:pt x="241" y="227"/>
                  </a:lnTo>
                  <a:lnTo>
                    <a:pt x="287" y="241"/>
                  </a:lnTo>
                  <a:lnTo>
                    <a:pt x="335" y="253"/>
                  </a:lnTo>
                  <a:lnTo>
                    <a:pt x="386" y="261"/>
                  </a:lnTo>
                  <a:lnTo>
                    <a:pt x="438" y="269"/>
                  </a:lnTo>
                  <a:lnTo>
                    <a:pt x="493" y="273"/>
                  </a:lnTo>
                  <a:lnTo>
                    <a:pt x="549" y="274"/>
                  </a:lnTo>
                  <a:lnTo>
                    <a:pt x="605" y="273"/>
                  </a:lnTo>
                  <a:lnTo>
                    <a:pt x="660" y="269"/>
                  </a:lnTo>
                  <a:lnTo>
                    <a:pt x="712" y="261"/>
                  </a:lnTo>
                  <a:lnTo>
                    <a:pt x="763" y="253"/>
                  </a:lnTo>
                  <a:lnTo>
                    <a:pt x="811" y="241"/>
                  </a:lnTo>
                  <a:lnTo>
                    <a:pt x="857" y="227"/>
                  </a:lnTo>
                  <a:lnTo>
                    <a:pt x="899" y="212"/>
                  </a:lnTo>
                  <a:lnTo>
                    <a:pt x="918" y="203"/>
                  </a:lnTo>
                  <a:lnTo>
                    <a:pt x="937" y="194"/>
                  </a:lnTo>
                  <a:lnTo>
                    <a:pt x="956" y="184"/>
                  </a:lnTo>
                  <a:lnTo>
                    <a:pt x="972" y="174"/>
                  </a:lnTo>
                  <a:lnTo>
                    <a:pt x="989" y="164"/>
                  </a:lnTo>
                  <a:lnTo>
                    <a:pt x="1004" y="153"/>
                  </a:lnTo>
                  <a:lnTo>
                    <a:pt x="1018" y="142"/>
                  </a:lnTo>
                  <a:lnTo>
                    <a:pt x="1032" y="131"/>
                  </a:lnTo>
                  <a:lnTo>
                    <a:pt x="1044" y="119"/>
                  </a:lnTo>
                  <a:lnTo>
                    <a:pt x="1055" y="106"/>
                  </a:lnTo>
                  <a:lnTo>
                    <a:pt x="1065" y="94"/>
                  </a:lnTo>
                  <a:lnTo>
                    <a:pt x="1074" y="81"/>
                  </a:lnTo>
                  <a:lnTo>
                    <a:pt x="1080" y="68"/>
                  </a:lnTo>
                  <a:lnTo>
                    <a:pt x="1087" y="56"/>
                  </a:lnTo>
                  <a:lnTo>
                    <a:pt x="1092" y="42"/>
                  </a:lnTo>
                  <a:lnTo>
                    <a:pt x="1096" y="28"/>
                  </a:lnTo>
                  <a:lnTo>
                    <a:pt x="1097" y="14"/>
                  </a:lnTo>
                  <a:lnTo>
                    <a:pt x="1098" y="0"/>
                  </a:lnTo>
                  <a:lnTo>
                    <a:pt x="1007" y="0"/>
                  </a:lnTo>
                  <a:lnTo>
                    <a:pt x="1007" y="11"/>
                  </a:lnTo>
                  <a:lnTo>
                    <a:pt x="1004" y="23"/>
                  </a:lnTo>
                  <a:lnTo>
                    <a:pt x="1002" y="34"/>
                  </a:lnTo>
                  <a:lnTo>
                    <a:pt x="998" y="45"/>
                  </a:lnTo>
                  <a:lnTo>
                    <a:pt x="993" y="57"/>
                  </a:lnTo>
                  <a:lnTo>
                    <a:pt x="986" y="68"/>
                  </a:lnTo>
                  <a:lnTo>
                    <a:pt x="979" y="78"/>
                  </a:lnTo>
                  <a:lnTo>
                    <a:pt x="971" y="89"/>
                  </a:lnTo>
                  <a:lnTo>
                    <a:pt x="961" y="99"/>
                  </a:lnTo>
                  <a:lnTo>
                    <a:pt x="952" y="109"/>
                  </a:lnTo>
                  <a:lnTo>
                    <a:pt x="941" y="118"/>
                  </a:lnTo>
                  <a:lnTo>
                    <a:pt x="929" y="128"/>
                  </a:lnTo>
                  <a:lnTo>
                    <a:pt x="902" y="145"/>
                  </a:lnTo>
                  <a:lnTo>
                    <a:pt x="873" y="161"/>
                  </a:lnTo>
                  <a:lnTo>
                    <a:pt x="840" y="176"/>
                  </a:lnTo>
                  <a:lnTo>
                    <a:pt x="805" y="189"/>
                  </a:lnTo>
                  <a:lnTo>
                    <a:pt x="768" y="200"/>
                  </a:lnTo>
                  <a:lnTo>
                    <a:pt x="727" y="211"/>
                  </a:lnTo>
                  <a:lnTo>
                    <a:pt x="685" y="218"/>
                  </a:lnTo>
                  <a:lnTo>
                    <a:pt x="642" y="223"/>
                  </a:lnTo>
                  <a:lnTo>
                    <a:pt x="596" y="227"/>
                  </a:lnTo>
                  <a:lnTo>
                    <a:pt x="549" y="228"/>
                  </a:lnTo>
                  <a:lnTo>
                    <a:pt x="502" y="227"/>
                  </a:lnTo>
                  <a:lnTo>
                    <a:pt x="456" y="223"/>
                  </a:lnTo>
                  <a:lnTo>
                    <a:pt x="413" y="218"/>
                  </a:lnTo>
                  <a:lnTo>
                    <a:pt x="371" y="211"/>
                  </a:lnTo>
                  <a:lnTo>
                    <a:pt x="330" y="200"/>
                  </a:lnTo>
                  <a:lnTo>
                    <a:pt x="293" y="189"/>
                  </a:lnTo>
                  <a:lnTo>
                    <a:pt x="258" y="176"/>
                  </a:lnTo>
                  <a:lnTo>
                    <a:pt x="225" y="161"/>
                  </a:lnTo>
                  <a:lnTo>
                    <a:pt x="196" y="145"/>
                  </a:lnTo>
                  <a:lnTo>
                    <a:pt x="169" y="128"/>
                  </a:lnTo>
                  <a:lnTo>
                    <a:pt x="157" y="118"/>
                  </a:lnTo>
                  <a:lnTo>
                    <a:pt x="146" y="109"/>
                  </a:lnTo>
                  <a:lnTo>
                    <a:pt x="136" y="99"/>
                  </a:lnTo>
                  <a:lnTo>
                    <a:pt x="127" y="89"/>
                  </a:lnTo>
                  <a:lnTo>
                    <a:pt x="119" y="78"/>
                  </a:lnTo>
                  <a:lnTo>
                    <a:pt x="112" y="68"/>
                  </a:lnTo>
                  <a:lnTo>
                    <a:pt x="105" y="57"/>
                  </a:lnTo>
                  <a:lnTo>
                    <a:pt x="100" y="45"/>
                  </a:lnTo>
                  <a:lnTo>
                    <a:pt x="96" y="34"/>
                  </a:lnTo>
                  <a:lnTo>
                    <a:pt x="94" y="23"/>
                  </a:lnTo>
                  <a:lnTo>
                    <a:pt x="91" y="11"/>
                  </a:lnTo>
                  <a:lnTo>
                    <a:pt x="91" y="0"/>
                  </a:lnTo>
                  <a:lnTo>
                    <a:pt x="0" y="0"/>
                  </a:lnTo>
                  <a:close/>
                </a:path>
              </a:pathLst>
            </a:custGeom>
            <a:solidFill>
              <a:srgbClr val="FFFFFF"/>
            </a:soli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sp>
          <p:nvSpPr>
            <p:cNvPr id="43" name="Freeform 24"/>
            <p:cNvSpPr>
              <a:spLocks/>
            </p:cNvSpPr>
            <p:nvPr/>
          </p:nvSpPr>
          <p:spPr bwMode="auto">
            <a:xfrm>
              <a:off x="1435" y="1827"/>
              <a:ext cx="1098" cy="1372"/>
            </a:xfrm>
            <a:custGeom>
              <a:avLst/>
              <a:gdLst>
                <a:gd name="T0" fmla="*/ 1098 w 1098"/>
                <a:gd name="T1" fmla="*/ 0 h 1372"/>
                <a:gd name="T2" fmla="*/ 1096 w 1098"/>
                <a:gd name="T3" fmla="*/ 28 h 1372"/>
                <a:gd name="T4" fmla="*/ 1087 w 1098"/>
                <a:gd name="T5" fmla="*/ 56 h 1372"/>
                <a:gd name="T6" fmla="*/ 1074 w 1098"/>
                <a:gd name="T7" fmla="*/ 81 h 1372"/>
                <a:gd name="T8" fmla="*/ 1055 w 1098"/>
                <a:gd name="T9" fmla="*/ 106 h 1372"/>
                <a:gd name="T10" fmla="*/ 1032 w 1098"/>
                <a:gd name="T11" fmla="*/ 131 h 1372"/>
                <a:gd name="T12" fmla="*/ 1004 w 1098"/>
                <a:gd name="T13" fmla="*/ 153 h 1372"/>
                <a:gd name="T14" fmla="*/ 972 w 1098"/>
                <a:gd name="T15" fmla="*/ 174 h 1372"/>
                <a:gd name="T16" fmla="*/ 937 w 1098"/>
                <a:gd name="T17" fmla="*/ 194 h 1372"/>
                <a:gd name="T18" fmla="*/ 899 w 1098"/>
                <a:gd name="T19" fmla="*/ 212 h 1372"/>
                <a:gd name="T20" fmla="*/ 811 w 1098"/>
                <a:gd name="T21" fmla="*/ 241 h 1372"/>
                <a:gd name="T22" fmla="*/ 712 w 1098"/>
                <a:gd name="T23" fmla="*/ 261 h 1372"/>
                <a:gd name="T24" fmla="*/ 605 w 1098"/>
                <a:gd name="T25" fmla="*/ 273 h 1372"/>
                <a:gd name="T26" fmla="*/ 549 w 1098"/>
                <a:gd name="T27" fmla="*/ 274 h 1372"/>
                <a:gd name="T28" fmla="*/ 438 w 1098"/>
                <a:gd name="T29" fmla="*/ 269 h 1372"/>
                <a:gd name="T30" fmla="*/ 335 w 1098"/>
                <a:gd name="T31" fmla="*/ 253 h 1372"/>
                <a:gd name="T32" fmla="*/ 241 w 1098"/>
                <a:gd name="T33" fmla="*/ 227 h 1372"/>
                <a:gd name="T34" fmla="*/ 180 w 1098"/>
                <a:gd name="T35" fmla="*/ 203 h 1372"/>
                <a:gd name="T36" fmla="*/ 142 w 1098"/>
                <a:gd name="T37" fmla="*/ 184 h 1372"/>
                <a:gd name="T38" fmla="*/ 109 w 1098"/>
                <a:gd name="T39" fmla="*/ 164 h 1372"/>
                <a:gd name="T40" fmla="*/ 80 w 1098"/>
                <a:gd name="T41" fmla="*/ 142 h 1372"/>
                <a:gd name="T42" fmla="*/ 54 w 1098"/>
                <a:gd name="T43" fmla="*/ 119 h 1372"/>
                <a:gd name="T44" fmla="*/ 33 w 1098"/>
                <a:gd name="T45" fmla="*/ 94 h 1372"/>
                <a:gd name="T46" fmla="*/ 18 w 1098"/>
                <a:gd name="T47" fmla="*/ 68 h 1372"/>
                <a:gd name="T48" fmla="*/ 6 w 1098"/>
                <a:gd name="T49" fmla="*/ 42 h 1372"/>
                <a:gd name="T50" fmla="*/ 1 w 1098"/>
                <a:gd name="T51" fmla="*/ 14 h 1372"/>
                <a:gd name="T52" fmla="*/ 0 w 1098"/>
                <a:gd name="T53" fmla="*/ 1098 h 1372"/>
                <a:gd name="T54" fmla="*/ 1 w 1098"/>
                <a:gd name="T55" fmla="*/ 1112 h 1372"/>
                <a:gd name="T56" fmla="*/ 6 w 1098"/>
                <a:gd name="T57" fmla="*/ 1140 h 1372"/>
                <a:gd name="T58" fmla="*/ 18 w 1098"/>
                <a:gd name="T59" fmla="*/ 1167 h 1372"/>
                <a:gd name="T60" fmla="*/ 33 w 1098"/>
                <a:gd name="T61" fmla="*/ 1192 h 1372"/>
                <a:gd name="T62" fmla="*/ 54 w 1098"/>
                <a:gd name="T63" fmla="*/ 1217 h 1372"/>
                <a:gd name="T64" fmla="*/ 80 w 1098"/>
                <a:gd name="T65" fmla="*/ 1240 h 1372"/>
                <a:gd name="T66" fmla="*/ 109 w 1098"/>
                <a:gd name="T67" fmla="*/ 1262 h 1372"/>
                <a:gd name="T68" fmla="*/ 142 w 1098"/>
                <a:gd name="T69" fmla="*/ 1282 h 1372"/>
                <a:gd name="T70" fmla="*/ 180 w 1098"/>
                <a:gd name="T71" fmla="*/ 1301 h 1372"/>
                <a:gd name="T72" fmla="*/ 241 w 1098"/>
                <a:gd name="T73" fmla="*/ 1325 h 1372"/>
                <a:gd name="T74" fmla="*/ 335 w 1098"/>
                <a:gd name="T75" fmla="*/ 1351 h 1372"/>
                <a:gd name="T76" fmla="*/ 438 w 1098"/>
                <a:gd name="T77" fmla="*/ 1367 h 1372"/>
                <a:gd name="T78" fmla="*/ 549 w 1098"/>
                <a:gd name="T79" fmla="*/ 1372 h 1372"/>
                <a:gd name="T80" fmla="*/ 605 w 1098"/>
                <a:gd name="T81" fmla="*/ 1371 h 1372"/>
                <a:gd name="T82" fmla="*/ 712 w 1098"/>
                <a:gd name="T83" fmla="*/ 1360 h 1372"/>
                <a:gd name="T84" fmla="*/ 811 w 1098"/>
                <a:gd name="T85" fmla="*/ 1339 h 1372"/>
                <a:gd name="T86" fmla="*/ 899 w 1098"/>
                <a:gd name="T87" fmla="*/ 1310 h 1372"/>
                <a:gd name="T88" fmla="*/ 937 w 1098"/>
                <a:gd name="T89" fmla="*/ 1292 h 1372"/>
                <a:gd name="T90" fmla="*/ 972 w 1098"/>
                <a:gd name="T91" fmla="*/ 1272 h 1372"/>
                <a:gd name="T92" fmla="*/ 1004 w 1098"/>
                <a:gd name="T93" fmla="*/ 1252 h 1372"/>
                <a:gd name="T94" fmla="*/ 1032 w 1098"/>
                <a:gd name="T95" fmla="*/ 1229 h 1372"/>
                <a:gd name="T96" fmla="*/ 1055 w 1098"/>
                <a:gd name="T97" fmla="*/ 1205 h 1372"/>
                <a:gd name="T98" fmla="*/ 1074 w 1098"/>
                <a:gd name="T99" fmla="*/ 1179 h 1372"/>
                <a:gd name="T100" fmla="*/ 1087 w 1098"/>
                <a:gd name="T101" fmla="*/ 1154 h 1372"/>
                <a:gd name="T102" fmla="*/ 1096 w 1098"/>
                <a:gd name="T103" fmla="*/ 1126 h 1372"/>
                <a:gd name="T104" fmla="*/ 1098 w 1098"/>
                <a:gd name="T105" fmla="*/ 1098 h 137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98"/>
                <a:gd name="T160" fmla="*/ 0 h 1372"/>
                <a:gd name="T161" fmla="*/ 1098 w 1098"/>
                <a:gd name="T162" fmla="*/ 1372 h 137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98" h="1372">
                  <a:moveTo>
                    <a:pt x="1098" y="0"/>
                  </a:moveTo>
                  <a:lnTo>
                    <a:pt x="1098" y="0"/>
                  </a:lnTo>
                  <a:lnTo>
                    <a:pt x="1097" y="14"/>
                  </a:lnTo>
                  <a:lnTo>
                    <a:pt x="1096" y="28"/>
                  </a:lnTo>
                  <a:lnTo>
                    <a:pt x="1092" y="42"/>
                  </a:lnTo>
                  <a:lnTo>
                    <a:pt x="1087" y="56"/>
                  </a:lnTo>
                  <a:lnTo>
                    <a:pt x="1080" y="68"/>
                  </a:lnTo>
                  <a:lnTo>
                    <a:pt x="1074" y="81"/>
                  </a:lnTo>
                  <a:lnTo>
                    <a:pt x="1065" y="94"/>
                  </a:lnTo>
                  <a:lnTo>
                    <a:pt x="1055" y="106"/>
                  </a:lnTo>
                  <a:lnTo>
                    <a:pt x="1044" y="119"/>
                  </a:lnTo>
                  <a:lnTo>
                    <a:pt x="1032" y="131"/>
                  </a:lnTo>
                  <a:lnTo>
                    <a:pt x="1018" y="142"/>
                  </a:lnTo>
                  <a:lnTo>
                    <a:pt x="1004" y="153"/>
                  </a:lnTo>
                  <a:lnTo>
                    <a:pt x="989" y="164"/>
                  </a:lnTo>
                  <a:lnTo>
                    <a:pt x="972" y="174"/>
                  </a:lnTo>
                  <a:lnTo>
                    <a:pt x="956" y="184"/>
                  </a:lnTo>
                  <a:lnTo>
                    <a:pt x="937" y="194"/>
                  </a:lnTo>
                  <a:lnTo>
                    <a:pt x="918" y="203"/>
                  </a:lnTo>
                  <a:lnTo>
                    <a:pt x="899" y="212"/>
                  </a:lnTo>
                  <a:lnTo>
                    <a:pt x="857" y="227"/>
                  </a:lnTo>
                  <a:lnTo>
                    <a:pt x="811" y="241"/>
                  </a:lnTo>
                  <a:lnTo>
                    <a:pt x="763" y="253"/>
                  </a:lnTo>
                  <a:lnTo>
                    <a:pt x="712" y="261"/>
                  </a:lnTo>
                  <a:lnTo>
                    <a:pt x="660" y="269"/>
                  </a:lnTo>
                  <a:lnTo>
                    <a:pt x="605" y="273"/>
                  </a:lnTo>
                  <a:lnTo>
                    <a:pt x="549" y="274"/>
                  </a:lnTo>
                  <a:lnTo>
                    <a:pt x="493" y="273"/>
                  </a:lnTo>
                  <a:lnTo>
                    <a:pt x="438" y="269"/>
                  </a:lnTo>
                  <a:lnTo>
                    <a:pt x="386" y="261"/>
                  </a:lnTo>
                  <a:lnTo>
                    <a:pt x="335" y="253"/>
                  </a:lnTo>
                  <a:lnTo>
                    <a:pt x="287" y="241"/>
                  </a:lnTo>
                  <a:lnTo>
                    <a:pt x="241" y="227"/>
                  </a:lnTo>
                  <a:lnTo>
                    <a:pt x="199" y="212"/>
                  </a:lnTo>
                  <a:lnTo>
                    <a:pt x="180" y="203"/>
                  </a:lnTo>
                  <a:lnTo>
                    <a:pt x="161" y="194"/>
                  </a:lnTo>
                  <a:lnTo>
                    <a:pt x="142" y="184"/>
                  </a:lnTo>
                  <a:lnTo>
                    <a:pt x="126" y="174"/>
                  </a:lnTo>
                  <a:lnTo>
                    <a:pt x="109" y="164"/>
                  </a:lnTo>
                  <a:lnTo>
                    <a:pt x="94" y="153"/>
                  </a:lnTo>
                  <a:lnTo>
                    <a:pt x="80" y="142"/>
                  </a:lnTo>
                  <a:lnTo>
                    <a:pt x="66" y="131"/>
                  </a:lnTo>
                  <a:lnTo>
                    <a:pt x="54" y="119"/>
                  </a:lnTo>
                  <a:lnTo>
                    <a:pt x="43" y="106"/>
                  </a:lnTo>
                  <a:lnTo>
                    <a:pt x="33" y="94"/>
                  </a:lnTo>
                  <a:lnTo>
                    <a:pt x="24" y="81"/>
                  </a:lnTo>
                  <a:lnTo>
                    <a:pt x="18" y="68"/>
                  </a:lnTo>
                  <a:lnTo>
                    <a:pt x="11" y="56"/>
                  </a:lnTo>
                  <a:lnTo>
                    <a:pt x="6" y="42"/>
                  </a:lnTo>
                  <a:lnTo>
                    <a:pt x="2" y="28"/>
                  </a:lnTo>
                  <a:lnTo>
                    <a:pt x="1" y="14"/>
                  </a:lnTo>
                  <a:lnTo>
                    <a:pt x="0" y="0"/>
                  </a:lnTo>
                  <a:lnTo>
                    <a:pt x="0" y="1098"/>
                  </a:lnTo>
                  <a:lnTo>
                    <a:pt x="1" y="1112"/>
                  </a:lnTo>
                  <a:lnTo>
                    <a:pt x="2" y="1126"/>
                  </a:lnTo>
                  <a:lnTo>
                    <a:pt x="6" y="1140"/>
                  </a:lnTo>
                  <a:lnTo>
                    <a:pt x="11" y="1154"/>
                  </a:lnTo>
                  <a:lnTo>
                    <a:pt x="18" y="1167"/>
                  </a:lnTo>
                  <a:lnTo>
                    <a:pt x="24" y="1179"/>
                  </a:lnTo>
                  <a:lnTo>
                    <a:pt x="33" y="1192"/>
                  </a:lnTo>
                  <a:lnTo>
                    <a:pt x="43" y="1205"/>
                  </a:lnTo>
                  <a:lnTo>
                    <a:pt x="54" y="1217"/>
                  </a:lnTo>
                  <a:lnTo>
                    <a:pt x="66" y="1229"/>
                  </a:lnTo>
                  <a:lnTo>
                    <a:pt x="80" y="1240"/>
                  </a:lnTo>
                  <a:lnTo>
                    <a:pt x="94" y="1252"/>
                  </a:lnTo>
                  <a:lnTo>
                    <a:pt x="109" y="1262"/>
                  </a:lnTo>
                  <a:lnTo>
                    <a:pt x="126" y="1272"/>
                  </a:lnTo>
                  <a:lnTo>
                    <a:pt x="142" y="1282"/>
                  </a:lnTo>
                  <a:lnTo>
                    <a:pt x="161" y="1292"/>
                  </a:lnTo>
                  <a:lnTo>
                    <a:pt x="180" y="1301"/>
                  </a:lnTo>
                  <a:lnTo>
                    <a:pt x="199" y="1310"/>
                  </a:lnTo>
                  <a:lnTo>
                    <a:pt x="241" y="1325"/>
                  </a:lnTo>
                  <a:lnTo>
                    <a:pt x="287" y="1339"/>
                  </a:lnTo>
                  <a:lnTo>
                    <a:pt x="335" y="1351"/>
                  </a:lnTo>
                  <a:lnTo>
                    <a:pt x="386" y="1360"/>
                  </a:lnTo>
                  <a:lnTo>
                    <a:pt x="438" y="1367"/>
                  </a:lnTo>
                  <a:lnTo>
                    <a:pt x="493" y="1371"/>
                  </a:lnTo>
                  <a:lnTo>
                    <a:pt x="549" y="1372"/>
                  </a:lnTo>
                  <a:lnTo>
                    <a:pt x="605" y="1371"/>
                  </a:lnTo>
                  <a:lnTo>
                    <a:pt x="660" y="1367"/>
                  </a:lnTo>
                  <a:lnTo>
                    <a:pt x="712" y="1360"/>
                  </a:lnTo>
                  <a:lnTo>
                    <a:pt x="763" y="1351"/>
                  </a:lnTo>
                  <a:lnTo>
                    <a:pt x="811" y="1339"/>
                  </a:lnTo>
                  <a:lnTo>
                    <a:pt x="857" y="1325"/>
                  </a:lnTo>
                  <a:lnTo>
                    <a:pt x="899" y="1310"/>
                  </a:lnTo>
                  <a:lnTo>
                    <a:pt x="918" y="1301"/>
                  </a:lnTo>
                  <a:lnTo>
                    <a:pt x="937" y="1292"/>
                  </a:lnTo>
                  <a:lnTo>
                    <a:pt x="956" y="1282"/>
                  </a:lnTo>
                  <a:lnTo>
                    <a:pt x="972" y="1272"/>
                  </a:lnTo>
                  <a:lnTo>
                    <a:pt x="989" y="1262"/>
                  </a:lnTo>
                  <a:lnTo>
                    <a:pt x="1004" y="1252"/>
                  </a:lnTo>
                  <a:lnTo>
                    <a:pt x="1018" y="1240"/>
                  </a:lnTo>
                  <a:lnTo>
                    <a:pt x="1032" y="1229"/>
                  </a:lnTo>
                  <a:lnTo>
                    <a:pt x="1044" y="1217"/>
                  </a:lnTo>
                  <a:lnTo>
                    <a:pt x="1055" y="1205"/>
                  </a:lnTo>
                  <a:lnTo>
                    <a:pt x="1065" y="1192"/>
                  </a:lnTo>
                  <a:lnTo>
                    <a:pt x="1074" y="1179"/>
                  </a:lnTo>
                  <a:lnTo>
                    <a:pt x="1080" y="1167"/>
                  </a:lnTo>
                  <a:lnTo>
                    <a:pt x="1087" y="1154"/>
                  </a:lnTo>
                  <a:lnTo>
                    <a:pt x="1092" y="1140"/>
                  </a:lnTo>
                  <a:lnTo>
                    <a:pt x="1096" y="1126"/>
                  </a:lnTo>
                  <a:lnTo>
                    <a:pt x="1097" y="1112"/>
                  </a:lnTo>
                  <a:lnTo>
                    <a:pt x="1098" y="1098"/>
                  </a:lnTo>
                  <a:lnTo>
                    <a:pt x="1098" y="0"/>
                  </a:lnTo>
                  <a:close/>
                </a:path>
              </a:pathLst>
            </a:custGeom>
            <a:gradFill rotWithShape="1">
              <a:gsLst>
                <a:gs pos="0">
                  <a:srgbClr val="969696"/>
                </a:gs>
                <a:gs pos="50000">
                  <a:srgbClr val="BFBFBF"/>
                </a:gs>
                <a:gs pos="100000">
                  <a:srgbClr val="969696"/>
                </a:gs>
              </a:gsLst>
              <a:lin ang="0" scaled="1"/>
            </a:gra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grpSp>
      <p:grpSp>
        <p:nvGrpSpPr>
          <p:cNvPr id="44" name="Group 25"/>
          <p:cNvGrpSpPr>
            <a:grpSpLocks/>
          </p:cNvGrpSpPr>
          <p:nvPr/>
        </p:nvGrpSpPr>
        <p:grpSpPr bwMode="auto">
          <a:xfrm>
            <a:off x="1587211" y="2326876"/>
            <a:ext cx="2324821" cy="1548388"/>
            <a:chOff x="1252" y="2193"/>
            <a:chExt cx="1464" cy="1098"/>
          </a:xfrm>
        </p:grpSpPr>
        <p:sp>
          <p:nvSpPr>
            <p:cNvPr id="45" name="Freeform 26"/>
            <p:cNvSpPr>
              <a:spLocks/>
            </p:cNvSpPr>
            <p:nvPr/>
          </p:nvSpPr>
          <p:spPr bwMode="auto">
            <a:xfrm>
              <a:off x="1252" y="2193"/>
              <a:ext cx="1464" cy="366"/>
            </a:xfrm>
            <a:custGeom>
              <a:avLst/>
              <a:gdLst>
                <a:gd name="T0" fmla="*/ 1 w 1464"/>
                <a:gd name="T1" fmla="*/ 19 h 366"/>
                <a:gd name="T2" fmla="*/ 15 w 1464"/>
                <a:gd name="T3" fmla="*/ 73 h 366"/>
                <a:gd name="T4" fmla="*/ 44 w 1464"/>
                <a:gd name="T5" fmla="*/ 126 h 366"/>
                <a:gd name="T6" fmla="*/ 89 w 1464"/>
                <a:gd name="T7" fmla="*/ 174 h 366"/>
                <a:gd name="T8" fmla="*/ 145 w 1464"/>
                <a:gd name="T9" fmla="*/ 218 h 366"/>
                <a:gd name="T10" fmla="*/ 215 w 1464"/>
                <a:gd name="T11" fmla="*/ 259 h 366"/>
                <a:gd name="T12" fmla="*/ 293 w 1464"/>
                <a:gd name="T13" fmla="*/ 293 h 366"/>
                <a:gd name="T14" fmla="*/ 382 w 1464"/>
                <a:gd name="T15" fmla="*/ 321 h 366"/>
                <a:gd name="T16" fmla="*/ 480 w 1464"/>
                <a:gd name="T17" fmla="*/ 344 h 366"/>
                <a:gd name="T18" fmla="*/ 585 w 1464"/>
                <a:gd name="T19" fmla="*/ 358 h 366"/>
                <a:gd name="T20" fmla="*/ 694 w 1464"/>
                <a:gd name="T21" fmla="*/ 366 h 366"/>
                <a:gd name="T22" fmla="*/ 770 w 1464"/>
                <a:gd name="T23" fmla="*/ 366 h 366"/>
                <a:gd name="T24" fmla="*/ 879 w 1464"/>
                <a:gd name="T25" fmla="*/ 358 h 366"/>
                <a:gd name="T26" fmla="*/ 984 w 1464"/>
                <a:gd name="T27" fmla="*/ 344 h 366"/>
                <a:gd name="T28" fmla="*/ 1082 w 1464"/>
                <a:gd name="T29" fmla="*/ 321 h 366"/>
                <a:gd name="T30" fmla="*/ 1171 w 1464"/>
                <a:gd name="T31" fmla="*/ 293 h 366"/>
                <a:gd name="T32" fmla="*/ 1249 w 1464"/>
                <a:gd name="T33" fmla="*/ 259 h 366"/>
                <a:gd name="T34" fmla="*/ 1319 w 1464"/>
                <a:gd name="T35" fmla="*/ 218 h 366"/>
                <a:gd name="T36" fmla="*/ 1375 w 1464"/>
                <a:gd name="T37" fmla="*/ 174 h 366"/>
                <a:gd name="T38" fmla="*/ 1420 w 1464"/>
                <a:gd name="T39" fmla="*/ 126 h 366"/>
                <a:gd name="T40" fmla="*/ 1449 w 1464"/>
                <a:gd name="T41" fmla="*/ 73 h 366"/>
                <a:gd name="T42" fmla="*/ 1463 w 1464"/>
                <a:gd name="T43" fmla="*/ 19 h 366"/>
                <a:gd name="T44" fmla="*/ 1373 w 1464"/>
                <a:gd name="T45" fmla="*/ 0 h 366"/>
                <a:gd name="T46" fmla="*/ 1365 w 1464"/>
                <a:gd name="T47" fmla="*/ 48 h 366"/>
                <a:gd name="T48" fmla="*/ 1344 w 1464"/>
                <a:gd name="T49" fmla="*/ 95 h 366"/>
                <a:gd name="T50" fmla="*/ 1309 w 1464"/>
                <a:gd name="T51" fmla="*/ 138 h 366"/>
                <a:gd name="T52" fmla="*/ 1263 w 1464"/>
                <a:gd name="T53" fmla="*/ 179 h 366"/>
                <a:gd name="T54" fmla="*/ 1206 w 1464"/>
                <a:gd name="T55" fmla="*/ 215 h 366"/>
                <a:gd name="T56" fmla="*/ 1140 w 1464"/>
                <a:gd name="T57" fmla="*/ 246 h 366"/>
                <a:gd name="T58" fmla="*/ 1064 w 1464"/>
                <a:gd name="T59" fmla="*/ 274 h 366"/>
                <a:gd name="T60" fmla="*/ 981 w 1464"/>
                <a:gd name="T61" fmla="*/ 295 h 366"/>
                <a:gd name="T62" fmla="*/ 892 w 1464"/>
                <a:gd name="T63" fmla="*/ 310 h 366"/>
                <a:gd name="T64" fmla="*/ 798 w 1464"/>
                <a:gd name="T65" fmla="*/ 319 h 366"/>
                <a:gd name="T66" fmla="*/ 732 w 1464"/>
                <a:gd name="T67" fmla="*/ 320 h 366"/>
                <a:gd name="T68" fmla="*/ 634 w 1464"/>
                <a:gd name="T69" fmla="*/ 316 h 366"/>
                <a:gd name="T70" fmla="*/ 541 w 1464"/>
                <a:gd name="T71" fmla="*/ 306 h 366"/>
                <a:gd name="T72" fmla="*/ 454 w 1464"/>
                <a:gd name="T73" fmla="*/ 288 h 366"/>
                <a:gd name="T74" fmla="*/ 373 w 1464"/>
                <a:gd name="T75" fmla="*/ 265 h 366"/>
                <a:gd name="T76" fmla="*/ 301 w 1464"/>
                <a:gd name="T77" fmla="*/ 237 h 366"/>
                <a:gd name="T78" fmla="*/ 237 w 1464"/>
                <a:gd name="T79" fmla="*/ 203 h 366"/>
                <a:gd name="T80" fmla="*/ 184 w 1464"/>
                <a:gd name="T81" fmla="*/ 166 h 366"/>
                <a:gd name="T82" fmla="*/ 142 w 1464"/>
                <a:gd name="T83" fmla="*/ 124 h 366"/>
                <a:gd name="T84" fmla="*/ 112 w 1464"/>
                <a:gd name="T85" fmla="*/ 80 h 366"/>
                <a:gd name="T86" fmla="*/ 95 w 1464"/>
                <a:gd name="T87" fmla="*/ 33 h 366"/>
                <a:gd name="T88" fmla="*/ 0 w 1464"/>
                <a:gd name="T89" fmla="*/ 0 h 36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64"/>
                <a:gd name="T136" fmla="*/ 0 h 366"/>
                <a:gd name="T137" fmla="*/ 1464 w 1464"/>
                <a:gd name="T138" fmla="*/ 366 h 36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64" h="366">
                  <a:moveTo>
                    <a:pt x="0" y="0"/>
                  </a:moveTo>
                  <a:lnTo>
                    <a:pt x="0" y="0"/>
                  </a:lnTo>
                  <a:lnTo>
                    <a:pt x="1" y="19"/>
                  </a:lnTo>
                  <a:lnTo>
                    <a:pt x="3" y="37"/>
                  </a:lnTo>
                  <a:lnTo>
                    <a:pt x="9" y="56"/>
                  </a:lnTo>
                  <a:lnTo>
                    <a:pt x="15" y="73"/>
                  </a:lnTo>
                  <a:lnTo>
                    <a:pt x="23" y="91"/>
                  </a:lnTo>
                  <a:lnTo>
                    <a:pt x="33" y="109"/>
                  </a:lnTo>
                  <a:lnTo>
                    <a:pt x="44" y="126"/>
                  </a:lnTo>
                  <a:lnTo>
                    <a:pt x="57" y="142"/>
                  </a:lnTo>
                  <a:lnTo>
                    <a:pt x="72" y="159"/>
                  </a:lnTo>
                  <a:lnTo>
                    <a:pt x="89" y="174"/>
                  </a:lnTo>
                  <a:lnTo>
                    <a:pt x="105" y="189"/>
                  </a:lnTo>
                  <a:lnTo>
                    <a:pt x="124" y="204"/>
                  </a:lnTo>
                  <a:lnTo>
                    <a:pt x="145" y="218"/>
                  </a:lnTo>
                  <a:lnTo>
                    <a:pt x="167" y="232"/>
                  </a:lnTo>
                  <a:lnTo>
                    <a:pt x="190" y="246"/>
                  </a:lnTo>
                  <a:lnTo>
                    <a:pt x="215" y="259"/>
                  </a:lnTo>
                  <a:lnTo>
                    <a:pt x="240" y="270"/>
                  </a:lnTo>
                  <a:lnTo>
                    <a:pt x="267" y="282"/>
                  </a:lnTo>
                  <a:lnTo>
                    <a:pt x="293" y="293"/>
                  </a:lnTo>
                  <a:lnTo>
                    <a:pt x="323" y="304"/>
                  </a:lnTo>
                  <a:lnTo>
                    <a:pt x="352" y="312"/>
                  </a:lnTo>
                  <a:lnTo>
                    <a:pt x="382" y="321"/>
                  </a:lnTo>
                  <a:lnTo>
                    <a:pt x="414" y="330"/>
                  </a:lnTo>
                  <a:lnTo>
                    <a:pt x="447" y="337"/>
                  </a:lnTo>
                  <a:lnTo>
                    <a:pt x="480" y="344"/>
                  </a:lnTo>
                  <a:lnTo>
                    <a:pt x="515" y="349"/>
                  </a:lnTo>
                  <a:lnTo>
                    <a:pt x="549" y="354"/>
                  </a:lnTo>
                  <a:lnTo>
                    <a:pt x="585" y="358"/>
                  </a:lnTo>
                  <a:lnTo>
                    <a:pt x="620" y="362"/>
                  </a:lnTo>
                  <a:lnTo>
                    <a:pt x="657" y="365"/>
                  </a:lnTo>
                  <a:lnTo>
                    <a:pt x="694" y="366"/>
                  </a:lnTo>
                  <a:lnTo>
                    <a:pt x="732" y="366"/>
                  </a:lnTo>
                  <a:lnTo>
                    <a:pt x="770" y="366"/>
                  </a:lnTo>
                  <a:lnTo>
                    <a:pt x="807" y="365"/>
                  </a:lnTo>
                  <a:lnTo>
                    <a:pt x="844" y="362"/>
                  </a:lnTo>
                  <a:lnTo>
                    <a:pt x="879" y="358"/>
                  </a:lnTo>
                  <a:lnTo>
                    <a:pt x="915" y="354"/>
                  </a:lnTo>
                  <a:lnTo>
                    <a:pt x="949" y="349"/>
                  </a:lnTo>
                  <a:lnTo>
                    <a:pt x="984" y="344"/>
                  </a:lnTo>
                  <a:lnTo>
                    <a:pt x="1017" y="337"/>
                  </a:lnTo>
                  <a:lnTo>
                    <a:pt x="1050" y="330"/>
                  </a:lnTo>
                  <a:lnTo>
                    <a:pt x="1082" y="321"/>
                  </a:lnTo>
                  <a:lnTo>
                    <a:pt x="1112" y="312"/>
                  </a:lnTo>
                  <a:lnTo>
                    <a:pt x="1141" y="304"/>
                  </a:lnTo>
                  <a:lnTo>
                    <a:pt x="1171" y="293"/>
                  </a:lnTo>
                  <a:lnTo>
                    <a:pt x="1197" y="282"/>
                  </a:lnTo>
                  <a:lnTo>
                    <a:pt x="1224" y="270"/>
                  </a:lnTo>
                  <a:lnTo>
                    <a:pt x="1249" y="259"/>
                  </a:lnTo>
                  <a:lnTo>
                    <a:pt x="1274" y="246"/>
                  </a:lnTo>
                  <a:lnTo>
                    <a:pt x="1297" y="232"/>
                  </a:lnTo>
                  <a:lnTo>
                    <a:pt x="1319" y="218"/>
                  </a:lnTo>
                  <a:lnTo>
                    <a:pt x="1340" y="204"/>
                  </a:lnTo>
                  <a:lnTo>
                    <a:pt x="1359" y="189"/>
                  </a:lnTo>
                  <a:lnTo>
                    <a:pt x="1375" y="174"/>
                  </a:lnTo>
                  <a:lnTo>
                    <a:pt x="1392" y="159"/>
                  </a:lnTo>
                  <a:lnTo>
                    <a:pt x="1407" y="142"/>
                  </a:lnTo>
                  <a:lnTo>
                    <a:pt x="1420" y="126"/>
                  </a:lnTo>
                  <a:lnTo>
                    <a:pt x="1431" y="109"/>
                  </a:lnTo>
                  <a:lnTo>
                    <a:pt x="1441" y="91"/>
                  </a:lnTo>
                  <a:lnTo>
                    <a:pt x="1449" y="73"/>
                  </a:lnTo>
                  <a:lnTo>
                    <a:pt x="1455" y="56"/>
                  </a:lnTo>
                  <a:lnTo>
                    <a:pt x="1461" y="37"/>
                  </a:lnTo>
                  <a:lnTo>
                    <a:pt x="1463" y="19"/>
                  </a:lnTo>
                  <a:lnTo>
                    <a:pt x="1464" y="0"/>
                  </a:lnTo>
                  <a:lnTo>
                    <a:pt x="1373" y="0"/>
                  </a:lnTo>
                  <a:lnTo>
                    <a:pt x="1372" y="16"/>
                  </a:lnTo>
                  <a:lnTo>
                    <a:pt x="1369" y="33"/>
                  </a:lnTo>
                  <a:lnTo>
                    <a:pt x="1365" y="48"/>
                  </a:lnTo>
                  <a:lnTo>
                    <a:pt x="1360" y="65"/>
                  </a:lnTo>
                  <a:lnTo>
                    <a:pt x="1352" y="80"/>
                  </a:lnTo>
                  <a:lnTo>
                    <a:pt x="1344" y="95"/>
                  </a:lnTo>
                  <a:lnTo>
                    <a:pt x="1333" y="110"/>
                  </a:lnTo>
                  <a:lnTo>
                    <a:pt x="1322" y="124"/>
                  </a:lnTo>
                  <a:lnTo>
                    <a:pt x="1309" y="138"/>
                  </a:lnTo>
                  <a:lnTo>
                    <a:pt x="1295" y="152"/>
                  </a:lnTo>
                  <a:lnTo>
                    <a:pt x="1280" y="166"/>
                  </a:lnTo>
                  <a:lnTo>
                    <a:pt x="1263" y="179"/>
                  </a:lnTo>
                  <a:lnTo>
                    <a:pt x="1246" y="192"/>
                  </a:lnTo>
                  <a:lnTo>
                    <a:pt x="1227" y="203"/>
                  </a:lnTo>
                  <a:lnTo>
                    <a:pt x="1206" y="215"/>
                  </a:lnTo>
                  <a:lnTo>
                    <a:pt x="1185" y="226"/>
                  </a:lnTo>
                  <a:lnTo>
                    <a:pt x="1163" y="237"/>
                  </a:lnTo>
                  <a:lnTo>
                    <a:pt x="1140" y="246"/>
                  </a:lnTo>
                  <a:lnTo>
                    <a:pt x="1116" y="256"/>
                  </a:lnTo>
                  <a:lnTo>
                    <a:pt x="1091" y="265"/>
                  </a:lnTo>
                  <a:lnTo>
                    <a:pt x="1064" y="274"/>
                  </a:lnTo>
                  <a:lnTo>
                    <a:pt x="1037" y="282"/>
                  </a:lnTo>
                  <a:lnTo>
                    <a:pt x="1010" y="288"/>
                  </a:lnTo>
                  <a:lnTo>
                    <a:pt x="981" y="295"/>
                  </a:lnTo>
                  <a:lnTo>
                    <a:pt x="952" y="301"/>
                  </a:lnTo>
                  <a:lnTo>
                    <a:pt x="923" y="306"/>
                  </a:lnTo>
                  <a:lnTo>
                    <a:pt x="892" y="310"/>
                  </a:lnTo>
                  <a:lnTo>
                    <a:pt x="862" y="314"/>
                  </a:lnTo>
                  <a:lnTo>
                    <a:pt x="830" y="316"/>
                  </a:lnTo>
                  <a:lnTo>
                    <a:pt x="798" y="319"/>
                  </a:lnTo>
                  <a:lnTo>
                    <a:pt x="765" y="320"/>
                  </a:lnTo>
                  <a:lnTo>
                    <a:pt x="732" y="320"/>
                  </a:lnTo>
                  <a:lnTo>
                    <a:pt x="699" y="320"/>
                  </a:lnTo>
                  <a:lnTo>
                    <a:pt x="666" y="319"/>
                  </a:lnTo>
                  <a:lnTo>
                    <a:pt x="634" y="316"/>
                  </a:lnTo>
                  <a:lnTo>
                    <a:pt x="602" y="314"/>
                  </a:lnTo>
                  <a:lnTo>
                    <a:pt x="572" y="310"/>
                  </a:lnTo>
                  <a:lnTo>
                    <a:pt x="541" y="306"/>
                  </a:lnTo>
                  <a:lnTo>
                    <a:pt x="512" y="301"/>
                  </a:lnTo>
                  <a:lnTo>
                    <a:pt x="483" y="295"/>
                  </a:lnTo>
                  <a:lnTo>
                    <a:pt x="454" y="288"/>
                  </a:lnTo>
                  <a:lnTo>
                    <a:pt x="427" y="282"/>
                  </a:lnTo>
                  <a:lnTo>
                    <a:pt x="400" y="274"/>
                  </a:lnTo>
                  <a:lnTo>
                    <a:pt x="373" y="265"/>
                  </a:lnTo>
                  <a:lnTo>
                    <a:pt x="348" y="256"/>
                  </a:lnTo>
                  <a:lnTo>
                    <a:pt x="324" y="246"/>
                  </a:lnTo>
                  <a:lnTo>
                    <a:pt x="301" y="237"/>
                  </a:lnTo>
                  <a:lnTo>
                    <a:pt x="279" y="226"/>
                  </a:lnTo>
                  <a:lnTo>
                    <a:pt x="258" y="215"/>
                  </a:lnTo>
                  <a:lnTo>
                    <a:pt x="237" y="203"/>
                  </a:lnTo>
                  <a:lnTo>
                    <a:pt x="218" y="192"/>
                  </a:lnTo>
                  <a:lnTo>
                    <a:pt x="201" y="179"/>
                  </a:lnTo>
                  <a:lnTo>
                    <a:pt x="184" y="166"/>
                  </a:lnTo>
                  <a:lnTo>
                    <a:pt x="169" y="152"/>
                  </a:lnTo>
                  <a:lnTo>
                    <a:pt x="155" y="138"/>
                  </a:lnTo>
                  <a:lnTo>
                    <a:pt x="142" y="124"/>
                  </a:lnTo>
                  <a:lnTo>
                    <a:pt x="131" y="110"/>
                  </a:lnTo>
                  <a:lnTo>
                    <a:pt x="120" y="95"/>
                  </a:lnTo>
                  <a:lnTo>
                    <a:pt x="112" y="80"/>
                  </a:lnTo>
                  <a:lnTo>
                    <a:pt x="104" y="65"/>
                  </a:lnTo>
                  <a:lnTo>
                    <a:pt x="99" y="48"/>
                  </a:lnTo>
                  <a:lnTo>
                    <a:pt x="95" y="33"/>
                  </a:lnTo>
                  <a:lnTo>
                    <a:pt x="92" y="16"/>
                  </a:lnTo>
                  <a:lnTo>
                    <a:pt x="91" y="0"/>
                  </a:lnTo>
                  <a:lnTo>
                    <a:pt x="0" y="0"/>
                  </a:lnTo>
                  <a:close/>
                </a:path>
              </a:pathLst>
            </a:custGeom>
            <a:solidFill>
              <a:srgbClr val="FFFFFF"/>
            </a:soli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sp>
          <p:nvSpPr>
            <p:cNvPr id="46" name="Freeform 27"/>
            <p:cNvSpPr>
              <a:spLocks/>
            </p:cNvSpPr>
            <p:nvPr/>
          </p:nvSpPr>
          <p:spPr bwMode="auto">
            <a:xfrm>
              <a:off x="1252" y="2193"/>
              <a:ext cx="1464" cy="1098"/>
            </a:xfrm>
            <a:custGeom>
              <a:avLst/>
              <a:gdLst>
                <a:gd name="T0" fmla="*/ 1463 w 1464"/>
                <a:gd name="T1" fmla="*/ 19 h 1098"/>
                <a:gd name="T2" fmla="*/ 1449 w 1464"/>
                <a:gd name="T3" fmla="*/ 73 h 1098"/>
                <a:gd name="T4" fmla="*/ 1420 w 1464"/>
                <a:gd name="T5" fmla="*/ 126 h 1098"/>
                <a:gd name="T6" fmla="*/ 1375 w 1464"/>
                <a:gd name="T7" fmla="*/ 174 h 1098"/>
                <a:gd name="T8" fmla="*/ 1319 w 1464"/>
                <a:gd name="T9" fmla="*/ 218 h 1098"/>
                <a:gd name="T10" fmla="*/ 1249 w 1464"/>
                <a:gd name="T11" fmla="*/ 259 h 1098"/>
                <a:gd name="T12" fmla="*/ 1171 w 1464"/>
                <a:gd name="T13" fmla="*/ 293 h 1098"/>
                <a:gd name="T14" fmla="*/ 1082 w 1464"/>
                <a:gd name="T15" fmla="*/ 321 h 1098"/>
                <a:gd name="T16" fmla="*/ 984 w 1464"/>
                <a:gd name="T17" fmla="*/ 344 h 1098"/>
                <a:gd name="T18" fmla="*/ 879 w 1464"/>
                <a:gd name="T19" fmla="*/ 358 h 1098"/>
                <a:gd name="T20" fmla="*/ 770 w 1464"/>
                <a:gd name="T21" fmla="*/ 366 h 1098"/>
                <a:gd name="T22" fmla="*/ 694 w 1464"/>
                <a:gd name="T23" fmla="*/ 366 h 1098"/>
                <a:gd name="T24" fmla="*/ 585 w 1464"/>
                <a:gd name="T25" fmla="*/ 358 h 1098"/>
                <a:gd name="T26" fmla="*/ 480 w 1464"/>
                <a:gd name="T27" fmla="*/ 344 h 1098"/>
                <a:gd name="T28" fmla="*/ 382 w 1464"/>
                <a:gd name="T29" fmla="*/ 321 h 1098"/>
                <a:gd name="T30" fmla="*/ 293 w 1464"/>
                <a:gd name="T31" fmla="*/ 293 h 1098"/>
                <a:gd name="T32" fmla="*/ 215 w 1464"/>
                <a:gd name="T33" fmla="*/ 259 h 1098"/>
                <a:gd name="T34" fmla="*/ 145 w 1464"/>
                <a:gd name="T35" fmla="*/ 218 h 1098"/>
                <a:gd name="T36" fmla="*/ 89 w 1464"/>
                <a:gd name="T37" fmla="*/ 174 h 1098"/>
                <a:gd name="T38" fmla="*/ 44 w 1464"/>
                <a:gd name="T39" fmla="*/ 126 h 1098"/>
                <a:gd name="T40" fmla="*/ 15 w 1464"/>
                <a:gd name="T41" fmla="*/ 73 h 1098"/>
                <a:gd name="T42" fmla="*/ 1 w 1464"/>
                <a:gd name="T43" fmla="*/ 19 h 1098"/>
                <a:gd name="T44" fmla="*/ 0 w 1464"/>
                <a:gd name="T45" fmla="*/ 732 h 1098"/>
                <a:gd name="T46" fmla="*/ 9 w 1464"/>
                <a:gd name="T47" fmla="*/ 788 h 1098"/>
                <a:gd name="T48" fmla="*/ 33 w 1464"/>
                <a:gd name="T49" fmla="*/ 841 h 1098"/>
                <a:gd name="T50" fmla="*/ 72 w 1464"/>
                <a:gd name="T51" fmla="*/ 891 h 1098"/>
                <a:gd name="T52" fmla="*/ 124 w 1464"/>
                <a:gd name="T53" fmla="*/ 937 h 1098"/>
                <a:gd name="T54" fmla="*/ 190 w 1464"/>
                <a:gd name="T55" fmla="*/ 978 h 1098"/>
                <a:gd name="T56" fmla="*/ 267 w 1464"/>
                <a:gd name="T57" fmla="*/ 1014 h 1098"/>
                <a:gd name="T58" fmla="*/ 352 w 1464"/>
                <a:gd name="T59" fmla="*/ 1045 h 1098"/>
                <a:gd name="T60" fmla="*/ 447 w 1464"/>
                <a:gd name="T61" fmla="*/ 1069 h 1098"/>
                <a:gd name="T62" fmla="*/ 549 w 1464"/>
                <a:gd name="T63" fmla="*/ 1087 h 1098"/>
                <a:gd name="T64" fmla="*/ 657 w 1464"/>
                <a:gd name="T65" fmla="*/ 1097 h 1098"/>
                <a:gd name="T66" fmla="*/ 732 w 1464"/>
                <a:gd name="T67" fmla="*/ 1098 h 1098"/>
                <a:gd name="T68" fmla="*/ 844 w 1464"/>
                <a:gd name="T69" fmla="*/ 1094 h 1098"/>
                <a:gd name="T70" fmla="*/ 949 w 1464"/>
                <a:gd name="T71" fmla="*/ 1081 h 1098"/>
                <a:gd name="T72" fmla="*/ 1050 w 1464"/>
                <a:gd name="T73" fmla="*/ 1062 h 1098"/>
                <a:gd name="T74" fmla="*/ 1141 w 1464"/>
                <a:gd name="T75" fmla="*/ 1036 h 1098"/>
                <a:gd name="T76" fmla="*/ 1224 w 1464"/>
                <a:gd name="T77" fmla="*/ 1003 h 1098"/>
                <a:gd name="T78" fmla="*/ 1297 w 1464"/>
                <a:gd name="T79" fmla="*/ 964 h 1098"/>
                <a:gd name="T80" fmla="*/ 1359 w 1464"/>
                <a:gd name="T81" fmla="*/ 921 h 1098"/>
                <a:gd name="T82" fmla="*/ 1407 w 1464"/>
                <a:gd name="T83" fmla="*/ 874 h 1098"/>
                <a:gd name="T84" fmla="*/ 1441 w 1464"/>
                <a:gd name="T85" fmla="*/ 823 h 1098"/>
                <a:gd name="T86" fmla="*/ 1461 w 1464"/>
                <a:gd name="T87" fmla="*/ 769 h 1098"/>
                <a:gd name="T88" fmla="*/ 1464 w 1464"/>
                <a:gd name="T89" fmla="*/ 0 h 109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64"/>
                <a:gd name="T136" fmla="*/ 0 h 1098"/>
                <a:gd name="T137" fmla="*/ 1464 w 1464"/>
                <a:gd name="T138" fmla="*/ 1098 h 109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64" h="1098">
                  <a:moveTo>
                    <a:pt x="1464" y="0"/>
                  </a:moveTo>
                  <a:lnTo>
                    <a:pt x="1464" y="0"/>
                  </a:lnTo>
                  <a:lnTo>
                    <a:pt x="1463" y="19"/>
                  </a:lnTo>
                  <a:lnTo>
                    <a:pt x="1461" y="37"/>
                  </a:lnTo>
                  <a:lnTo>
                    <a:pt x="1455" y="56"/>
                  </a:lnTo>
                  <a:lnTo>
                    <a:pt x="1449" y="73"/>
                  </a:lnTo>
                  <a:lnTo>
                    <a:pt x="1441" y="91"/>
                  </a:lnTo>
                  <a:lnTo>
                    <a:pt x="1431" y="109"/>
                  </a:lnTo>
                  <a:lnTo>
                    <a:pt x="1420" y="126"/>
                  </a:lnTo>
                  <a:lnTo>
                    <a:pt x="1407" y="142"/>
                  </a:lnTo>
                  <a:lnTo>
                    <a:pt x="1392" y="159"/>
                  </a:lnTo>
                  <a:lnTo>
                    <a:pt x="1375" y="174"/>
                  </a:lnTo>
                  <a:lnTo>
                    <a:pt x="1359" y="189"/>
                  </a:lnTo>
                  <a:lnTo>
                    <a:pt x="1340" y="204"/>
                  </a:lnTo>
                  <a:lnTo>
                    <a:pt x="1319" y="218"/>
                  </a:lnTo>
                  <a:lnTo>
                    <a:pt x="1297" y="232"/>
                  </a:lnTo>
                  <a:lnTo>
                    <a:pt x="1274" y="246"/>
                  </a:lnTo>
                  <a:lnTo>
                    <a:pt x="1249" y="259"/>
                  </a:lnTo>
                  <a:lnTo>
                    <a:pt x="1224" y="270"/>
                  </a:lnTo>
                  <a:lnTo>
                    <a:pt x="1197" y="282"/>
                  </a:lnTo>
                  <a:lnTo>
                    <a:pt x="1171" y="293"/>
                  </a:lnTo>
                  <a:lnTo>
                    <a:pt x="1141" y="304"/>
                  </a:lnTo>
                  <a:lnTo>
                    <a:pt x="1112" y="312"/>
                  </a:lnTo>
                  <a:lnTo>
                    <a:pt x="1082" y="321"/>
                  </a:lnTo>
                  <a:lnTo>
                    <a:pt x="1050" y="330"/>
                  </a:lnTo>
                  <a:lnTo>
                    <a:pt x="1017" y="337"/>
                  </a:lnTo>
                  <a:lnTo>
                    <a:pt x="984" y="344"/>
                  </a:lnTo>
                  <a:lnTo>
                    <a:pt x="949" y="349"/>
                  </a:lnTo>
                  <a:lnTo>
                    <a:pt x="915" y="354"/>
                  </a:lnTo>
                  <a:lnTo>
                    <a:pt x="879" y="358"/>
                  </a:lnTo>
                  <a:lnTo>
                    <a:pt x="844" y="362"/>
                  </a:lnTo>
                  <a:lnTo>
                    <a:pt x="807" y="365"/>
                  </a:lnTo>
                  <a:lnTo>
                    <a:pt x="770" y="366"/>
                  </a:lnTo>
                  <a:lnTo>
                    <a:pt x="732" y="366"/>
                  </a:lnTo>
                  <a:lnTo>
                    <a:pt x="694" y="366"/>
                  </a:lnTo>
                  <a:lnTo>
                    <a:pt x="657" y="365"/>
                  </a:lnTo>
                  <a:lnTo>
                    <a:pt x="620" y="362"/>
                  </a:lnTo>
                  <a:lnTo>
                    <a:pt x="585" y="358"/>
                  </a:lnTo>
                  <a:lnTo>
                    <a:pt x="549" y="354"/>
                  </a:lnTo>
                  <a:lnTo>
                    <a:pt x="515" y="349"/>
                  </a:lnTo>
                  <a:lnTo>
                    <a:pt x="480" y="344"/>
                  </a:lnTo>
                  <a:lnTo>
                    <a:pt x="447" y="337"/>
                  </a:lnTo>
                  <a:lnTo>
                    <a:pt x="414" y="330"/>
                  </a:lnTo>
                  <a:lnTo>
                    <a:pt x="382" y="321"/>
                  </a:lnTo>
                  <a:lnTo>
                    <a:pt x="352" y="312"/>
                  </a:lnTo>
                  <a:lnTo>
                    <a:pt x="323" y="304"/>
                  </a:lnTo>
                  <a:lnTo>
                    <a:pt x="293" y="293"/>
                  </a:lnTo>
                  <a:lnTo>
                    <a:pt x="267" y="282"/>
                  </a:lnTo>
                  <a:lnTo>
                    <a:pt x="240" y="270"/>
                  </a:lnTo>
                  <a:lnTo>
                    <a:pt x="215" y="259"/>
                  </a:lnTo>
                  <a:lnTo>
                    <a:pt x="190" y="246"/>
                  </a:lnTo>
                  <a:lnTo>
                    <a:pt x="167" y="232"/>
                  </a:lnTo>
                  <a:lnTo>
                    <a:pt x="145" y="218"/>
                  </a:lnTo>
                  <a:lnTo>
                    <a:pt x="124" y="204"/>
                  </a:lnTo>
                  <a:lnTo>
                    <a:pt x="105" y="189"/>
                  </a:lnTo>
                  <a:lnTo>
                    <a:pt x="89" y="174"/>
                  </a:lnTo>
                  <a:lnTo>
                    <a:pt x="72" y="159"/>
                  </a:lnTo>
                  <a:lnTo>
                    <a:pt x="57" y="142"/>
                  </a:lnTo>
                  <a:lnTo>
                    <a:pt x="44" y="126"/>
                  </a:lnTo>
                  <a:lnTo>
                    <a:pt x="33" y="109"/>
                  </a:lnTo>
                  <a:lnTo>
                    <a:pt x="23" y="91"/>
                  </a:lnTo>
                  <a:lnTo>
                    <a:pt x="15" y="73"/>
                  </a:lnTo>
                  <a:lnTo>
                    <a:pt x="9" y="56"/>
                  </a:lnTo>
                  <a:lnTo>
                    <a:pt x="3" y="37"/>
                  </a:lnTo>
                  <a:lnTo>
                    <a:pt x="1" y="19"/>
                  </a:lnTo>
                  <a:lnTo>
                    <a:pt x="0" y="0"/>
                  </a:lnTo>
                  <a:lnTo>
                    <a:pt x="0" y="732"/>
                  </a:lnTo>
                  <a:lnTo>
                    <a:pt x="1" y="751"/>
                  </a:lnTo>
                  <a:lnTo>
                    <a:pt x="3" y="769"/>
                  </a:lnTo>
                  <a:lnTo>
                    <a:pt x="9" y="788"/>
                  </a:lnTo>
                  <a:lnTo>
                    <a:pt x="15" y="806"/>
                  </a:lnTo>
                  <a:lnTo>
                    <a:pt x="23" y="823"/>
                  </a:lnTo>
                  <a:lnTo>
                    <a:pt x="33" y="841"/>
                  </a:lnTo>
                  <a:lnTo>
                    <a:pt x="44" y="858"/>
                  </a:lnTo>
                  <a:lnTo>
                    <a:pt x="57" y="874"/>
                  </a:lnTo>
                  <a:lnTo>
                    <a:pt x="72" y="891"/>
                  </a:lnTo>
                  <a:lnTo>
                    <a:pt x="89" y="906"/>
                  </a:lnTo>
                  <a:lnTo>
                    <a:pt x="105" y="921"/>
                  </a:lnTo>
                  <a:lnTo>
                    <a:pt x="124" y="937"/>
                  </a:lnTo>
                  <a:lnTo>
                    <a:pt x="145" y="950"/>
                  </a:lnTo>
                  <a:lnTo>
                    <a:pt x="167" y="964"/>
                  </a:lnTo>
                  <a:lnTo>
                    <a:pt x="190" y="978"/>
                  </a:lnTo>
                  <a:lnTo>
                    <a:pt x="215" y="991"/>
                  </a:lnTo>
                  <a:lnTo>
                    <a:pt x="240" y="1003"/>
                  </a:lnTo>
                  <a:lnTo>
                    <a:pt x="267" y="1014"/>
                  </a:lnTo>
                  <a:lnTo>
                    <a:pt x="293" y="1025"/>
                  </a:lnTo>
                  <a:lnTo>
                    <a:pt x="323" y="1036"/>
                  </a:lnTo>
                  <a:lnTo>
                    <a:pt x="352" y="1045"/>
                  </a:lnTo>
                  <a:lnTo>
                    <a:pt x="382" y="1053"/>
                  </a:lnTo>
                  <a:lnTo>
                    <a:pt x="414" y="1062"/>
                  </a:lnTo>
                  <a:lnTo>
                    <a:pt x="447" y="1069"/>
                  </a:lnTo>
                  <a:lnTo>
                    <a:pt x="480" y="1076"/>
                  </a:lnTo>
                  <a:lnTo>
                    <a:pt x="515" y="1081"/>
                  </a:lnTo>
                  <a:lnTo>
                    <a:pt x="549" y="1087"/>
                  </a:lnTo>
                  <a:lnTo>
                    <a:pt x="585" y="1090"/>
                  </a:lnTo>
                  <a:lnTo>
                    <a:pt x="620" y="1094"/>
                  </a:lnTo>
                  <a:lnTo>
                    <a:pt x="657" y="1097"/>
                  </a:lnTo>
                  <a:lnTo>
                    <a:pt x="694" y="1098"/>
                  </a:lnTo>
                  <a:lnTo>
                    <a:pt x="732" y="1098"/>
                  </a:lnTo>
                  <a:lnTo>
                    <a:pt x="770" y="1098"/>
                  </a:lnTo>
                  <a:lnTo>
                    <a:pt x="807" y="1097"/>
                  </a:lnTo>
                  <a:lnTo>
                    <a:pt x="844" y="1094"/>
                  </a:lnTo>
                  <a:lnTo>
                    <a:pt x="879" y="1090"/>
                  </a:lnTo>
                  <a:lnTo>
                    <a:pt x="915" y="1087"/>
                  </a:lnTo>
                  <a:lnTo>
                    <a:pt x="949" y="1081"/>
                  </a:lnTo>
                  <a:lnTo>
                    <a:pt x="984" y="1076"/>
                  </a:lnTo>
                  <a:lnTo>
                    <a:pt x="1017" y="1069"/>
                  </a:lnTo>
                  <a:lnTo>
                    <a:pt x="1050" y="1062"/>
                  </a:lnTo>
                  <a:lnTo>
                    <a:pt x="1082" y="1053"/>
                  </a:lnTo>
                  <a:lnTo>
                    <a:pt x="1112" y="1045"/>
                  </a:lnTo>
                  <a:lnTo>
                    <a:pt x="1141" y="1036"/>
                  </a:lnTo>
                  <a:lnTo>
                    <a:pt x="1171" y="1025"/>
                  </a:lnTo>
                  <a:lnTo>
                    <a:pt x="1197" y="1014"/>
                  </a:lnTo>
                  <a:lnTo>
                    <a:pt x="1224" y="1003"/>
                  </a:lnTo>
                  <a:lnTo>
                    <a:pt x="1249" y="991"/>
                  </a:lnTo>
                  <a:lnTo>
                    <a:pt x="1274" y="978"/>
                  </a:lnTo>
                  <a:lnTo>
                    <a:pt x="1297" y="964"/>
                  </a:lnTo>
                  <a:lnTo>
                    <a:pt x="1319" y="950"/>
                  </a:lnTo>
                  <a:lnTo>
                    <a:pt x="1340" y="937"/>
                  </a:lnTo>
                  <a:lnTo>
                    <a:pt x="1359" y="921"/>
                  </a:lnTo>
                  <a:lnTo>
                    <a:pt x="1375" y="906"/>
                  </a:lnTo>
                  <a:lnTo>
                    <a:pt x="1392" y="891"/>
                  </a:lnTo>
                  <a:lnTo>
                    <a:pt x="1407" y="874"/>
                  </a:lnTo>
                  <a:lnTo>
                    <a:pt x="1420" y="858"/>
                  </a:lnTo>
                  <a:lnTo>
                    <a:pt x="1431" y="841"/>
                  </a:lnTo>
                  <a:lnTo>
                    <a:pt x="1441" y="823"/>
                  </a:lnTo>
                  <a:lnTo>
                    <a:pt x="1449" y="806"/>
                  </a:lnTo>
                  <a:lnTo>
                    <a:pt x="1455" y="788"/>
                  </a:lnTo>
                  <a:lnTo>
                    <a:pt x="1461" y="769"/>
                  </a:lnTo>
                  <a:lnTo>
                    <a:pt x="1463" y="751"/>
                  </a:lnTo>
                  <a:lnTo>
                    <a:pt x="1464" y="732"/>
                  </a:lnTo>
                  <a:lnTo>
                    <a:pt x="1464" y="0"/>
                  </a:lnTo>
                  <a:close/>
                </a:path>
              </a:pathLst>
            </a:custGeom>
            <a:gradFill rotWithShape="1">
              <a:gsLst>
                <a:gs pos="0">
                  <a:srgbClr val="969696"/>
                </a:gs>
                <a:gs pos="50000">
                  <a:srgbClr val="BFBFBF"/>
                </a:gs>
                <a:gs pos="100000">
                  <a:srgbClr val="969696"/>
                </a:gs>
              </a:gsLst>
              <a:lin ang="0" scaled="1"/>
            </a:gra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grpSp>
      <p:grpSp>
        <p:nvGrpSpPr>
          <p:cNvPr id="47" name="Group 28"/>
          <p:cNvGrpSpPr>
            <a:grpSpLocks/>
          </p:cNvGrpSpPr>
          <p:nvPr/>
        </p:nvGrpSpPr>
        <p:grpSpPr bwMode="auto">
          <a:xfrm>
            <a:off x="1297541" y="2842010"/>
            <a:ext cx="2904160" cy="1161664"/>
            <a:chOff x="1069" y="2559"/>
            <a:chExt cx="1830" cy="823"/>
          </a:xfrm>
        </p:grpSpPr>
        <p:sp>
          <p:nvSpPr>
            <p:cNvPr id="48" name="Freeform 29"/>
            <p:cNvSpPr>
              <a:spLocks/>
            </p:cNvSpPr>
            <p:nvPr/>
          </p:nvSpPr>
          <p:spPr bwMode="auto">
            <a:xfrm>
              <a:off x="1069" y="2559"/>
              <a:ext cx="1830" cy="457"/>
            </a:xfrm>
            <a:custGeom>
              <a:avLst/>
              <a:gdLst>
                <a:gd name="T0" fmla="*/ 1 w 1830"/>
                <a:gd name="T1" fmla="*/ 24 h 457"/>
                <a:gd name="T2" fmla="*/ 19 w 1830"/>
                <a:gd name="T3" fmla="*/ 93 h 457"/>
                <a:gd name="T4" fmla="*/ 55 w 1830"/>
                <a:gd name="T5" fmla="*/ 157 h 457"/>
                <a:gd name="T6" fmla="*/ 110 w 1830"/>
                <a:gd name="T7" fmla="*/ 218 h 457"/>
                <a:gd name="T8" fmla="*/ 181 w 1830"/>
                <a:gd name="T9" fmla="*/ 273 h 457"/>
                <a:gd name="T10" fmla="*/ 268 w 1830"/>
                <a:gd name="T11" fmla="*/ 324 h 457"/>
                <a:gd name="T12" fmla="*/ 367 w 1830"/>
                <a:gd name="T13" fmla="*/ 366 h 457"/>
                <a:gd name="T14" fmla="*/ 479 w 1830"/>
                <a:gd name="T15" fmla="*/ 403 h 457"/>
                <a:gd name="T16" fmla="*/ 600 w 1830"/>
                <a:gd name="T17" fmla="*/ 429 h 457"/>
                <a:gd name="T18" fmla="*/ 731 w 1830"/>
                <a:gd name="T19" fmla="*/ 448 h 457"/>
                <a:gd name="T20" fmla="*/ 868 w 1830"/>
                <a:gd name="T21" fmla="*/ 457 h 457"/>
                <a:gd name="T22" fmla="*/ 962 w 1830"/>
                <a:gd name="T23" fmla="*/ 457 h 457"/>
                <a:gd name="T24" fmla="*/ 1099 w 1830"/>
                <a:gd name="T25" fmla="*/ 448 h 457"/>
                <a:gd name="T26" fmla="*/ 1230 w 1830"/>
                <a:gd name="T27" fmla="*/ 429 h 457"/>
                <a:gd name="T28" fmla="*/ 1351 w 1830"/>
                <a:gd name="T29" fmla="*/ 403 h 457"/>
                <a:gd name="T30" fmla="*/ 1463 w 1830"/>
                <a:gd name="T31" fmla="*/ 366 h 457"/>
                <a:gd name="T32" fmla="*/ 1562 w 1830"/>
                <a:gd name="T33" fmla="*/ 324 h 457"/>
                <a:gd name="T34" fmla="*/ 1649 w 1830"/>
                <a:gd name="T35" fmla="*/ 273 h 457"/>
                <a:gd name="T36" fmla="*/ 1720 w 1830"/>
                <a:gd name="T37" fmla="*/ 218 h 457"/>
                <a:gd name="T38" fmla="*/ 1775 w 1830"/>
                <a:gd name="T39" fmla="*/ 157 h 457"/>
                <a:gd name="T40" fmla="*/ 1811 w 1830"/>
                <a:gd name="T41" fmla="*/ 93 h 457"/>
                <a:gd name="T42" fmla="*/ 1829 w 1830"/>
                <a:gd name="T43" fmla="*/ 24 h 457"/>
                <a:gd name="T44" fmla="*/ 1739 w 1830"/>
                <a:gd name="T45" fmla="*/ 0 h 457"/>
                <a:gd name="T46" fmla="*/ 1730 w 1830"/>
                <a:gd name="T47" fmla="*/ 62 h 457"/>
                <a:gd name="T48" fmla="*/ 1702 w 1830"/>
                <a:gd name="T49" fmla="*/ 122 h 457"/>
                <a:gd name="T50" fmla="*/ 1658 w 1830"/>
                <a:gd name="T51" fmla="*/ 178 h 457"/>
                <a:gd name="T52" fmla="*/ 1598 w 1830"/>
                <a:gd name="T53" fmla="*/ 230 h 457"/>
                <a:gd name="T54" fmla="*/ 1525 w 1830"/>
                <a:gd name="T55" fmla="*/ 277 h 457"/>
                <a:gd name="T56" fmla="*/ 1439 w 1830"/>
                <a:gd name="T57" fmla="*/ 318 h 457"/>
                <a:gd name="T58" fmla="*/ 1342 w 1830"/>
                <a:gd name="T59" fmla="*/ 352 h 457"/>
                <a:gd name="T60" fmla="*/ 1235 w 1830"/>
                <a:gd name="T61" fmla="*/ 380 h 457"/>
                <a:gd name="T62" fmla="*/ 1121 w 1830"/>
                <a:gd name="T63" fmla="*/ 399 h 457"/>
                <a:gd name="T64" fmla="*/ 999 w 1830"/>
                <a:gd name="T65" fmla="*/ 409 h 457"/>
                <a:gd name="T66" fmla="*/ 915 w 1830"/>
                <a:gd name="T67" fmla="*/ 412 h 457"/>
                <a:gd name="T68" fmla="*/ 789 w 1830"/>
                <a:gd name="T69" fmla="*/ 407 h 457"/>
                <a:gd name="T70" fmla="*/ 670 w 1830"/>
                <a:gd name="T71" fmla="*/ 393 h 457"/>
                <a:gd name="T72" fmla="*/ 558 w 1830"/>
                <a:gd name="T73" fmla="*/ 371 h 457"/>
                <a:gd name="T74" fmla="*/ 455 w 1830"/>
                <a:gd name="T75" fmla="*/ 342 h 457"/>
                <a:gd name="T76" fmla="*/ 361 w 1830"/>
                <a:gd name="T77" fmla="*/ 305 h 457"/>
                <a:gd name="T78" fmla="*/ 279 w 1830"/>
                <a:gd name="T79" fmla="*/ 262 h 457"/>
                <a:gd name="T80" fmla="*/ 211 w 1830"/>
                <a:gd name="T81" fmla="*/ 213 h 457"/>
                <a:gd name="T82" fmla="*/ 156 w 1830"/>
                <a:gd name="T83" fmla="*/ 160 h 457"/>
                <a:gd name="T84" fmla="*/ 117 w 1830"/>
                <a:gd name="T85" fmla="*/ 103 h 457"/>
                <a:gd name="T86" fmla="*/ 95 w 1830"/>
                <a:gd name="T87" fmla="*/ 42 h 457"/>
                <a:gd name="T88" fmla="*/ 0 w 1830"/>
                <a:gd name="T89" fmla="*/ 0 h 45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830"/>
                <a:gd name="T136" fmla="*/ 0 h 457"/>
                <a:gd name="T137" fmla="*/ 1830 w 1830"/>
                <a:gd name="T138" fmla="*/ 457 h 45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830" h="457">
                  <a:moveTo>
                    <a:pt x="0" y="0"/>
                  </a:moveTo>
                  <a:lnTo>
                    <a:pt x="0" y="0"/>
                  </a:lnTo>
                  <a:lnTo>
                    <a:pt x="1" y="24"/>
                  </a:lnTo>
                  <a:lnTo>
                    <a:pt x="5" y="47"/>
                  </a:lnTo>
                  <a:lnTo>
                    <a:pt x="10" y="70"/>
                  </a:lnTo>
                  <a:lnTo>
                    <a:pt x="19" y="93"/>
                  </a:lnTo>
                  <a:lnTo>
                    <a:pt x="29" y="114"/>
                  </a:lnTo>
                  <a:lnTo>
                    <a:pt x="40" y="136"/>
                  </a:lnTo>
                  <a:lnTo>
                    <a:pt x="55" y="157"/>
                  </a:lnTo>
                  <a:lnTo>
                    <a:pt x="72" y="178"/>
                  </a:lnTo>
                  <a:lnTo>
                    <a:pt x="90" y="198"/>
                  </a:lnTo>
                  <a:lnTo>
                    <a:pt x="110" y="218"/>
                  </a:lnTo>
                  <a:lnTo>
                    <a:pt x="132" y="237"/>
                  </a:lnTo>
                  <a:lnTo>
                    <a:pt x="156" y="255"/>
                  </a:lnTo>
                  <a:lnTo>
                    <a:pt x="181" y="273"/>
                  </a:lnTo>
                  <a:lnTo>
                    <a:pt x="208" y="291"/>
                  </a:lnTo>
                  <a:lnTo>
                    <a:pt x="237" y="307"/>
                  </a:lnTo>
                  <a:lnTo>
                    <a:pt x="268" y="324"/>
                  </a:lnTo>
                  <a:lnTo>
                    <a:pt x="300" y="338"/>
                  </a:lnTo>
                  <a:lnTo>
                    <a:pt x="333" y="353"/>
                  </a:lnTo>
                  <a:lnTo>
                    <a:pt x="367" y="366"/>
                  </a:lnTo>
                  <a:lnTo>
                    <a:pt x="403" y="380"/>
                  </a:lnTo>
                  <a:lnTo>
                    <a:pt x="441" y="391"/>
                  </a:lnTo>
                  <a:lnTo>
                    <a:pt x="479" y="403"/>
                  </a:lnTo>
                  <a:lnTo>
                    <a:pt x="518" y="412"/>
                  </a:lnTo>
                  <a:lnTo>
                    <a:pt x="559" y="422"/>
                  </a:lnTo>
                  <a:lnTo>
                    <a:pt x="600" y="429"/>
                  </a:lnTo>
                  <a:lnTo>
                    <a:pt x="643" y="437"/>
                  </a:lnTo>
                  <a:lnTo>
                    <a:pt x="686" y="443"/>
                  </a:lnTo>
                  <a:lnTo>
                    <a:pt x="731" y="448"/>
                  </a:lnTo>
                  <a:lnTo>
                    <a:pt x="775" y="452"/>
                  </a:lnTo>
                  <a:lnTo>
                    <a:pt x="821" y="455"/>
                  </a:lnTo>
                  <a:lnTo>
                    <a:pt x="868" y="457"/>
                  </a:lnTo>
                  <a:lnTo>
                    <a:pt x="915" y="457"/>
                  </a:lnTo>
                  <a:lnTo>
                    <a:pt x="962" y="457"/>
                  </a:lnTo>
                  <a:lnTo>
                    <a:pt x="1009" y="455"/>
                  </a:lnTo>
                  <a:lnTo>
                    <a:pt x="1055" y="452"/>
                  </a:lnTo>
                  <a:lnTo>
                    <a:pt x="1099" y="448"/>
                  </a:lnTo>
                  <a:lnTo>
                    <a:pt x="1144" y="443"/>
                  </a:lnTo>
                  <a:lnTo>
                    <a:pt x="1187" y="437"/>
                  </a:lnTo>
                  <a:lnTo>
                    <a:pt x="1230" y="429"/>
                  </a:lnTo>
                  <a:lnTo>
                    <a:pt x="1271" y="422"/>
                  </a:lnTo>
                  <a:lnTo>
                    <a:pt x="1312" y="412"/>
                  </a:lnTo>
                  <a:lnTo>
                    <a:pt x="1351" y="403"/>
                  </a:lnTo>
                  <a:lnTo>
                    <a:pt x="1389" y="391"/>
                  </a:lnTo>
                  <a:lnTo>
                    <a:pt x="1427" y="380"/>
                  </a:lnTo>
                  <a:lnTo>
                    <a:pt x="1463" y="366"/>
                  </a:lnTo>
                  <a:lnTo>
                    <a:pt x="1497" y="353"/>
                  </a:lnTo>
                  <a:lnTo>
                    <a:pt x="1530" y="338"/>
                  </a:lnTo>
                  <a:lnTo>
                    <a:pt x="1562" y="324"/>
                  </a:lnTo>
                  <a:lnTo>
                    <a:pt x="1593" y="307"/>
                  </a:lnTo>
                  <a:lnTo>
                    <a:pt x="1622" y="291"/>
                  </a:lnTo>
                  <a:lnTo>
                    <a:pt x="1649" y="273"/>
                  </a:lnTo>
                  <a:lnTo>
                    <a:pt x="1674" y="255"/>
                  </a:lnTo>
                  <a:lnTo>
                    <a:pt x="1698" y="237"/>
                  </a:lnTo>
                  <a:lnTo>
                    <a:pt x="1720" y="218"/>
                  </a:lnTo>
                  <a:lnTo>
                    <a:pt x="1740" y="198"/>
                  </a:lnTo>
                  <a:lnTo>
                    <a:pt x="1758" y="178"/>
                  </a:lnTo>
                  <a:lnTo>
                    <a:pt x="1775" y="157"/>
                  </a:lnTo>
                  <a:lnTo>
                    <a:pt x="1790" y="136"/>
                  </a:lnTo>
                  <a:lnTo>
                    <a:pt x="1801" y="114"/>
                  </a:lnTo>
                  <a:lnTo>
                    <a:pt x="1811" y="93"/>
                  </a:lnTo>
                  <a:lnTo>
                    <a:pt x="1820" y="70"/>
                  </a:lnTo>
                  <a:lnTo>
                    <a:pt x="1825" y="47"/>
                  </a:lnTo>
                  <a:lnTo>
                    <a:pt x="1829" y="24"/>
                  </a:lnTo>
                  <a:lnTo>
                    <a:pt x="1830" y="0"/>
                  </a:lnTo>
                  <a:lnTo>
                    <a:pt x="1739" y="0"/>
                  </a:lnTo>
                  <a:lnTo>
                    <a:pt x="1738" y="21"/>
                  </a:lnTo>
                  <a:lnTo>
                    <a:pt x="1735" y="42"/>
                  </a:lnTo>
                  <a:lnTo>
                    <a:pt x="1730" y="62"/>
                  </a:lnTo>
                  <a:lnTo>
                    <a:pt x="1722" y="82"/>
                  </a:lnTo>
                  <a:lnTo>
                    <a:pt x="1713" y="103"/>
                  </a:lnTo>
                  <a:lnTo>
                    <a:pt x="1702" y="122"/>
                  </a:lnTo>
                  <a:lnTo>
                    <a:pt x="1689" y="141"/>
                  </a:lnTo>
                  <a:lnTo>
                    <a:pt x="1674" y="160"/>
                  </a:lnTo>
                  <a:lnTo>
                    <a:pt x="1658" y="178"/>
                  </a:lnTo>
                  <a:lnTo>
                    <a:pt x="1640" y="196"/>
                  </a:lnTo>
                  <a:lnTo>
                    <a:pt x="1619" y="213"/>
                  </a:lnTo>
                  <a:lnTo>
                    <a:pt x="1598" y="230"/>
                  </a:lnTo>
                  <a:lnTo>
                    <a:pt x="1575" y="246"/>
                  </a:lnTo>
                  <a:lnTo>
                    <a:pt x="1551" y="262"/>
                  </a:lnTo>
                  <a:lnTo>
                    <a:pt x="1525" y="277"/>
                  </a:lnTo>
                  <a:lnTo>
                    <a:pt x="1497" y="291"/>
                  </a:lnTo>
                  <a:lnTo>
                    <a:pt x="1469" y="305"/>
                  </a:lnTo>
                  <a:lnTo>
                    <a:pt x="1439" y="318"/>
                  </a:lnTo>
                  <a:lnTo>
                    <a:pt x="1408" y="330"/>
                  </a:lnTo>
                  <a:lnTo>
                    <a:pt x="1375" y="342"/>
                  </a:lnTo>
                  <a:lnTo>
                    <a:pt x="1342" y="352"/>
                  </a:lnTo>
                  <a:lnTo>
                    <a:pt x="1308" y="362"/>
                  </a:lnTo>
                  <a:lnTo>
                    <a:pt x="1272" y="371"/>
                  </a:lnTo>
                  <a:lnTo>
                    <a:pt x="1235" y="380"/>
                  </a:lnTo>
                  <a:lnTo>
                    <a:pt x="1199" y="386"/>
                  </a:lnTo>
                  <a:lnTo>
                    <a:pt x="1160" y="393"/>
                  </a:lnTo>
                  <a:lnTo>
                    <a:pt x="1121" y="399"/>
                  </a:lnTo>
                  <a:lnTo>
                    <a:pt x="1082" y="403"/>
                  </a:lnTo>
                  <a:lnTo>
                    <a:pt x="1041" y="407"/>
                  </a:lnTo>
                  <a:lnTo>
                    <a:pt x="999" y="409"/>
                  </a:lnTo>
                  <a:lnTo>
                    <a:pt x="957" y="412"/>
                  </a:lnTo>
                  <a:lnTo>
                    <a:pt x="915" y="412"/>
                  </a:lnTo>
                  <a:lnTo>
                    <a:pt x="873" y="412"/>
                  </a:lnTo>
                  <a:lnTo>
                    <a:pt x="831" y="409"/>
                  </a:lnTo>
                  <a:lnTo>
                    <a:pt x="789" y="407"/>
                  </a:lnTo>
                  <a:lnTo>
                    <a:pt x="748" y="403"/>
                  </a:lnTo>
                  <a:lnTo>
                    <a:pt x="709" y="399"/>
                  </a:lnTo>
                  <a:lnTo>
                    <a:pt x="670" y="393"/>
                  </a:lnTo>
                  <a:lnTo>
                    <a:pt x="631" y="386"/>
                  </a:lnTo>
                  <a:lnTo>
                    <a:pt x="595" y="380"/>
                  </a:lnTo>
                  <a:lnTo>
                    <a:pt x="558" y="371"/>
                  </a:lnTo>
                  <a:lnTo>
                    <a:pt x="522" y="362"/>
                  </a:lnTo>
                  <a:lnTo>
                    <a:pt x="488" y="352"/>
                  </a:lnTo>
                  <a:lnTo>
                    <a:pt x="455" y="342"/>
                  </a:lnTo>
                  <a:lnTo>
                    <a:pt x="422" y="330"/>
                  </a:lnTo>
                  <a:lnTo>
                    <a:pt x="391" y="318"/>
                  </a:lnTo>
                  <a:lnTo>
                    <a:pt x="361" y="305"/>
                  </a:lnTo>
                  <a:lnTo>
                    <a:pt x="333" y="291"/>
                  </a:lnTo>
                  <a:lnTo>
                    <a:pt x="305" y="277"/>
                  </a:lnTo>
                  <a:lnTo>
                    <a:pt x="279" y="262"/>
                  </a:lnTo>
                  <a:lnTo>
                    <a:pt x="255" y="246"/>
                  </a:lnTo>
                  <a:lnTo>
                    <a:pt x="232" y="230"/>
                  </a:lnTo>
                  <a:lnTo>
                    <a:pt x="211" y="213"/>
                  </a:lnTo>
                  <a:lnTo>
                    <a:pt x="190" y="196"/>
                  </a:lnTo>
                  <a:lnTo>
                    <a:pt x="172" y="178"/>
                  </a:lnTo>
                  <a:lnTo>
                    <a:pt x="156" y="160"/>
                  </a:lnTo>
                  <a:lnTo>
                    <a:pt x="141" y="141"/>
                  </a:lnTo>
                  <a:lnTo>
                    <a:pt x="128" y="122"/>
                  </a:lnTo>
                  <a:lnTo>
                    <a:pt x="117" y="103"/>
                  </a:lnTo>
                  <a:lnTo>
                    <a:pt x="108" y="82"/>
                  </a:lnTo>
                  <a:lnTo>
                    <a:pt x="100" y="62"/>
                  </a:lnTo>
                  <a:lnTo>
                    <a:pt x="95" y="42"/>
                  </a:lnTo>
                  <a:lnTo>
                    <a:pt x="92" y="21"/>
                  </a:lnTo>
                  <a:lnTo>
                    <a:pt x="91" y="0"/>
                  </a:lnTo>
                  <a:lnTo>
                    <a:pt x="0" y="0"/>
                  </a:lnTo>
                  <a:close/>
                </a:path>
              </a:pathLst>
            </a:custGeom>
            <a:solidFill>
              <a:srgbClr val="FFFFFF"/>
            </a:soli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sp>
          <p:nvSpPr>
            <p:cNvPr id="49" name="Freeform 30"/>
            <p:cNvSpPr>
              <a:spLocks/>
            </p:cNvSpPr>
            <p:nvPr/>
          </p:nvSpPr>
          <p:spPr bwMode="auto">
            <a:xfrm>
              <a:off x="1069" y="2559"/>
              <a:ext cx="1830" cy="823"/>
            </a:xfrm>
            <a:custGeom>
              <a:avLst/>
              <a:gdLst>
                <a:gd name="T0" fmla="*/ 1829 w 1830"/>
                <a:gd name="T1" fmla="*/ 24 h 823"/>
                <a:gd name="T2" fmla="*/ 1811 w 1830"/>
                <a:gd name="T3" fmla="*/ 93 h 823"/>
                <a:gd name="T4" fmla="*/ 1775 w 1830"/>
                <a:gd name="T5" fmla="*/ 157 h 823"/>
                <a:gd name="T6" fmla="*/ 1720 w 1830"/>
                <a:gd name="T7" fmla="*/ 218 h 823"/>
                <a:gd name="T8" fmla="*/ 1649 w 1830"/>
                <a:gd name="T9" fmla="*/ 273 h 823"/>
                <a:gd name="T10" fmla="*/ 1562 w 1830"/>
                <a:gd name="T11" fmla="*/ 324 h 823"/>
                <a:gd name="T12" fmla="*/ 1463 w 1830"/>
                <a:gd name="T13" fmla="*/ 366 h 823"/>
                <a:gd name="T14" fmla="*/ 1351 w 1830"/>
                <a:gd name="T15" fmla="*/ 403 h 823"/>
                <a:gd name="T16" fmla="*/ 1230 w 1830"/>
                <a:gd name="T17" fmla="*/ 429 h 823"/>
                <a:gd name="T18" fmla="*/ 1099 w 1830"/>
                <a:gd name="T19" fmla="*/ 448 h 823"/>
                <a:gd name="T20" fmla="*/ 962 w 1830"/>
                <a:gd name="T21" fmla="*/ 457 h 823"/>
                <a:gd name="T22" fmla="*/ 868 w 1830"/>
                <a:gd name="T23" fmla="*/ 457 h 823"/>
                <a:gd name="T24" fmla="*/ 731 w 1830"/>
                <a:gd name="T25" fmla="*/ 448 h 823"/>
                <a:gd name="T26" fmla="*/ 600 w 1830"/>
                <a:gd name="T27" fmla="*/ 429 h 823"/>
                <a:gd name="T28" fmla="*/ 479 w 1830"/>
                <a:gd name="T29" fmla="*/ 403 h 823"/>
                <a:gd name="T30" fmla="*/ 367 w 1830"/>
                <a:gd name="T31" fmla="*/ 366 h 823"/>
                <a:gd name="T32" fmla="*/ 268 w 1830"/>
                <a:gd name="T33" fmla="*/ 324 h 823"/>
                <a:gd name="T34" fmla="*/ 181 w 1830"/>
                <a:gd name="T35" fmla="*/ 273 h 823"/>
                <a:gd name="T36" fmla="*/ 110 w 1830"/>
                <a:gd name="T37" fmla="*/ 218 h 823"/>
                <a:gd name="T38" fmla="*/ 55 w 1830"/>
                <a:gd name="T39" fmla="*/ 157 h 823"/>
                <a:gd name="T40" fmla="*/ 19 w 1830"/>
                <a:gd name="T41" fmla="*/ 93 h 823"/>
                <a:gd name="T42" fmla="*/ 1 w 1830"/>
                <a:gd name="T43" fmla="*/ 24 h 823"/>
                <a:gd name="T44" fmla="*/ 0 w 1830"/>
                <a:gd name="T45" fmla="*/ 366 h 823"/>
                <a:gd name="T46" fmla="*/ 10 w 1830"/>
                <a:gd name="T47" fmla="*/ 436 h 823"/>
                <a:gd name="T48" fmla="*/ 40 w 1830"/>
                <a:gd name="T49" fmla="*/ 502 h 823"/>
                <a:gd name="T50" fmla="*/ 90 w 1830"/>
                <a:gd name="T51" fmla="*/ 564 h 823"/>
                <a:gd name="T52" fmla="*/ 156 w 1830"/>
                <a:gd name="T53" fmla="*/ 621 h 823"/>
                <a:gd name="T54" fmla="*/ 237 w 1830"/>
                <a:gd name="T55" fmla="*/ 673 h 823"/>
                <a:gd name="T56" fmla="*/ 333 w 1830"/>
                <a:gd name="T57" fmla="*/ 719 h 823"/>
                <a:gd name="T58" fmla="*/ 441 w 1830"/>
                <a:gd name="T59" fmla="*/ 757 h 823"/>
                <a:gd name="T60" fmla="*/ 559 w 1830"/>
                <a:gd name="T61" fmla="*/ 788 h 823"/>
                <a:gd name="T62" fmla="*/ 686 w 1830"/>
                <a:gd name="T63" fmla="*/ 809 h 823"/>
                <a:gd name="T64" fmla="*/ 821 w 1830"/>
                <a:gd name="T65" fmla="*/ 821 h 823"/>
                <a:gd name="T66" fmla="*/ 915 w 1830"/>
                <a:gd name="T67" fmla="*/ 823 h 823"/>
                <a:gd name="T68" fmla="*/ 1055 w 1830"/>
                <a:gd name="T69" fmla="*/ 818 h 823"/>
                <a:gd name="T70" fmla="*/ 1187 w 1830"/>
                <a:gd name="T71" fmla="*/ 803 h 823"/>
                <a:gd name="T72" fmla="*/ 1312 w 1830"/>
                <a:gd name="T73" fmla="*/ 778 h 823"/>
                <a:gd name="T74" fmla="*/ 1427 w 1830"/>
                <a:gd name="T75" fmla="*/ 746 h 823"/>
                <a:gd name="T76" fmla="*/ 1530 w 1830"/>
                <a:gd name="T77" fmla="*/ 704 h 823"/>
                <a:gd name="T78" fmla="*/ 1622 w 1830"/>
                <a:gd name="T79" fmla="*/ 657 h 823"/>
                <a:gd name="T80" fmla="*/ 1698 w 1830"/>
                <a:gd name="T81" fmla="*/ 604 h 823"/>
                <a:gd name="T82" fmla="*/ 1758 w 1830"/>
                <a:gd name="T83" fmla="*/ 544 h 823"/>
                <a:gd name="T84" fmla="*/ 1801 w 1830"/>
                <a:gd name="T85" fmla="*/ 480 h 823"/>
                <a:gd name="T86" fmla="*/ 1825 w 1830"/>
                <a:gd name="T87" fmla="*/ 413 h 823"/>
                <a:gd name="T88" fmla="*/ 1830 w 1830"/>
                <a:gd name="T89" fmla="*/ 0 h 82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830"/>
                <a:gd name="T136" fmla="*/ 0 h 823"/>
                <a:gd name="T137" fmla="*/ 1830 w 1830"/>
                <a:gd name="T138" fmla="*/ 823 h 82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830" h="823">
                  <a:moveTo>
                    <a:pt x="1830" y="0"/>
                  </a:moveTo>
                  <a:lnTo>
                    <a:pt x="1830" y="0"/>
                  </a:lnTo>
                  <a:lnTo>
                    <a:pt x="1829" y="24"/>
                  </a:lnTo>
                  <a:lnTo>
                    <a:pt x="1825" y="47"/>
                  </a:lnTo>
                  <a:lnTo>
                    <a:pt x="1820" y="70"/>
                  </a:lnTo>
                  <a:lnTo>
                    <a:pt x="1811" y="93"/>
                  </a:lnTo>
                  <a:lnTo>
                    <a:pt x="1801" y="114"/>
                  </a:lnTo>
                  <a:lnTo>
                    <a:pt x="1790" y="136"/>
                  </a:lnTo>
                  <a:lnTo>
                    <a:pt x="1775" y="157"/>
                  </a:lnTo>
                  <a:lnTo>
                    <a:pt x="1758" y="178"/>
                  </a:lnTo>
                  <a:lnTo>
                    <a:pt x="1740" y="198"/>
                  </a:lnTo>
                  <a:lnTo>
                    <a:pt x="1720" y="218"/>
                  </a:lnTo>
                  <a:lnTo>
                    <a:pt x="1698" y="237"/>
                  </a:lnTo>
                  <a:lnTo>
                    <a:pt x="1674" y="255"/>
                  </a:lnTo>
                  <a:lnTo>
                    <a:pt x="1649" y="273"/>
                  </a:lnTo>
                  <a:lnTo>
                    <a:pt x="1622" y="291"/>
                  </a:lnTo>
                  <a:lnTo>
                    <a:pt x="1593" y="307"/>
                  </a:lnTo>
                  <a:lnTo>
                    <a:pt x="1562" y="324"/>
                  </a:lnTo>
                  <a:lnTo>
                    <a:pt x="1530" y="338"/>
                  </a:lnTo>
                  <a:lnTo>
                    <a:pt x="1497" y="353"/>
                  </a:lnTo>
                  <a:lnTo>
                    <a:pt x="1463" y="366"/>
                  </a:lnTo>
                  <a:lnTo>
                    <a:pt x="1427" y="380"/>
                  </a:lnTo>
                  <a:lnTo>
                    <a:pt x="1389" y="391"/>
                  </a:lnTo>
                  <a:lnTo>
                    <a:pt x="1351" y="403"/>
                  </a:lnTo>
                  <a:lnTo>
                    <a:pt x="1312" y="412"/>
                  </a:lnTo>
                  <a:lnTo>
                    <a:pt x="1271" y="422"/>
                  </a:lnTo>
                  <a:lnTo>
                    <a:pt x="1230" y="429"/>
                  </a:lnTo>
                  <a:lnTo>
                    <a:pt x="1187" y="437"/>
                  </a:lnTo>
                  <a:lnTo>
                    <a:pt x="1144" y="443"/>
                  </a:lnTo>
                  <a:lnTo>
                    <a:pt x="1099" y="448"/>
                  </a:lnTo>
                  <a:lnTo>
                    <a:pt x="1055" y="452"/>
                  </a:lnTo>
                  <a:lnTo>
                    <a:pt x="1009" y="455"/>
                  </a:lnTo>
                  <a:lnTo>
                    <a:pt x="962" y="457"/>
                  </a:lnTo>
                  <a:lnTo>
                    <a:pt x="915" y="457"/>
                  </a:lnTo>
                  <a:lnTo>
                    <a:pt x="868" y="457"/>
                  </a:lnTo>
                  <a:lnTo>
                    <a:pt x="821" y="455"/>
                  </a:lnTo>
                  <a:lnTo>
                    <a:pt x="775" y="452"/>
                  </a:lnTo>
                  <a:lnTo>
                    <a:pt x="731" y="448"/>
                  </a:lnTo>
                  <a:lnTo>
                    <a:pt x="686" y="443"/>
                  </a:lnTo>
                  <a:lnTo>
                    <a:pt x="643" y="437"/>
                  </a:lnTo>
                  <a:lnTo>
                    <a:pt x="600" y="429"/>
                  </a:lnTo>
                  <a:lnTo>
                    <a:pt x="559" y="422"/>
                  </a:lnTo>
                  <a:lnTo>
                    <a:pt x="518" y="412"/>
                  </a:lnTo>
                  <a:lnTo>
                    <a:pt x="479" y="403"/>
                  </a:lnTo>
                  <a:lnTo>
                    <a:pt x="441" y="391"/>
                  </a:lnTo>
                  <a:lnTo>
                    <a:pt x="403" y="380"/>
                  </a:lnTo>
                  <a:lnTo>
                    <a:pt x="367" y="366"/>
                  </a:lnTo>
                  <a:lnTo>
                    <a:pt x="333" y="353"/>
                  </a:lnTo>
                  <a:lnTo>
                    <a:pt x="300" y="338"/>
                  </a:lnTo>
                  <a:lnTo>
                    <a:pt x="268" y="324"/>
                  </a:lnTo>
                  <a:lnTo>
                    <a:pt x="237" y="307"/>
                  </a:lnTo>
                  <a:lnTo>
                    <a:pt x="208" y="291"/>
                  </a:lnTo>
                  <a:lnTo>
                    <a:pt x="181" y="273"/>
                  </a:lnTo>
                  <a:lnTo>
                    <a:pt x="156" y="255"/>
                  </a:lnTo>
                  <a:lnTo>
                    <a:pt x="132" y="237"/>
                  </a:lnTo>
                  <a:lnTo>
                    <a:pt x="110" y="218"/>
                  </a:lnTo>
                  <a:lnTo>
                    <a:pt x="90" y="198"/>
                  </a:lnTo>
                  <a:lnTo>
                    <a:pt x="72" y="178"/>
                  </a:lnTo>
                  <a:lnTo>
                    <a:pt x="55" y="157"/>
                  </a:lnTo>
                  <a:lnTo>
                    <a:pt x="40" y="136"/>
                  </a:lnTo>
                  <a:lnTo>
                    <a:pt x="29" y="114"/>
                  </a:lnTo>
                  <a:lnTo>
                    <a:pt x="19" y="93"/>
                  </a:lnTo>
                  <a:lnTo>
                    <a:pt x="10" y="70"/>
                  </a:lnTo>
                  <a:lnTo>
                    <a:pt x="5" y="47"/>
                  </a:lnTo>
                  <a:lnTo>
                    <a:pt x="1" y="24"/>
                  </a:lnTo>
                  <a:lnTo>
                    <a:pt x="0" y="0"/>
                  </a:lnTo>
                  <a:lnTo>
                    <a:pt x="0" y="366"/>
                  </a:lnTo>
                  <a:lnTo>
                    <a:pt x="1" y="390"/>
                  </a:lnTo>
                  <a:lnTo>
                    <a:pt x="5" y="413"/>
                  </a:lnTo>
                  <a:lnTo>
                    <a:pt x="10" y="436"/>
                  </a:lnTo>
                  <a:lnTo>
                    <a:pt x="19" y="459"/>
                  </a:lnTo>
                  <a:lnTo>
                    <a:pt x="29" y="480"/>
                  </a:lnTo>
                  <a:lnTo>
                    <a:pt x="40" y="502"/>
                  </a:lnTo>
                  <a:lnTo>
                    <a:pt x="55" y="523"/>
                  </a:lnTo>
                  <a:lnTo>
                    <a:pt x="72" y="544"/>
                  </a:lnTo>
                  <a:lnTo>
                    <a:pt x="90" y="564"/>
                  </a:lnTo>
                  <a:lnTo>
                    <a:pt x="110" y="584"/>
                  </a:lnTo>
                  <a:lnTo>
                    <a:pt x="132" y="604"/>
                  </a:lnTo>
                  <a:lnTo>
                    <a:pt x="156" y="621"/>
                  </a:lnTo>
                  <a:lnTo>
                    <a:pt x="181" y="639"/>
                  </a:lnTo>
                  <a:lnTo>
                    <a:pt x="208" y="657"/>
                  </a:lnTo>
                  <a:lnTo>
                    <a:pt x="237" y="673"/>
                  </a:lnTo>
                  <a:lnTo>
                    <a:pt x="268" y="690"/>
                  </a:lnTo>
                  <a:lnTo>
                    <a:pt x="300" y="704"/>
                  </a:lnTo>
                  <a:lnTo>
                    <a:pt x="333" y="719"/>
                  </a:lnTo>
                  <a:lnTo>
                    <a:pt x="367" y="732"/>
                  </a:lnTo>
                  <a:lnTo>
                    <a:pt x="403" y="746"/>
                  </a:lnTo>
                  <a:lnTo>
                    <a:pt x="441" y="757"/>
                  </a:lnTo>
                  <a:lnTo>
                    <a:pt x="479" y="769"/>
                  </a:lnTo>
                  <a:lnTo>
                    <a:pt x="518" y="778"/>
                  </a:lnTo>
                  <a:lnTo>
                    <a:pt x="559" y="788"/>
                  </a:lnTo>
                  <a:lnTo>
                    <a:pt x="600" y="795"/>
                  </a:lnTo>
                  <a:lnTo>
                    <a:pt x="643" y="803"/>
                  </a:lnTo>
                  <a:lnTo>
                    <a:pt x="686" y="809"/>
                  </a:lnTo>
                  <a:lnTo>
                    <a:pt x="731" y="815"/>
                  </a:lnTo>
                  <a:lnTo>
                    <a:pt x="775" y="818"/>
                  </a:lnTo>
                  <a:lnTo>
                    <a:pt x="821" y="821"/>
                  </a:lnTo>
                  <a:lnTo>
                    <a:pt x="868" y="823"/>
                  </a:lnTo>
                  <a:lnTo>
                    <a:pt x="915" y="823"/>
                  </a:lnTo>
                  <a:lnTo>
                    <a:pt x="962" y="823"/>
                  </a:lnTo>
                  <a:lnTo>
                    <a:pt x="1009" y="821"/>
                  </a:lnTo>
                  <a:lnTo>
                    <a:pt x="1055" y="818"/>
                  </a:lnTo>
                  <a:lnTo>
                    <a:pt x="1099" y="815"/>
                  </a:lnTo>
                  <a:lnTo>
                    <a:pt x="1144" y="809"/>
                  </a:lnTo>
                  <a:lnTo>
                    <a:pt x="1187" y="803"/>
                  </a:lnTo>
                  <a:lnTo>
                    <a:pt x="1230" y="795"/>
                  </a:lnTo>
                  <a:lnTo>
                    <a:pt x="1271" y="788"/>
                  </a:lnTo>
                  <a:lnTo>
                    <a:pt x="1312" y="778"/>
                  </a:lnTo>
                  <a:lnTo>
                    <a:pt x="1351" y="769"/>
                  </a:lnTo>
                  <a:lnTo>
                    <a:pt x="1389" y="757"/>
                  </a:lnTo>
                  <a:lnTo>
                    <a:pt x="1427" y="746"/>
                  </a:lnTo>
                  <a:lnTo>
                    <a:pt x="1463" y="732"/>
                  </a:lnTo>
                  <a:lnTo>
                    <a:pt x="1497" y="719"/>
                  </a:lnTo>
                  <a:lnTo>
                    <a:pt x="1530" y="704"/>
                  </a:lnTo>
                  <a:lnTo>
                    <a:pt x="1562" y="690"/>
                  </a:lnTo>
                  <a:lnTo>
                    <a:pt x="1593" y="673"/>
                  </a:lnTo>
                  <a:lnTo>
                    <a:pt x="1622" y="657"/>
                  </a:lnTo>
                  <a:lnTo>
                    <a:pt x="1649" y="639"/>
                  </a:lnTo>
                  <a:lnTo>
                    <a:pt x="1674" y="621"/>
                  </a:lnTo>
                  <a:lnTo>
                    <a:pt x="1698" y="604"/>
                  </a:lnTo>
                  <a:lnTo>
                    <a:pt x="1720" y="584"/>
                  </a:lnTo>
                  <a:lnTo>
                    <a:pt x="1740" y="564"/>
                  </a:lnTo>
                  <a:lnTo>
                    <a:pt x="1758" y="544"/>
                  </a:lnTo>
                  <a:lnTo>
                    <a:pt x="1775" y="523"/>
                  </a:lnTo>
                  <a:lnTo>
                    <a:pt x="1790" y="502"/>
                  </a:lnTo>
                  <a:lnTo>
                    <a:pt x="1801" y="480"/>
                  </a:lnTo>
                  <a:lnTo>
                    <a:pt x="1811" y="459"/>
                  </a:lnTo>
                  <a:lnTo>
                    <a:pt x="1820" y="436"/>
                  </a:lnTo>
                  <a:lnTo>
                    <a:pt x="1825" y="413"/>
                  </a:lnTo>
                  <a:lnTo>
                    <a:pt x="1829" y="390"/>
                  </a:lnTo>
                  <a:lnTo>
                    <a:pt x="1830" y="366"/>
                  </a:lnTo>
                  <a:lnTo>
                    <a:pt x="1830" y="0"/>
                  </a:lnTo>
                  <a:close/>
                </a:path>
              </a:pathLst>
            </a:custGeom>
            <a:gradFill rotWithShape="1">
              <a:gsLst>
                <a:gs pos="0">
                  <a:srgbClr val="969696"/>
                </a:gs>
                <a:gs pos="50000">
                  <a:srgbClr val="BFBFBF"/>
                </a:gs>
                <a:gs pos="100000">
                  <a:srgbClr val="969696"/>
                </a:gs>
              </a:gsLst>
              <a:lin ang="0" scaled="1"/>
            </a:gra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grpSp>
      <p:sp>
        <p:nvSpPr>
          <p:cNvPr id="50" name="Text Box 31"/>
          <p:cNvSpPr txBox="1">
            <a:spLocks noChangeArrowheads="1"/>
          </p:cNvSpPr>
          <p:nvPr/>
        </p:nvSpPr>
        <p:spPr bwMode="auto">
          <a:xfrm>
            <a:off x="2215823" y="3591566"/>
            <a:ext cx="1019816" cy="323935"/>
          </a:xfrm>
          <a:prstGeom prst="rect">
            <a:avLst/>
          </a:prstGeom>
          <a:noFill/>
          <a:ln>
            <a:noFill/>
          </a:ln>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algn="ctr" eaLnBrk="1" latinLnBrk="1" hangingPunct="1">
              <a:defRPr/>
            </a:pPr>
            <a:r>
              <a:rPr lang="zh-CN" altLang="en-US" sz="1505" kern="0" dirty="0">
                <a:solidFill>
                  <a:prstClr val="black">
                    <a:lumMod val="95000"/>
                    <a:lumOff val="5000"/>
                  </a:prstClr>
                </a:solidFill>
                <a:latin typeface="微软雅黑" pitchFamily="34" charset="-122"/>
                <a:ea typeface="微软雅黑" pitchFamily="34" charset="-122"/>
              </a:rPr>
              <a:t>文本内容</a:t>
            </a:r>
            <a:endParaRPr lang="en-US" altLang="ko-KR" sz="1505" kern="0" dirty="0">
              <a:solidFill>
                <a:prstClr val="black">
                  <a:lumMod val="95000"/>
                  <a:lumOff val="5000"/>
                </a:prstClr>
              </a:solidFill>
              <a:latin typeface="微软雅黑" pitchFamily="34" charset="-122"/>
              <a:ea typeface="微软雅黑" pitchFamily="34" charset="-122"/>
            </a:endParaRPr>
          </a:p>
        </p:txBody>
      </p:sp>
      <p:sp>
        <p:nvSpPr>
          <p:cNvPr id="51" name="Text Box 32"/>
          <p:cNvSpPr txBox="1">
            <a:spLocks noChangeArrowheads="1"/>
          </p:cNvSpPr>
          <p:nvPr/>
        </p:nvSpPr>
        <p:spPr bwMode="auto">
          <a:xfrm>
            <a:off x="2215823" y="2937570"/>
            <a:ext cx="1019816" cy="323935"/>
          </a:xfrm>
          <a:prstGeom prst="rect">
            <a:avLst/>
          </a:prstGeom>
          <a:noFill/>
          <a:ln>
            <a:noFill/>
          </a:ln>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algn="ctr" eaLnBrk="1" latinLnBrk="1" hangingPunct="1">
              <a:defRPr/>
            </a:pPr>
            <a:r>
              <a:rPr lang="zh-CN" altLang="en-US" sz="1505" kern="0" dirty="0">
                <a:solidFill>
                  <a:prstClr val="black">
                    <a:lumMod val="95000"/>
                    <a:lumOff val="5000"/>
                  </a:prstClr>
                </a:solidFill>
                <a:latin typeface="微软雅黑" pitchFamily="34" charset="-122"/>
                <a:ea typeface="微软雅黑" pitchFamily="34" charset="-122"/>
              </a:rPr>
              <a:t>文本内容</a:t>
            </a:r>
            <a:endParaRPr lang="en-US" altLang="ko-KR" sz="1505" kern="0" dirty="0">
              <a:solidFill>
                <a:prstClr val="black">
                  <a:lumMod val="95000"/>
                  <a:lumOff val="5000"/>
                </a:prstClr>
              </a:solidFill>
              <a:latin typeface="微软雅黑" pitchFamily="34" charset="-122"/>
              <a:ea typeface="微软雅黑" pitchFamily="34" charset="-122"/>
            </a:endParaRPr>
          </a:p>
        </p:txBody>
      </p:sp>
      <p:sp>
        <p:nvSpPr>
          <p:cNvPr id="52" name="Text Box 33"/>
          <p:cNvSpPr txBox="1">
            <a:spLocks noChangeArrowheads="1"/>
          </p:cNvSpPr>
          <p:nvPr/>
        </p:nvSpPr>
        <p:spPr bwMode="auto">
          <a:xfrm>
            <a:off x="2215823" y="2297013"/>
            <a:ext cx="1019816" cy="323935"/>
          </a:xfrm>
          <a:prstGeom prst="rect">
            <a:avLst/>
          </a:prstGeom>
          <a:noFill/>
          <a:ln>
            <a:noFill/>
          </a:ln>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algn="ctr" eaLnBrk="1" latinLnBrk="1" hangingPunct="1">
              <a:defRPr/>
            </a:pPr>
            <a:r>
              <a:rPr lang="zh-CN" altLang="en-US" sz="1505" kern="0" dirty="0">
                <a:solidFill>
                  <a:prstClr val="black">
                    <a:lumMod val="95000"/>
                    <a:lumOff val="5000"/>
                  </a:prstClr>
                </a:solidFill>
                <a:latin typeface="微软雅黑" pitchFamily="34" charset="-122"/>
                <a:ea typeface="微软雅黑" pitchFamily="34" charset="-122"/>
              </a:rPr>
              <a:t>文本内容</a:t>
            </a:r>
            <a:endParaRPr lang="en-US" altLang="ko-KR" sz="1505" kern="0" dirty="0">
              <a:solidFill>
                <a:prstClr val="black">
                  <a:lumMod val="95000"/>
                  <a:lumOff val="5000"/>
                </a:prstClr>
              </a:solidFill>
              <a:latin typeface="微软雅黑" pitchFamily="34" charset="-122"/>
              <a:ea typeface="微软雅黑" pitchFamily="34" charset="-122"/>
            </a:endParaRPr>
          </a:p>
        </p:txBody>
      </p:sp>
      <p:sp>
        <p:nvSpPr>
          <p:cNvPr id="53" name="Text Box 34"/>
          <p:cNvSpPr txBox="1">
            <a:spLocks noChangeArrowheads="1"/>
          </p:cNvSpPr>
          <p:nvPr/>
        </p:nvSpPr>
        <p:spPr bwMode="auto">
          <a:xfrm>
            <a:off x="2215823" y="1657948"/>
            <a:ext cx="1019816" cy="323935"/>
          </a:xfrm>
          <a:prstGeom prst="rect">
            <a:avLst/>
          </a:prstGeom>
          <a:noFill/>
          <a:ln>
            <a:noFill/>
          </a:ln>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algn="ctr" eaLnBrk="1" latinLnBrk="1" hangingPunct="1">
              <a:defRPr/>
            </a:pPr>
            <a:r>
              <a:rPr lang="zh-CN" altLang="en-US" sz="1505" kern="0" dirty="0">
                <a:solidFill>
                  <a:schemeClr val="tx1">
                    <a:lumMod val="95000"/>
                    <a:lumOff val="5000"/>
                  </a:schemeClr>
                </a:solidFill>
                <a:latin typeface="微软雅黑" pitchFamily="34" charset="-122"/>
                <a:ea typeface="微软雅黑" pitchFamily="34" charset="-122"/>
              </a:rPr>
              <a:t>文本内容</a:t>
            </a:r>
            <a:endParaRPr lang="en-US" altLang="ko-KR" sz="1505" kern="0" dirty="0">
              <a:solidFill>
                <a:schemeClr val="tx1">
                  <a:lumMod val="95000"/>
                  <a:lumOff val="5000"/>
                </a:schemeClr>
              </a:solidFill>
              <a:latin typeface="微软雅黑" pitchFamily="34" charset="-122"/>
              <a:ea typeface="微软雅黑" pitchFamily="34" charset="-122"/>
            </a:endParaRPr>
          </a:p>
        </p:txBody>
      </p:sp>
      <p:grpSp>
        <p:nvGrpSpPr>
          <p:cNvPr id="54" name="Group 35"/>
          <p:cNvGrpSpPr>
            <a:grpSpLocks/>
          </p:cNvGrpSpPr>
          <p:nvPr/>
        </p:nvGrpSpPr>
        <p:grpSpPr bwMode="auto">
          <a:xfrm>
            <a:off x="5111025" y="1127883"/>
            <a:ext cx="271752" cy="607709"/>
            <a:chOff x="5999" y="1345"/>
            <a:chExt cx="351" cy="883"/>
          </a:xfrm>
        </p:grpSpPr>
        <p:sp>
          <p:nvSpPr>
            <p:cNvPr id="55" name="Freeform 36"/>
            <p:cNvSpPr>
              <a:spLocks/>
            </p:cNvSpPr>
            <p:nvPr/>
          </p:nvSpPr>
          <p:spPr bwMode="auto">
            <a:xfrm>
              <a:off x="5999" y="1345"/>
              <a:ext cx="351" cy="883"/>
            </a:xfrm>
            <a:custGeom>
              <a:avLst/>
              <a:gdLst>
                <a:gd name="T0" fmla="*/ 351 w 606"/>
                <a:gd name="T1" fmla="*/ 88 h 1523"/>
                <a:gd name="T2" fmla="*/ 350 w 606"/>
                <a:gd name="T3" fmla="*/ 79 h 1523"/>
                <a:gd name="T4" fmla="*/ 348 w 606"/>
                <a:gd name="T5" fmla="*/ 71 h 1523"/>
                <a:gd name="T6" fmla="*/ 343 w 606"/>
                <a:gd name="T7" fmla="*/ 62 h 1523"/>
                <a:gd name="T8" fmla="*/ 337 w 606"/>
                <a:gd name="T9" fmla="*/ 54 h 1523"/>
                <a:gd name="T10" fmla="*/ 321 w 606"/>
                <a:gd name="T11" fmla="*/ 39 h 1523"/>
                <a:gd name="T12" fmla="*/ 300 w 606"/>
                <a:gd name="T13" fmla="*/ 26 h 1523"/>
                <a:gd name="T14" fmla="*/ 273 w 606"/>
                <a:gd name="T15" fmla="*/ 16 h 1523"/>
                <a:gd name="T16" fmla="*/ 244 w 606"/>
                <a:gd name="T17" fmla="*/ 7 h 1523"/>
                <a:gd name="T18" fmla="*/ 211 w 606"/>
                <a:gd name="T19" fmla="*/ 2 h 1523"/>
                <a:gd name="T20" fmla="*/ 176 w 606"/>
                <a:gd name="T21" fmla="*/ 0 h 1523"/>
                <a:gd name="T22" fmla="*/ 158 w 606"/>
                <a:gd name="T23" fmla="*/ 1 h 1523"/>
                <a:gd name="T24" fmla="*/ 123 w 606"/>
                <a:gd name="T25" fmla="*/ 3 h 1523"/>
                <a:gd name="T26" fmla="*/ 92 w 606"/>
                <a:gd name="T27" fmla="*/ 10 h 1523"/>
                <a:gd name="T28" fmla="*/ 64 w 606"/>
                <a:gd name="T29" fmla="*/ 20 h 1523"/>
                <a:gd name="T30" fmla="*/ 40 w 606"/>
                <a:gd name="T31" fmla="*/ 32 h 1523"/>
                <a:gd name="T32" fmla="*/ 21 w 606"/>
                <a:gd name="T33" fmla="*/ 46 h 1523"/>
                <a:gd name="T34" fmla="*/ 8 w 606"/>
                <a:gd name="T35" fmla="*/ 62 h 1523"/>
                <a:gd name="T36" fmla="*/ 3 w 606"/>
                <a:gd name="T37" fmla="*/ 71 h 1523"/>
                <a:gd name="T38" fmla="*/ 1 w 606"/>
                <a:gd name="T39" fmla="*/ 79 h 1523"/>
                <a:gd name="T40" fmla="*/ 0 w 606"/>
                <a:gd name="T41" fmla="*/ 88 h 1523"/>
                <a:gd name="T42" fmla="*/ 0 w 606"/>
                <a:gd name="T43" fmla="*/ 795 h 1523"/>
                <a:gd name="T44" fmla="*/ 1 w 606"/>
                <a:gd name="T45" fmla="*/ 804 h 1523"/>
                <a:gd name="T46" fmla="*/ 3 w 606"/>
                <a:gd name="T47" fmla="*/ 813 h 1523"/>
                <a:gd name="T48" fmla="*/ 8 w 606"/>
                <a:gd name="T49" fmla="*/ 822 h 1523"/>
                <a:gd name="T50" fmla="*/ 21 w 606"/>
                <a:gd name="T51" fmla="*/ 837 h 1523"/>
                <a:gd name="T52" fmla="*/ 40 w 606"/>
                <a:gd name="T53" fmla="*/ 851 h 1523"/>
                <a:gd name="T54" fmla="*/ 64 w 606"/>
                <a:gd name="T55" fmla="*/ 863 h 1523"/>
                <a:gd name="T56" fmla="*/ 92 w 606"/>
                <a:gd name="T57" fmla="*/ 873 h 1523"/>
                <a:gd name="T58" fmla="*/ 123 w 606"/>
                <a:gd name="T59" fmla="*/ 880 h 1523"/>
                <a:gd name="T60" fmla="*/ 158 w 606"/>
                <a:gd name="T61" fmla="*/ 882 h 1523"/>
                <a:gd name="T62" fmla="*/ 176 w 606"/>
                <a:gd name="T63" fmla="*/ 883 h 1523"/>
                <a:gd name="T64" fmla="*/ 211 w 606"/>
                <a:gd name="T65" fmla="*/ 881 h 1523"/>
                <a:gd name="T66" fmla="*/ 244 w 606"/>
                <a:gd name="T67" fmla="*/ 877 h 1523"/>
                <a:gd name="T68" fmla="*/ 273 w 606"/>
                <a:gd name="T69" fmla="*/ 868 h 1523"/>
                <a:gd name="T70" fmla="*/ 300 w 606"/>
                <a:gd name="T71" fmla="*/ 857 h 1523"/>
                <a:gd name="T72" fmla="*/ 321 w 606"/>
                <a:gd name="T73" fmla="*/ 845 h 1523"/>
                <a:gd name="T74" fmla="*/ 337 w 606"/>
                <a:gd name="T75" fmla="*/ 829 h 1523"/>
                <a:gd name="T76" fmla="*/ 343 w 606"/>
                <a:gd name="T77" fmla="*/ 822 h 1523"/>
                <a:gd name="T78" fmla="*/ 348 w 606"/>
                <a:gd name="T79" fmla="*/ 813 h 1523"/>
                <a:gd name="T80" fmla="*/ 350 w 606"/>
                <a:gd name="T81" fmla="*/ 804 h 1523"/>
                <a:gd name="T82" fmla="*/ 351 w 606"/>
                <a:gd name="T83" fmla="*/ 795 h 152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06"/>
                <a:gd name="T127" fmla="*/ 0 h 1523"/>
                <a:gd name="T128" fmla="*/ 606 w 606"/>
                <a:gd name="T129" fmla="*/ 1523 h 152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06" h="1523">
                  <a:moveTo>
                    <a:pt x="606" y="152"/>
                  </a:moveTo>
                  <a:lnTo>
                    <a:pt x="606" y="152"/>
                  </a:lnTo>
                  <a:lnTo>
                    <a:pt x="606" y="145"/>
                  </a:lnTo>
                  <a:lnTo>
                    <a:pt x="605" y="137"/>
                  </a:lnTo>
                  <a:lnTo>
                    <a:pt x="603" y="129"/>
                  </a:lnTo>
                  <a:lnTo>
                    <a:pt x="600" y="122"/>
                  </a:lnTo>
                  <a:lnTo>
                    <a:pt x="596" y="114"/>
                  </a:lnTo>
                  <a:lnTo>
                    <a:pt x="592" y="107"/>
                  </a:lnTo>
                  <a:lnTo>
                    <a:pt x="588" y="100"/>
                  </a:lnTo>
                  <a:lnTo>
                    <a:pt x="582" y="93"/>
                  </a:lnTo>
                  <a:lnTo>
                    <a:pt x="569" y="79"/>
                  </a:lnTo>
                  <a:lnTo>
                    <a:pt x="554" y="67"/>
                  </a:lnTo>
                  <a:lnTo>
                    <a:pt x="536" y="55"/>
                  </a:lnTo>
                  <a:lnTo>
                    <a:pt x="518" y="45"/>
                  </a:lnTo>
                  <a:lnTo>
                    <a:pt x="495" y="35"/>
                  </a:lnTo>
                  <a:lnTo>
                    <a:pt x="472" y="27"/>
                  </a:lnTo>
                  <a:lnTo>
                    <a:pt x="447" y="18"/>
                  </a:lnTo>
                  <a:lnTo>
                    <a:pt x="421" y="12"/>
                  </a:lnTo>
                  <a:lnTo>
                    <a:pt x="393" y="6"/>
                  </a:lnTo>
                  <a:lnTo>
                    <a:pt x="364" y="3"/>
                  </a:lnTo>
                  <a:lnTo>
                    <a:pt x="333" y="1"/>
                  </a:lnTo>
                  <a:lnTo>
                    <a:pt x="303" y="0"/>
                  </a:lnTo>
                  <a:lnTo>
                    <a:pt x="272" y="1"/>
                  </a:lnTo>
                  <a:lnTo>
                    <a:pt x="242" y="3"/>
                  </a:lnTo>
                  <a:lnTo>
                    <a:pt x="212" y="6"/>
                  </a:lnTo>
                  <a:lnTo>
                    <a:pt x="185" y="12"/>
                  </a:lnTo>
                  <a:lnTo>
                    <a:pt x="159" y="18"/>
                  </a:lnTo>
                  <a:lnTo>
                    <a:pt x="133" y="27"/>
                  </a:lnTo>
                  <a:lnTo>
                    <a:pt x="110" y="35"/>
                  </a:lnTo>
                  <a:lnTo>
                    <a:pt x="88" y="45"/>
                  </a:lnTo>
                  <a:lnTo>
                    <a:pt x="69" y="55"/>
                  </a:lnTo>
                  <a:lnTo>
                    <a:pt x="51" y="67"/>
                  </a:lnTo>
                  <a:lnTo>
                    <a:pt x="37" y="79"/>
                  </a:lnTo>
                  <a:lnTo>
                    <a:pt x="24" y="93"/>
                  </a:lnTo>
                  <a:lnTo>
                    <a:pt x="13" y="107"/>
                  </a:lnTo>
                  <a:lnTo>
                    <a:pt x="9" y="114"/>
                  </a:lnTo>
                  <a:lnTo>
                    <a:pt x="6" y="122"/>
                  </a:lnTo>
                  <a:lnTo>
                    <a:pt x="3" y="129"/>
                  </a:lnTo>
                  <a:lnTo>
                    <a:pt x="1" y="137"/>
                  </a:lnTo>
                  <a:lnTo>
                    <a:pt x="0" y="145"/>
                  </a:lnTo>
                  <a:lnTo>
                    <a:pt x="0" y="152"/>
                  </a:lnTo>
                  <a:lnTo>
                    <a:pt x="0" y="1371"/>
                  </a:lnTo>
                  <a:lnTo>
                    <a:pt x="0" y="1378"/>
                  </a:lnTo>
                  <a:lnTo>
                    <a:pt x="1" y="1387"/>
                  </a:lnTo>
                  <a:lnTo>
                    <a:pt x="3" y="1394"/>
                  </a:lnTo>
                  <a:lnTo>
                    <a:pt x="6" y="1402"/>
                  </a:lnTo>
                  <a:lnTo>
                    <a:pt x="9" y="1409"/>
                  </a:lnTo>
                  <a:lnTo>
                    <a:pt x="13" y="1417"/>
                  </a:lnTo>
                  <a:lnTo>
                    <a:pt x="24" y="1430"/>
                  </a:lnTo>
                  <a:lnTo>
                    <a:pt x="37" y="1444"/>
                  </a:lnTo>
                  <a:lnTo>
                    <a:pt x="51" y="1457"/>
                  </a:lnTo>
                  <a:lnTo>
                    <a:pt x="69" y="1468"/>
                  </a:lnTo>
                  <a:lnTo>
                    <a:pt x="88" y="1479"/>
                  </a:lnTo>
                  <a:lnTo>
                    <a:pt x="110" y="1488"/>
                  </a:lnTo>
                  <a:lnTo>
                    <a:pt x="133" y="1497"/>
                  </a:lnTo>
                  <a:lnTo>
                    <a:pt x="159" y="1505"/>
                  </a:lnTo>
                  <a:lnTo>
                    <a:pt x="185" y="1512"/>
                  </a:lnTo>
                  <a:lnTo>
                    <a:pt x="212" y="1517"/>
                  </a:lnTo>
                  <a:lnTo>
                    <a:pt x="242" y="1520"/>
                  </a:lnTo>
                  <a:lnTo>
                    <a:pt x="272" y="1522"/>
                  </a:lnTo>
                  <a:lnTo>
                    <a:pt x="303" y="1523"/>
                  </a:lnTo>
                  <a:lnTo>
                    <a:pt x="333" y="1522"/>
                  </a:lnTo>
                  <a:lnTo>
                    <a:pt x="364" y="1520"/>
                  </a:lnTo>
                  <a:lnTo>
                    <a:pt x="393" y="1517"/>
                  </a:lnTo>
                  <a:lnTo>
                    <a:pt x="421" y="1512"/>
                  </a:lnTo>
                  <a:lnTo>
                    <a:pt x="447" y="1505"/>
                  </a:lnTo>
                  <a:lnTo>
                    <a:pt x="472" y="1497"/>
                  </a:lnTo>
                  <a:lnTo>
                    <a:pt x="495" y="1488"/>
                  </a:lnTo>
                  <a:lnTo>
                    <a:pt x="518" y="1479"/>
                  </a:lnTo>
                  <a:lnTo>
                    <a:pt x="536" y="1468"/>
                  </a:lnTo>
                  <a:lnTo>
                    <a:pt x="554" y="1457"/>
                  </a:lnTo>
                  <a:lnTo>
                    <a:pt x="569" y="1444"/>
                  </a:lnTo>
                  <a:lnTo>
                    <a:pt x="582" y="1430"/>
                  </a:lnTo>
                  <a:lnTo>
                    <a:pt x="588" y="1424"/>
                  </a:lnTo>
                  <a:lnTo>
                    <a:pt x="592" y="1417"/>
                  </a:lnTo>
                  <a:lnTo>
                    <a:pt x="596" y="1409"/>
                  </a:lnTo>
                  <a:lnTo>
                    <a:pt x="600" y="1402"/>
                  </a:lnTo>
                  <a:lnTo>
                    <a:pt x="603" y="1394"/>
                  </a:lnTo>
                  <a:lnTo>
                    <a:pt x="605" y="1387"/>
                  </a:lnTo>
                  <a:lnTo>
                    <a:pt x="606" y="1378"/>
                  </a:lnTo>
                  <a:lnTo>
                    <a:pt x="606" y="1371"/>
                  </a:lnTo>
                  <a:lnTo>
                    <a:pt x="606" y="152"/>
                  </a:lnTo>
                  <a:close/>
                </a:path>
              </a:pathLst>
            </a:custGeom>
            <a:gradFill flip="none" rotWithShape="1">
              <a:gsLst>
                <a:gs pos="0">
                  <a:srgbClr val="C00000"/>
                </a:gs>
                <a:gs pos="100000">
                  <a:schemeClr val="accent6">
                    <a:lumMod val="75000"/>
                  </a:schemeClr>
                </a:gs>
              </a:gsLst>
              <a:lin ang="16200000" scaled="1"/>
              <a:tileRect/>
            </a:gradFill>
            <a:ln w="12700" cap="flat" cmpd="sng" algn="ctr">
              <a:noFill/>
              <a:prstDash val="solid"/>
            </a:ln>
            <a:effectLst>
              <a:outerShdw blurRad="50800" dist="38100" dir="5400000" algn="t" rotWithShape="0">
                <a:prstClr val="black">
                  <a:alpha val="40000"/>
                </a:prstClr>
              </a:outerShdw>
            </a:effectLst>
            <a:scene3d>
              <a:camera prst="perspectiveFront" fov="5100000">
                <a:rot lat="0" lon="0" rev="0"/>
              </a:camera>
              <a:lightRig rig="threePt" dir="t">
                <a:rot lat="0" lon="0" rev="0"/>
              </a:lightRig>
            </a:scene3d>
            <a:sp3d extrusionH="107950" prstMaterial="plastic">
              <a:bevelT w="127000" h="63500" prst="divot"/>
            </a:sp3d>
            <a:extLst/>
          </p:spPr>
          <p:txBody>
            <a:bodyPr anchor="ctr"/>
            <a:lstStyle/>
            <a:p>
              <a:pPr algn="ctr" fontAlgn="auto">
                <a:spcBef>
                  <a:spcPts val="0"/>
                </a:spcBef>
                <a:spcAft>
                  <a:spcPts val="0"/>
                </a:spcAft>
                <a:defRPr/>
              </a:pPr>
              <a:endParaRPr lang="zh-CN" altLang="en-US" kern="0">
                <a:solidFill>
                  <a:prstClr val="white"/>
                </a:solidFill>
                <a:latin typeface="Calibri"/>
                <a:ea typeface="微软雅黑" pitchFamily="34" charset="-122"/>
              </a:endParaRPr>
            </a:p>
          </p:txBody>
        </p:sp>
        <p:sp>
          <p:nvSpPr>
            <p:cNvPr id="56" name="Freeform 37"/>
            <p:cNvSpPr>
              <a:spLocks/>
            </p:cNvSpPr>
            <p:nvPr/>
          </p:nvSpPr>
          <p:spPr bwMode="auto">
            <a:xfrm>
              <a:off x="5999" y="1345"/>
              <a:ext cx="351" cy="177"/>
            </a:xfrm>
            <a:custGeom>
              <a:avLst/>
              <a:gdLst>
                <a:gd name="T0" fmla="*/ 351 w 606"/>
                <a:gd name="T1" fmla="*/ 88 h 305"/>
                <a:gd name="T2" fmla="*/ 350 w 606"/>
                <a:gd name="T3" fmla="*/ 97 h 305"/>
                <a:gd name="T4" fmla="*/ 348 w 606"/>
                <a:gd name="T5" fmla="*/ 106 h 305"/>
                <a:gd name="T6" fmla="*/ 343 w 606"/>
                <a:gd name="T7" fmla="*/ 115 h 305"/>
                <a:gd name="T8" fmla="*/ 337 w 606"/>
                <a:gd name="T9" fmla="*/ 123 h 305"/>
                <a:gd name="T10" fmla="*/ 321 w 606"/>
                <a:gd name="T11" fmla="*/ 138 h 305"/>
                <a:gd name="T12" fmla="*/ 300 w 606"/>
                <a:gd name="T13" fmla="*/ 151 h 305"/>
                <a:gd name="T14" fmla="*/ 273 w 606"/>
                <a:gd name="T15" fmla="*/ 161 h 305"/>
                <a:gd name="T16" fmla="*/ 244 w 606"/>
                <a:gd name="T17" fmla="*/ 170 h 305"/>
                <a:gd name="T18" fmla="*/ 211 w 606"/>
                <a:gd name="T19" fmla="*/ 175 h 305"/>
                <a:gd name="T20" fmla="*/ 176 w 606"/>
                <a:gd name="T21" fmla="*/ 177 h 305"/>
                <a:gd name="T22" fmla="*/ 158 w 606"/>
                <a:gd name="T23" fmla="*/ 176 h 305"/>
                <a:gd name="T24" fmla="*/ 123 w 606"/>
                <a:gd name="T25" fmla="*/ 173 h 305"/>
                <a:gd name="T26" fmla="*/ 92 w 606"/>
                <a:gd name="T27" fmla="*/ 167 h 305"/>
                <a:gd name="T28" fmla="*/ 64 w 606"/>
                <a:gd name="T29" fmla="*/ 157 h 305"/>
                <a:gd name="T30" fmla="*/ 40 w 606"/>
                <a:gd name="T31" fmla="*/ 145 h 305"/>
                <a:gd name="T32" fmla="*/ 21 w 606"/>
                <a:gd name="T33" fmla="*/ 131 h 305"/>
                <a:gd name="T34" fmla="*/ 8 w 606"/>
                <a:gd name="T35" fmla="*/ 115 h 305"/>
                <a:gd name="T36" fmla="*/ 3 w 606"/>
                <a:gd name="T37" fmla="*/ 106 h 305"/>
                <a:gd name="T38" fmla="*/ 1 w 606"/>
                <a:gd name="T39" fmla="*/ 97 h 305"/>
                <a:gd name="T40" fmla="*/ 0 w 606"/>
                <a:gd name="T41" fmla="*/ 88 h 305"/>
                <a:gd name="T42" fmla="*/ 0 w 606"/>
                <a:gd name="T43" fmla="*/ 84 h 305"/>
                <a:gd name="T44" fmla="*/ 2 w 606"/>
                <a:gd name="T45" fmla="*/ 75 h 305"/>
                <a:gd name="T46" fmla="*/ 5 w 606"/>
                <a:gd name="T47" fmla="*/ 66 h 305"/>
                <a:gd name="T48" fmla="*/ 14 w 606"/>
                <a:gd name="T49" fmla="*/ 54 h 305"/>
                <a:gd name="T50" fmla="*/ 30 w 606"/>
                <a:gd name="T51" fmla="*/ 39 h 305"/>
                <a:gd name="T52" fmla="*/ 51 w 606"/>
                <a:gd name="T53" fmla="*/ 26 h 305"/>
                <a:gd name="T54" fmla="*/ 77 w 606"/>
                <a:gd name="T55" fmla="*/ 16 h 305"/>
                <a:gd name="T56" fmla="*/ 107 w 606"/>
                <a:gd name="T57" fmla="*/ 7 h 305"/>
                <a:gd name="T58" fmla="*/ 140 w 606"/>
                <a:gd name="T59" fmla="*/ 2 h 305"/>
                <a:gd name="T60" fmla="*/ 176 w 606"/>
                <a:gd name="T61" fmla="*/ 0 h 305"/>
                <a:gd name="T62" fmla="*/ 193 w 606"/>
                <a:gd name="T63" fmla="*/ 1 h 305"/>
                <a:gd name="T64" fmla="*/ 228 w 606"/>
                <a:gd name="T65" fmla="*/ 3 h 305"/>
                <a:gd name="T66" fmla="*/ 259 w 606"/>
                <a:gd name="T67" fmla="*/ 10 h 305"/>
                <a:gd name="T68" fmla="*/ 287 w 606"/>
                <a:gd name="T69" fmla="*/ 20 h 305"/>
                <a:gd name="T70" fmla="*/ 310 w 606"/>
                <a:gd name="T71" fmla="*/ 32 h 305"/>
                <a:gd name="T72" fmla="*/ 330 w 606"/>
                <a:gd name="T73" fmla="*/ 46 h 305"/>
                <a:gd name="T74" fmla="*/ 341 w 606"/>
                <a:gd name="T75" fmla="*/ 58 h 305"/>
                <a:gd name="T76" fmla="*/ 345 w 606"/>
                <a:gd name="T77" fmla="*/ 66 h 305"/>
                <a:gd name="T78" fmla="*/ 349 w 606"/>
                <a:gd name="T79" fmla="*/ 75 h 305"/>
                <a:gd name="T80" fmla="*/ 351 w 606"/>
                <a:gd name="T81" fmla="*/ 84 h 305"/>
                <a:gd name="T82" fmla="*/ 351 w 606"/>
                <a:gd name="T83" fmla="*/ 88 h 3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06"/>
                <a:gd name="T127" fmla="*/ 0 h 305"/>
                <a:gd name="T128" fmla="*/ 606 w 606"/>
                <a:gd name="T129" fmla="*/ 305 h 30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06" h="305">
                  <a:moveTo>
                    <a:pt x="606" y="152"/>
                  </a:moveTo>
                  <a:lnTo>
                    <a:pt x="606" y="152"/>
                  </a:lnTo>
                  <a:lnTo>
                    <a:pt x="606" y="160"/>
                  </a:lnTo>
                  <a:lnTo>
                    <a:pt x="605" y="168"/>
                  </a:lnTo>
                  <a:lnTo>
                    <a:pt x="603" y="176"/>
                  </a:lnTo>
                  <a:lnTo>
                    <a:pt x="600" y="183"/>
                  </a:lnTo>
                  <a:lnTo>
                    <a:pt x="596" y="191"/>
                  </a:lnTo>
                  <a:lnTo>
                    <a:pt x="592" y="198"/>
                  </a:lnTo>
                  <a:lnTo>
                    <a:pt x="588" y="205"/>
                  </a:lnTo>
                  <a:lnTo>
                    <a:pt x="582" y="212"/>
                  </a:lnTo>
                  <a:lnTo>
                    <a:pt x="569" y="225"/>
                  </a:lnTo>
                  <a:lnTo>
                    <a:pt x="554" y="238"/>
                  </a:lnTo>
                  <a:lnTo>
                    <a:pt x="536" y="250"/>
                  </a:lnTo>
                  <a:lnTo>
                    <a:pt x="518" y="260"/>
                  </a:lnTo>
                  <a:lnTo>
                    <a:pt x="495" y="270"/>
                  </a:lnTo>
                  <a:lnTo>
                    <a:pt x="472" y="278"/>
                  </a:lnTo>
                  <a:lnTo>
                    <a:pt x="447" y="287"/>
                  </a:lnTo>
                  <a:lnTo>
                    <a:pt x="421" y="293"/>
                  </a:lnTo>
                  <a:lnTo>
                    <a:pt x="393" y="298"/>
                  </a:lnTo>
                  <a:lnTo>
                    <a:pt x="364" y="302"/>
                  </a:lnTo>
                  <a:lnTo>
                    <a:pt x="333" y="304"/>
                  </a:lnTo>
                  <a:lnTo>
                    <a:pt x="303" y="305"/>
                  </a:lnTo>
                  <a:lnTo>
                    <a:pt x="272" y="304"/>
                  </a:lnTo>
                  <a:lnTo>
                    <a:pt x="242" y="302"/>
                  </a:lnTo>
                  <a:lnTo>
                    <a:pt x="212" y="298"/>
                  </a:lnTo>
                  <a:lnTo>
                    <a:pt x="185" y="293"/>
                  </a:lnTo>
                  <a:lnTo>
                    <a:pt x="159" y="287"/>
                  </a:lnTo>
                  <a:lnTo>
                    <a:pt x="133" y="278"/>
                  </a:lnTo>
                  <a:lnTo>
                    <a:pt x="110" y="270"/>
                  </a:lnTo>
                  <a:lnTo>
                    <a:pt x="88" y="260"/>
                  </a:lnTo>
                  <a:lnTo>
                    <a:pt x="69" y="250"/>
                  </a:lnTo>
                  <a:lnTo>
                    <a:pt x="51" y="238"/>
                  </a:lnTo>
                  <a:lnTo>
                    <a:pt x="37" y="225"/>
                  </a:lnTo>
                  <a:lnTo>
                    <a:pt x="24" y="212"/>
                  </a:lnTo>
                  <a:lnTo>
                    <a:pt x="13" y="198"/>
                  </a:lnTo>
                  <a:lnTo>
                    <a:pt x="9" y="191"/>
                  </a:lnTo>
                  <a:lnTo>
                    <a:pt x="6" y="183"/>
                  </a:lnTo>
                  <a:lnTo>
                    <a:pt x="3" y="176"/>
                  </a:lnTo>
                  <a:lnTo>
                    <a:pt x="1" y="168"/>
                  </a:lnTo>
                  <a:lnTo>
                    <a:pt x="0" y="160"/>
                  </a:lnTo>
                  <a:lnTo>
                    <a:pt x="0" y="152"/>
                  </a:lnTo>
                  <a:lnTo>
                    <a:pt x="0" y="145"/>
                  </a:lnTo>
                  <a:lnTo>
                    <a:pt x="1" y="137"/>
                  </a:lnTo>
                  <a:lnTo>
                    <a:pt x="3" y="129"/>
                  </a:lnTo>
                  <a:lnTo>
                    <a:pt x="6" y="122"/>
                  </a:lnTo>
                  <a:lnTo>
                    <a:pt x="9" y="114"/>
                  </a:lnTo>
                  <a:lnTo>
                    <a:pt x="13" y="107"/>
                  </a:lnTo>
                  <a:lnTo>
                    <a:pt x="24" y="93"/>
                  </a:lnTo>
                  <a:lnTo>
                    <a:pt x="37" y="79"/>
                  </a:lnTo>
                  <a:lnTo>
                    <a:pt x="51" y="67"/>
                  </a:lnTo>
                  <a:lnTo>
                    <a:pt x="69" y="55"/>
                  </a:lnTo>
                  <a:lnTo>
                    <a:pt x="88" y="45"/>
                  </a:lnTo>
                  <a:lnTo>
                    <a:pt x="110" y="35"/>
                  </a:lnTo>
                  <a:lnTo>
                    <a:pt x="133" y="27"/>
                  </a:lnTo>
                  <a:lnTo>
                    <a:pt x="159" y="18"/>
                  </a:lnTo>
                  <a:lnTo>
                    <a:pt x="185" y="12"/>
                  </a:lnTo>
                  <a:lnTo>
                    <a:pt x="212" y="6"/>
                  </a:lnTo>
                  <a:lnTo>
                    <a:pt x="242" y="3"/>
                  </a:lnTo>
                  <a:lnTo>
                    <a:pt x="272" y="1"/>
                  </a:lnTo>
                  <a:lnTo>
                    <a:pt x="303" y="0"/>
                  </a:lnTo>
                  <a:lnTo>
                    <a:pt x="333" y="1"/>
                  </a:lnTo>
                  <a:lnTo>
                    <a:pt x="364" y="3"/>
                  </a:lnTo>
                  <a:lnTo>
                    <a:pt x="393" y="6"/>
                  </a:lnTo>
                  <a:lnTo>
                    <a:pt x="421" y="12"/>
                  </a:lnTo>
                  <a:lnTo>
                    <a:pt x="447" y="18"/>
                  </a:lnTo>
                  <a:lnTo>
                    <a:pt x="472" y="27"/>
                  </a:lnTo>
                  <a:lnTo>
                    <a:pt x="495" y="35"/>
                  </a:lnTo>
                  <a:lnTo>
                    <a:pt x="518" y="45"/>
                  </a:lnTo>
                  <a:lnTo>
                    <a:pt x="536" y="55"/>
                  </a:lnTo>
                  <a:lnTo>
                    <a:pt x="554" y="67"/>
                  </a:lnTo>
                  <a:lnTo>
                    <a:pt x="569" y="79"/>
                  </a:lnTo>
                  <a:lnTo>
                    <a:pt x="582" y="93"/>
                  </a:lnTo>
                  <a:lnTo>
                    <a:pt x="588" y="100"/>
                  </a:lnTo>
                  <a:lnTo>
                    <a:pt x="592" y="107"/>
                  </a:lnTo>
                  <a:lnTo>
                    <a:pt x="596" y="114"/>
                  </a:lnTo>
                  <a:lnTo>
                    <a:pt x="600" y="122"/>
                  </a:lnTo>
                  <a:lnTo>
                    <a:pt x="603" y="129"/>
                  </a:lnTo>
                  <a:lnTo>
                    <a:pt x="605" y="137"/>
                  </a:lnTo>
                  <a:lnTo>
                    <a:pt x="606" y="145"/>
                  </a:lnTo>
                  <a:lnTo>
                    <a:pt x="606" y="152"/>
                  </a:lnTo>
                  <a:close/>
                </a:path>
              </a:pathLst>
            </a:custGeom>
            <a:gradFill flip="none" rotWithShape="1">
              <a:gsLst>
                <a:gs pos="0">
                  <a:srgbClr val="C00000"/>
                </a:gs>
                <a:gs pos="100000">
                  <a:schemeClr val="accent6">
                    <a:lumMod val="75000"/>
                  </a:schemeClr>
                </a:gs>
              </a:gsLst>
              <a:lin ang="16200000" scaled="1"/>
              <a:tileRect/>
            </a:gradFill>
            <a:ln w="12700" cap="flat" cmpd="sng" algn="ctr">
              <a:noFill/>
              <a:prstDash val="solid"/>
            </a:ln>
            <a:effectLst>
              <a:outerShdw blurRad="50800" dist="38100" dir="5400000" algn="t" rotWithShape="0">
                <a:prstClr val="black">
                  <a:alpha val="40000"/>
                </a:prstClr>
              </a:outerShdw>
            </a:effectLst>
            <a:scene3d>
              <a:camera prst="perspectiveFront" fov="5100000">
                <a:rot lat="0" lon="0" rev="0"/>
              </a:camera>
              <a:lightRig rig="threePt" dir="t">
                <a:rot lat="0" lon="0" rev="0"/>
              </a:lightRig>
            </a:scene3d>
            <a:sp3d extrusionH="107950" prstMaterial="plastic">
              <a:bevelT w="127000" h="63500" prst="divot"/>
            </a:sp3d>
            <a:extLst/>
          </p:spPr>
          <p:txBody>
            <a:bodyPr anchor="ctr"/>
            <a:lstStyle/>
            <a:p>
              <a:pPr algn="ctr" fontAlgn="auto">
                <a:spcBef>
                  <a:spcPts val="0"/>
                </a:spcBef>
                <a:spcAft>
                  <a:spcPts val="0"/>
                </a:spcAft>
                <a:defRPr/>
              </a:pPr>
              <a:endParaRPr lang="zh-CN" altLang="en-US" kern="0">
                <a:solidFill>
                  <a:prstClr val="white"/>
                </a:solidFill>
                <a:latin typeface="Calibri"/>
                <a:ea typeface="微软雅黑" pitchFamily="34" charset="-122"/>
              </a:endParaRPr>
            </a:p>
          </p:txBody>
        </p:sp>
      </p:grpSp>
      <p:grpSp>
        <p:nvGrpSpPr>
          <p:cNvPr id="57" name="Group 38"/>
          <p:cNvGrpSpPr>
            <a:grpSpLocks/>
          </p:cNvGrpSpPr>
          <p:nvPr/>
        </p:nvGrpSpPr>
        <p:grpSpPr bwMode="auto">
          <a:xfrm>
            <a:off x="4896012" y="3431801"/>
            <a:ext cx="679379" cy="424052"/>
            <a:chOff x="3357" y="1743"/>
            <a:chExt cx="879" cy="618"/>
          </a:xfrm>
        </p:grpSpPr>
        <p:sp>
          <p:nvSpPr>
            <p:cNvPr id="58" name="Freeform 39"/>
            <p:cNvSpPr>
              <a:spLocks/>
            </p:cNvSpPr>
            <p:nvPr/>
          </p:nvSpPr>
          <p:spPr bwMode="auto">
            <a:xfrm>
              <a:off x="3400" y="1763"/>
              <a:ext cx="792" cy="376"/>
            </a:xfrm>
            <a:custGeom>
              <a:avLst/>
              <a:gdLst>
                <a:gd name="T0" fmla="*/ 792 w 1364"/>
                <a:gd name="T1" fmla="*/ 189 h 647"/>
                <a:gd name="T2" fmla="*/ 785 w 1364"/>
                <a:gd name="T3" fmla="*/ 160 h 647"/>
                <a:gd name="T4" fmla="*/ 769 w 1364"/>
                <a:gd name="T5" fmla="*/ 131 h 647"/>
                <a:gd name="T6" fmla="*/ 745 w 1364"/>
                <a:gd name="T7" fmla="*/ 105 h 647"/>
                <a:gd name="T8" fmla="*/ 714 w 1364"/>
                <a:gd name="T9" fmla="*/ 80 h 647"/>
                <a:gd name="T10" fmla="*/ 677 w 1364"/>
                <a:gd name="T11" fmla="*/ 58 h 647"/>
                <a:gd name="T12" fmla="*/ 634 w 1364"/>
                <a:gd name="T13" fmla="*/ 39 h 647"/>
                <a:gd name="T14" fmla="*/ 585 w 1364"/>
                <a:gd name="T15" fmla="*/ 24 h 647"/>
                <a:gd name="T16" fmla="*/ 533 w 1364"/>
                <a:gd name="T17" fmla="*/ 12 h 647"/>
                <a:gd name="T18" fmla="*/ 477 w 1364"/>
                <a:gd name="T19" fmla="*/ 4 h 647"/>
                <a:gd name="T20" fmla="*/ 416 w 1364"/>
                <a:gd name="T21" fmla="*/ 0 h 647"/>
                <a:gd name="T22" fmla="*/ 376 w 1364"/>
                <a:gd name="T23" fmla="*/ 0 h 647"/>
                <a:gd name="T24" fmla="*/ 316 w 1364"/>
                <a:gd name="T25" fmla="*/ 4 h 647"/>
                <a:gd name="T26" fmla="*/ 260 w 1364"/>
                <a:gd name="T27" fmla="*/ 12 h 647"/>
                <a:gd name="T28" fmla="*/ 208 w 1364"/>
                <a:gd name="T29" fmla="*/ 24 h 647"/>
                <a:gd name="T30" fmla="*/ 159 w 1364"/>
                <a:gd name="T31" fmla="*/ 39 h 647"/>
                <a:gd name="T32" fmla="*/ 116 w 1364"/>
                <a:gd name="T33" fmla="*/ 58 h 647"/>
                <a:gd name="T34" fmla="*/ 79 w 1364"/>
                <a:gd name="T35" fmla="*/ 80 h 647"/>
                <a:gd name="T36" fmla="*/ 48 w 1364"/>
                <a:gd name="T37" fmla="*/ 105 h 647"/>
                <a:gd name="T38" fmla="*/ 24 w 1364"/>
                <a:gd name="T39" fmla="*/ 131 h 647"/>
                <a:gd name="T40" fmla="*/ 8 w 1364"/>
                <a:gd name="T41" fmla="*/ 160 h 647"/>
                <a:gd name="T42" fmla="*/ 1 w 1364"/>
                <a:gd name="T43" fmla="*/ 189 h 647"/>
                <a:gd name="T44" fmla="*/ 0 w 1364"/>
                <a:gd name="T45" fmla="*/ 377 h 647"/>
                <a:gd name="T46" fmla="*/ 4 w 1364"/>
                <a:gd name="T47" fmla="*/ 347 h 647"/>
                <a:gd name="T48" fmla="*/ 17 w 1364"/>
                <a:gd name="T49" fmla="*/ 318 h 647"/>
                <a:gd name="T50" fmla="*/ 39 w 1364"/>
                <a:gd name="T51" fmla="*/ 291 h 647"/>
                <a:gd name="T52" fmla="*/ 68 w 1364"/>
                <a:gd name="T53" fmla="*/ 266 h 647"/>
                <a:gd name="T54" fmla="*/ 103 w 1364"/>
                <a:gd name="T55" fmla="*/ 242 h 647"/>
                <a:gd name="T56" fmla="*/ 144 w 1364"/>
                <a:gd name="T57" fmla="*/ 223 h 647"/>
                <a:gd name="T58" fmla="*/ 191 w 1364"/>
                <a:gd name="T59" fmla="*/ 206 h 647"/>
                <a:gd name="T60" fmla="*/ 242 w 1364"/>
                <a:gd name="T61" fmla="*/ 193 h 647"/>
                <a:gd name="T62" fmla="*/ 297 w 1364"/>
                <a:gd name="T63" fmla="*/ 184 h 647"/>
                <a:gd name="T64" fmla="*/ 356 w 1364"/>
                <a:gd name="T65" fmla="*/ 178 h 647"/>
                <a:gd name="T66" fmla="*/ 397 w 1364"/>
                <a:gd name="T67" fmla="*/ 177 h 647"/>
                <a:gd name="T68" fmla="*/ 457 w 1364"/>
                <a:gd name="T69" fmla="*/ 180 h 647"/>
                <a:gd name="T70" fmla="*/ 515 w 1364"/>
                <a:gd name="T71" fmla="*/ 186 h 647"/>
                <a:gd name="T72" fmla="*/ 568 w 1364"/>
                <a:gd name="T73" fmla="*/ 197 h 647"/>
                <a:gd name="T74" fmla="*/ 618 w 1364"/>
                <a:gd name="T75" fmla="*/ 212 h 647"/>
                <a:gd name="T76" fmla="*/ 663 w 1364"/>
                <a:gd name="T77" fmla="*/ 229 h 647"/>
                <a:gd name="T78" fmla="*/ 702 w 1364"/>
                <a:gd name="T79" fmla="*/ 250 h 647"/>
                <a:gd name="T80" fmla="*/ 735 w 1364"/>
                <a:gd name="T81" fmla="*/ 273 h 647"/>
                <a:gd name="T82" fmla="*/ 762 w 1364"/>
                <a:gd name="T83" fmla="*/ 300 h 647"/>
                <a:gd name="T84" fmla="*/ 781 w 1364"/>
                <a:gd name="T85" fmla="*/ 327 h 647"/>
                <a:gd name="T86" fmla="*/ 791 w 1364"/>
                <a:gd name="T87" fmla="*/ 357 h 647"/>
                <a:gd name="T88" fmla="*/ 793 w 1364"/>
                <a:gd name="T89" fmla="*/ 199 h 64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64"/>
                <a:gd name="T136" fmla="*/ 0 h 647"/>
                <a:gd name="T137" fmla="*/ 1364 w 1364"/>
                <a:gd name="T138" fmla="*/ 647 h 64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64" h="647">
                  <a:moveTo>
                    <a:pt x="1364" y="342"/>
                  </a:moveTo>
                  <a:lnTo>
                    <a:pt x="1364" y="342"/>
                  </a:lnTo>
                  <a:lnTo>
                    <a:pt x="1363" y="324"/>
                  </a:lnTo>
                  <a:lnTo>
                    <a:pt x="1360" y="308"/>
                  </a:lnTo>
                  <a:lnTo>
                    <a:pt x="1356" y="291"/>
                  </a:lnTo>
                  <a:lnTo>
                    <a:pt x="1350" y="274"/>
                  </a:lnTo>
                  <a:lnTo>
                    <a:pt x="1343" y="257"/>
                  </a:lnTo>
                  <a:lnTo>
                    <a:pt x="1333" y="241"/>
                  </a:lnTo>
                  <a:lnTo>
                    <a:pt x="1323" y="225"/>
                  </a:lnTo>
                  <a:lnTo>
                    <a:pt x="1310" y="209"/>
                  </a:lnTo>
                  <a:lnTo>
                    <a:pt x="1296" y="194"/>
                  </a:lnTo>
                  <a:lnTo>
                    <a:pt x="1282" y="180"/>
                  </a:lnTo>
                  <a:lnTo>
                    <a:pt x="1265" y="165"/>
                  </a:lnTo>
                  <a:lnTo>
                    <a:pt x="1247" y="151"/>
                  </a:lnTo>
                  <a:lnTo>
                    <a:pt x="1228" y="137"/>
                  </a:lnTo>
                  <a:lnTo>
                    <a:pt x="1208" y="124"/>
                  </a:lnTo>
                  <a:lnTo>
                    <a:pt x="1187" y="112"/>
                  </a:lnTo>
                  <a:lnTo>
                    <a:pt x="1164" y="100"/>
                  </a:lnTo>
                  <a:lnTo>
                    <a:pt x="1140" y="89"/>
                  </a:lnTo>
                  <a:lnTo>
                    <a:pt x="1115" y="78"/>
                  </a:lnTo>
                  <a:lnTo>
                    <a:pt x="1090" y="67"/>
                  </a:lnTo>
                  <a:lnTo>
                    <a:pt x="1063" y="58"/>
                  </a:lnTo>
                  <a:lnTo>
                    <a:pt x="1035" y="49"/>
                  </a:lnTo>
                  <a:lnTo>
                    <a:pt x="1007" y="41"/>
                  </a:lnTo>
                  <a:lnTo>
                    <a:pt x="977" y="34"/>
                  </a:lnTo>
                  <a:lnTo>
                    <a:pt x="947" y="26"/>
                  </a:lnTo>
                  <a:lnTo>
                    <a:pt x="916" y="21"/>
                  </a:lnTo>
                  <a:lnTo>
                    <a:pt x="885" y="16"/>
                  </a:lnTo>
                  <a:lnTo>
                    <a:pt x="852" y="10"/>
                  </a:lnTo>
                  <a:lnTo>
                    <a:pt x="820" y="7"/>
                  </a:lnTo>
                  <a:lnTo>
                    <a:pt x="786" y="4"/>
                  </a:lnTo>
                  <a:lnTo>
                    <a:pt x="751" y="2"/>
                  </a:lnTo>
                  <a:lnTo>
                    <a:pt x="716" y="0"/>
                  </a:lnTo>
                  <a:lnTo>
                    <a:pt x="682" y="0"/>
                  </a:lnTo>
                  <a:lnTo>
                    <a:pt x="647" y="0"/>
                  </a:lnTo>
                  <a:lnTo>
                    <a:pt x="612" y="2"/>
                  </a:lnTo>
                  <a:lnTo>
                    <a:pt x="578" y="4"/>
                  </a:lnTo>
                  <a:lnTo>
                    <a:pt x="544" y="7"/>
                  </a:lnTo>
                  <a:lnTo>
                    <a:pt x="511" y="10"/>
                  </a:lnTo>
                  <a:lnTo>
                    <a:pt x="479" y="16"/>
                  </a:lnTo>
                  <a:lnTo>
                    <a:pt x="447" y="21"/>
                  </a:lnTo>
                  <a:lnTo>
                    <a:pt x="417" y="26"/>
                  </a:lnTo>
                  <a:lnTo>
                    <a:pt x="386" y="34"/>
                  </a:lnTo>
                  <a:lnTo>
                    <a:pt x="357" y="41"/>
                  </a:lnTo>
                  <a:lnTo>
                    <a:pt x="328" y="49"/>
                  </a:lnTo>
                  <a:lnTo>
                    <a:pt x="301" y="58"/>
                  </a:lnTo>
                  <a:lnTo>
                    <a:pt x="273" y="67"/>
                  </a:lnTo>
                  <a:lnTo>
                    <a:pt x="248" y="78"/>
                  </a:lnTo>
                  <a:lnTo>
                    <a:pt x="223" y="89"/>
                  </a:lnTo>
                  <a:lnTo>
                    <a:pt x="200" y="100"/>
                  </a:lnTo>
                  <a:lnTo>
                    <a:pt x="177" y="112"/>
                  </a:lnTo>
                  <a:lnTo>
                    <a:pt x="156" y="124"/>
                  </a:lnTo>
                  <a:lnTo>
                    <a:pt x="136" y="137"/>
                  </a:lnTo>
                  <a:lnTo>
                    <a:pt x="117" y="151"/>
                  </a:lnTo>
                  <a:lnTo>
                    <a:pt x="99" y="165"/>
                  </a:lnTo>
                  <a:lnTo>
                    <a:pt x="82" y="180"/>
                  </a:lnTo>
                  <a:lnTo>
                    <a:pt x="67" y="194"/>
                  </a:lnTo>
                  <a:lnTo>
                    <a:pt x="54" y="209"/>
                  </a:lnTo>
                  <a:lnTo>
                    <a:pt x="41" y="225"/>
                  </a:lnTo>
                  <a:lnTo>
                    <a:pt x="30" y="241"/>
                  </a:lnTo>
                  <a:lnTo>
                    <a:pt x="21" y="257"/>
                  </a:lnTo>
                  <a:lnTo>
                    <a:pt x="14" y="274"/>
                  </a:lnTo>
                  <a:lnTo>
                    <a:pt x="7" y="291"/>
                  </a:lnTo>
                  <a:lnTo>
                    <a:pt x="3" y="308"/>
                  </a:lnTo>
                  <a:lnTo>
                    <a:pt x="1" y="324"/>
                  </a:lnTo>
                  <a:lnTo>
                    <a:pt x="0" y="342"/>
                  </a:lnTo>
                  <a:lnTo>
                    <a:pt x="0" y="647"/>
                  </a:lnTo>
                  <a:lnTo>
                    <a:pt x="1" y="629"/>
                  </a:lnTo>
                  <a:lnTo>
                    <a:pt x="3" y="612"/>
                  </a:lnTo>
                  <a:lnTo>
                    <a:pt x="7" y="595"/>
                  </a:lnTo>
                  <a:lnTo>
                    <a:pt x="14" y="578"/>
                  </a:lnTo>
                  <a:lnTo>
                    <a:pt x="21" y="561"/>
                  </a:lnTo>
                  <a:lnTo>
                    <a:pt x="30" y="546"/>
                  </a:lnTo>
                  <a:lnTo>
                    <a:pt x="41" y="530"/>
                  </a:lnTo>
                  <a:lnTo>
                    <a:pt x="54" y="514"/>
                  </a:lnTo>
                  <a:lnTo>
                    <a:pt x="67" y="499"/>
                  </a:lnTo>
                  <a:lnTo>
                    <a:pt x="82" y="484"/>
                  </a:lnTo>
                  <a:lnTo>
                    <a:pt x="99" y="469"/>
                  </a:lnTo>
                  <a:lnTo>
                    <a:pt x="117" y="456"/>
                  </a:lnTo>
                  <a:lnTo>
                    <a:pt x="136" y="442"/>
                  </a:lnTo>
                  <a:lnTo>
                    <a:pt x="156" y="429"/>
                  </a:lnTo>
                  <a:lnTo>
                    <a:pt x="177" y="416"/>
                  </a:lnTo>
                  <a:lnTo>
                    <a:pt x="200" y="405"/>
                  </a:lnTo>
                  <a:lnTo>
                    <a:pt x="223" y="393"/>
                  </a:lnTo>
                  <a:lnTo>
                    <a:pt x="248" y="383"/>
                  </a:lnTo>
                  <a:lnTo>
                    <a:pt x="273" y="372"/>
                  </a:lnTo>
                  <a:lnTo>
                    <a:pt x="301" y="363"/>
                  </a:lnTo>
                  <a:lnTo>
                    <a:pt x="328" y="354"/>
                  </a:lnTo>
                  <a:lnTo>
                    <a:pt x="357" y="346"/>
                  </a:lnTo>
                  <a:lnTo>
                    <a:pt x="386" y="338"/>
                  </a:lnTo>
                  <a:lnTo>
                    <a:pt x="417" y="331"/>
                  </a:lnTo>
                  <a:lnTo>
                    <a:pt x="447" y="325"/>
                  </a:lnTo>
                  <a:lnTo>
                    <a:pt x="479" y="320"/>
                  </a:lnTo>
                  <a:lnTo>
                    <a:pt x="511" y="315"/>
                  </a:lnTo>
                  <a:lnTo>
                    <a:pt x="544" y="312"/>
                  </a:lnTo>
                  <a:lnTo>
                    <a:pt x="578" y="309"/>
                  </a:lnTo>
                  <a:lnTo>
                    <a:pt x="612" y="306"/>
                  </a:lnTo>
                  <a:lnTo>
                    <a:pt x="647" y="304"/>
                  </a:lnTo>
                  <a:lnTo>
                    <a:pt x="682" y="304"/>
                  </a:lnTo>
                  <a:lnTo>
                    <a:pt x="716" y="304"/>
                  </a:lnTo>
                  <a:lnTo>
                    <a:pt x="751" y="306"/>
                  </a:lnTo>
                  <a:lnTo>
                    <a:pt x="786" y="309"/>
                  </a:lnTo>
                  <a:lnTo>
                    <a:pt x="820" y="312"/>
                  </a:lnTo>
                  <a:lnTo>
                    <a:pt x="852" y="315"/>
                  </a:lnTo>
                  <a:lnTo>
                    <a:pt x="885" y="320"/>
                  </a:lnTo>
                  <a:lnTo>
                    <a:pt x="916" y="325"/>
                  </a:lnTo>
                  <a:lnTo>
                    <a:pt x="947" y="331"/>
                  </a:lnTo>
                  <a:lnTo>
                    <a:pt x="977" y="338"/>
                  </a:lnTo>
                  <a:lnTo>
                    <a:pt x="1007" y="346"/>
                  </a:lnTo>
                  <a:lnTo>
                    <a:pt x="1035" y="354"/>
                  </a:lnTo>
                  <a:lnTo>
                    <a:pt x="1063" y="363"/>
                  </a:lnTo>
                  <a:lnTo>
                    <a:pt x="1090" y="372"/>
                  </a:lnTo>
                  <a:lnTo>
                    <a:pt x="1115" y="383"/>
                  </a:lnTo>
                  <a:lnTo>
                    <a:pt x="1140" y="393"/>
                  </a:lnTo>
                  <a:lnTo>
                    <a:pt x="1164" y="405"/>
                  </a:lnTo>
                  <a:lnTo>
                    <a:pt x="1187" y="416"/>
                  </a:lnTo>
                  <a:lnTo>
                    <a:pt x="1208" y="429"/>
                  </a:lnTo>
                  <a:lnTo>
                    <a:pt x="1228" y="442"/>
                  </a:lnTo>
                  <a:lnTo>
                    <a:pt x="1247" y="456"/>
                  </a:lnTo>
                  <a:lnTo>
                    <a:pt x="1265" y="469"/>
                  </a:lnTo>
                  <a:lnTo>
                    <a:pt x="1282" y="484"/>
                  </a:lnTo>
                  <a:lnTo>
                    <a:pt x="1296" y="499"/>
                  </a:lnTo>
                  <a:lnTo>
                    <a:pt x="1310" y="514"/>
                  </a:lnTo>
                  <a:lnTo>
                    <a:pt x="1323" y="530"/>
                  </a:lnTo>
                  <a:lnTo>
                    <a:pt x="1333" y="546"/>
                  </a:lnTo>
                  <a:lnTo>
                    <a:pt x="1343" y="561"/>
                  </a:lnTo>
                  <a:lnTo>
                    <a:pt x="1350" y="578"/>
                  </a:lnTo>
                  <a:lnTo>
                    <a:pt x="1356" y="595"/>
                  </a:lnTo>
                  <a:lnTo>
                    <a:pt x="1360" y="612"/>
                  </a:lnTo>
                  <a:lnTo>
                    <a:pt x="1363" y="629"/>
                  </a:lnTo>
                  <a:lnTo>
                    <a:pt x="1364" y="647"/>
                  </a:lnTo>
                  <a:lnTo>
                    <a:pt x="1364" y="342"/>
                  </a:lnTo>
                  <a:close/>
                </a:path>
              </a:pathLst>
            </a:custGeom>
            <a:solidFill>
              <a:srgbClr val="5F5F5F"/>
            </a:soli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sp>
          <p:nvSpPr>
            <p:cNvPr id="59" name="Freeform 40"/>
            <p:cNvSpPr>
              <a:spLocks/>
            </p:cNvSpPr>
            <p:nvPr/>
          </p:nvSpPr>
          <p:spPr bwMode="auto">
            <a:xfrm>
              <a:off x="3357" y="1963"/>
              <a:ext cx="879" cy="398"/>
            </a:xfrm>
            <a:custGeom>
              <a:avLst/>
              <a:gdLst>
                <a:gd name="T0" fmla="*/ 878 w 1515"/>
                <a:gd name="T1" fmla="*/ 12 h 686"/>
                <a:gd name="T2" fmla="*/ 870 w 1515"/>
                <a:gd name="T3" fmla="*/ 45 h 686"/>
                <a:gd name="T4" fmla="*/ 852 w 1515"/>
                <a:gd name="T5" fmla="*/ 77 h 686"/>
                <a:gd name="T6" fmla="*/ 826 w 1515"/>
                <a:gd name="T7" fmla="*/ 106 h 686"/>
                <a:gd name="T8" fmla="*/ 792 w 1515"/>
                <a:gd name="T9" fmla="*/ 132 h 686"/>
                <a:gd name="T10" fmla="*/ 750 w 1515"/>
                <a:gd name="T11" fmla="*/ 157 h 686"/>
                <a:gd name="T12" fmla="*/ 703 w 1515"/>
                <a:gd name="T13" fmla="*/ 177 h 686"/>
                <a:gd name="T14" fmla="*/ 649 w 1515"/>
                <a:gd name="T15" fmla="*/ 195 h 686"/>
                <a:gd name="T16" fmla="*/ 591 w 1515"/>
                <a:gd name="T17" fmla="*/ 208 h 686"/>
                <a:gd name="T18" fmla="*/ 528 w 1515"/>
                <a:gd name="T19" fmla="*/ 217 h 686"/>
                <a:gd name="T20" fmla="*/ 462 w 1515"/>
                <a:gd name="T21" fmla="*/ 221 h 686"/>
                <a:gd name="T22" fmla="*/ 417 w 1515"/>
                <a:gd name="T23" fmla="*/ 221 h 686"/>
                <a:gd name="T24" fmla="*/ 351 w 1515"/>
                <a:gd name="T25" fmla="*/ 217 h 686"/>
                <a:gd name="T26" fmla="*/ 288 w 1515"/>
                <a:gd name="T27" fmla="*/ 208 h 686"/>
                <a:gd name="T28" fmla="*/ 230 w 1515"/>
                <a:gd name="T29" fmla="*/ 195 h 686"/>
                <a:gd name="T30" fmla="*/ 176 w 1515"/>
                <a:gd name="T31" fmla="*/ 177 h 686"/>
                <a:gd name="T32" fmla="*/ 129 w 1515"/>
                <a:gd name="T33" fmla="*/ 157 h 686"/>
                <a:gd name="T34" fmla="*/ 88 w 1515"/>
                <a:gd name="T35" fmla="*/ 132 h 686"/>
                <a:gd name="T36" fmla="*/ 53 w 1515"/>
                <a:gd name="T37" fmla="*/ 106 h 686"/>
                <a:gd name="T38" fmla="*/ 27 w 1515"/>
                <a:gd name="T39" fmla="*/ 77 h 686"/>
                <a:gd name="T40" fmla="*/ 9 w 1515"/>
                <a:gd name="T41" fmla="*/ 45 h 686"/>
                <a:gd name="T42" fmla="*/ 1 w 1515"/>
                <a:gd name="T43" fmla="*/ 12 h 686"/>
                <a:gd name="T44" fmla="*/ 0 w 1515"/>
                <a:gd name="T45" fmla="*/ 177 h 686"/>
                <a:gd name="T46" fmla="*/ 5 w 1515"/>
                <a:gd name="T47" fmla="*/ 211 h 686"/>
                <a:gd name="T48" fmla="*/ 20 w 1515"/>
                <a:gd name="T49" fmla="*/ 243 h 686"/>
                <a:gd name="T50" fmla="*/ 44 w 1515"/>
                <a:gd name="T51" fmla="*/ 273 h 686"/>
                <a:gd name="T52" fmla="*/ 75 w 1515"/>
                <a:gd name="T53" fmla="*/ 301 h 686"/>
                <a:gd name="T54" fmla="*/ 114 w 1515"/>
                <a:gd name="T55" fmla="*/ 325 h 686"/>
                <a:gd name="T56" fmla="*/ 160 w 1515"/>
                <a:gd name="T57" fmla="*/ 348 h 686"/>
                <a:gd name="T58" fmla="*/ 212 w 1515"/>
                <a:gd name="T59" fmla="*/ 366 h 686"/>
                <a:gd name="T60" fmla="*/ 269 w 1515"/>
                <a:gd name="T61" fmla="*/ 381 h 686"/>
                <a:gd name="T62" fmla="*/ 330 w 1515"/>
                <a:gd name="T63" fmla="*/ 391 h 686"/>
                <a:gd name="T64" fmla="*/ 395 w 1515"/>
                <a:gd name="T65" fmla="*/ 397 h 686"/>
                <a:gd name="T66" fmla="*/ 440 w 1515"/>
                <a:gd name="T67" fmla="*/ 398 h 686"/>
                <a:gd name="T68" fmla="*/ 507 w 1515"/>
                <a:gd name="T69" fmla="*/ 396 h 686"/>
                <a:gd name="T70" fmla="*/ 570 w 1515"/>
                <a:gd name="T71" fmla="*/ 388 h 686"/>
                <a:gd name="T72" fmla="*/ 630 w 1515"/>
                <a:gd name="T73" fmla="*/ 376 h 686"/>
                <a:gd name="T74" fmla="*/ 686 w 1515"/>
                <a:gd name="T75" fmla="*/ 360 h 686"/>
                <a:gd name="T76" fmla="*/ 735 w 1515"/>
                <a:gd name="T77" fmla="*/ 340 h 686"/>
                <a:gd name="T78" fmla="*/ 779 w 1515"/>
                <a:gd name="T79" fmla="*/ 317 h 686"/>
                <a:gd name="T80" fmla="*/ 816 w 1515"/>
                <a:gd name="T81" fmla="*/ 292 h 686"/>
                <a:gd name="T82" fmla="*/ 844 w 1515"/>
                <a:gd name="T83" fmla="*/ 263 h 686"/>
                <a:gd name="T84" fmla="*/ 865 w 1515"/>
                <a:gd name="T85" fmla="*/ 232 h 686"/>
                <a:gd name="T86" fmla="*/ 877 w 1515"/>
                <a:gd name="T87" fmla="*/ 200 h 686"/>
                <a:gd name="T88" fmla="*/ 879 w 1515"/>
                <a:gd name="T89" fmla="*/ 0 h 68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515"/>
                <a:gd name="T136" fmla="*/ 0 h 686"/>
                <a:gd name="T137" fmla="*/ 1515 w 1515"/>
                <a:gd name="T138" fmla="*/ 686 h 68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515" h="686">
                  <a:moveTo>
                    <a:pt x="1515" y="0"/>
                  </a:moveTo>
                  <a:lnTo>
                    <a:pt x="1515" y="0"/>
                  </a:lnTo>
                  <a:lnTo>
                    <a:pt x="1514" y="21"/>
                  </a:lnTo>
                  <a:lnTo>
                    <a:pt x="1511" y="40"/>
                  </a:lnTo>
                  <a:lnTo>
                    <a:pt x="1507" y="59"/>
                  </a:lnTo>
                  <a:lnTo>
                    <a:pt x="1500" y="78"/>
                  </a:lnTo>
                  <a:lnTo>
                    <a:pt x="1491" y="96"/>
                  </a:lnTo>
                  <a:lnTo>
                    <a:pt x="1482" y="114"/>
                  </a:lnTo>
                  <a:lnTo>
                    <a:pt x="1469" y="132"/>
                  </a:lnTo>
                  <a:lnTo>
                    <a:pt x="1455" y="149"/>
                  </a:lnTo>
                  <a:lnTo>
                    <a:pt x="1441" y="165"/>
                  </a:lnTo>
                  <a:lnTo>
                    <a:pt x="1424" y="182"/>
                  </a:lnTo>
                  <a:lnTo>
                    <a:pt x="1406" y="198"/>
                  </a:lnTo>
                  <a:lnTo>
                    <a:pt x="1386" y="213"/>
                  </a:lnTo>
                  <a:lnTo>
                    <a:pt x="1365" y="228"/>
                  </a:lnTo>
                  <a:lnTo>
                    <a:pt x="1343" y="243"/>
                  </a:lnTo>
                  <a:lnTo>
                    <a:pt x="1319" y="256"/>
                  </a:lnTo>
                  <a:lnTo>
                    <a:pt x="1293" y="270"/>
                  </a:lnTo>
                  <a:lnTo>
                    <a:pt x="1267" y="282"/>
                  </a:lnTo>
                  <a:lnTo>
                    <a:pt x="1240" y="294"/>
                  </a:lnTo>
                  <a:lnTo>
                    <a:pt x="1211" y="305"/>
                  </a:lnTo>
                  <a:lnTo>
                    <a:pt x="1182" y="317"/>
                  </a:lnTo>
                  <a:lnTo>
                    <a:pt x="1150" y="326"/>
                  </a:lnTo>
                  <a:lnTo>
                    <a:pt x="1119" y="336"/>
                  </a:lnTo>
                  <a:lnTo>
                    <a:pt x="1086" y="343"/>
                  </a:lnTo>
                  <a:lnTo>
                    <a:pt x="1052" y="352"/>
                  </a:lnTo>
                  <a:lnTo>
                    <a:pt x="1019" y="358"/>
                  </a:lnTo>
                  <a:lnTo>
                    <a:pt x="983" y="364"/>
                  </a:lnTo>
                  <a:lnTo>
                    <a:pt x="947" y="370"/>
                  </a:lnTo>
                  <a:lnTo>
                    <a:pt x="910" y="374"/>
                  </a:lnTo>
                  <a:lnTo>
                    <a:pt x="873" y="377"/>
                  </a:lnTo>
                  <a:lnTo>
                    <a:pt x="836" y="379"/>
                  </a:lnTo>
                  <a:lnTo>
                    <a:pt x="797" y="381"/>
                  </a:lnTo>
                  <a:lnTo>
                    <a:pt x="758" y="381"/>
                  </a:lnTo>
                  <a:lnTo>
                    <a:pt x="719" y="381"/>
                  </a:lnTo>
                  <a:lnTo>
                    <a:pt x="680" y="379"/>
                  </a:lnTo>
                  <a:lnTo>
                    <a:pt x="642" y="377"/>
                  </a:lnTo>
                  <a:lnTo>
                    <a:pt x="605" y="374"/>
                  </a:lnTo>
                  <a:lnTo>
                    <a:pt x="568" y="370"/>
                  </a:lnTo>
                  <a:lnTo>
                    <a:pt x="533" y="364"/>
                  </a:lnTo>
                  <a:lnTo>
                    <a:pt x="497" y="358"/>
                  </a:lnTo>
                  <a:lnTo>
                    <a:pt x="463" y="352"/>
                  </a:lnTo>
                  <a:lnTo>
                    <a:pt x="429" y="343"/>
                  </a:lnTo>
                  <a:lnTo>
                    <a:pt x="397" y="336"/>
                  </a:lnTo>
                  <a:lnTo>
                    <a:pt x="365" y="326"/>
                  </a:lnTo>
                  <a:lnTo>
                    <a:pt x="334" y="317"/>
                  </a:lnTo>
                  <a:lnTo>
                    <a:pt x="304" y="305"/>
                  </a:lnTo>
                  <a:lnTo>
                    <a:pt x="276" y="294"/>
                  </a:lnTo>
                  <a:lnTo>
                    <a:pt x="248" y="282"/>
                  </a:lnTo>
                  <a:lnTo>
                    <a:pt x="222" y="270"/>
                  </a:lnTo>
                  <a:lnTo>
                    <a:pt x="197" y="256"/>
                  </a:lnTo>
                  <a:lnTo>
                    <a:pt x="173" y="243"/>
                  </a:lnTo>
                  <a:lnTo>
                    <a:pt x="151" y="228"/>
                  </a:lnTo>
                  <a:lnTo>
                    <a:pt x="130" y="213"/>
                  </a:lnTo>
                  <a:lnTo>
                    <a:pt x="110" y="198"/>
                  </a:lnTo>
                  <a:lnTo>
                    <a:pt x="92" y="182"/>
                  </a:lnTo>
                  <a:lnTo>
                    <a:pt x="75" y="165"/>
                  </a:lnTo>
                  <a:lnTo>
                    <a:pt x="60" y="149"/>
                  </a:lnTo>
                  <a:lnTo>
                    <a:pt x="46" y="132"/>
                  </a:lnTo>
                  <a:lnTo>
                    <a:pt x="34" y="114"/>
                  </a:lnTo>
                  <a:lnTo>
                    <a:pt x="24" y="96"/>
                  </a:lnTo>
                  <a:lnTo>
                    <a:pt x="16" y="78"/>
                  </a:lnTo>
                  <a:lnTo>
                    <a:pt x="9" y="59"/>
                  </a:lnTo>
                  <a:lnTo>
                    <a:pt x="4" y="40"/>
                  </a:lnTo>
                  <a:lnTo>
                    <a:pt x="1" y="21"/>
                  </a:lnTo>
                  <a:lnTo>
                    <a:pt x="0" y="0"/>
                  </a:lnTo>
                  <a:lnTo>
                    <a:pt x="0" y="305"/>
                  </a:lnTo>
                  <a:lnTo>
                    <a:pt x="1" y="325"/>
                  </a:lnTo>
                  <a:lnTo>
                    <a:pt x="4" y="344"/>
                  </a:lnTo>
                  <a:lnTo>
                    <a:pt x="9" y="363"/>
                  </a:lnTo>
                  <a:lnTo>
                    <a:pt x="16" y="382"/>
                  </a:lnTo>
                  <a:lnTo>
                    <a:pt x="24" y="400"/>
                  </a:lnTo>
                  <a:lnTo>
                    <a:pt x="34" y="418"/>
                  </a:lnTo>
                  <a:lnTo>
                    <a:pt x="46" y="436"/>
                  </a:lnTo>
                  <a:lnTo>
                    <a:pt x="60" y="453"/>
                  </a:lnTo>
                  <a:lnTo>
                    <a:pt x="75" y="470"/>
                  </a:lnTo>
                  <a:lnTo>
                    <a:pt x="92" y="487"/>
                  </a:lnTo>
                  <a:lnTo>
                    <a:pt x="110" y="503"/>
                  </a:lnTo>
                  <a:lnTo>
                    <a:pt x="130" y="518"/>
                  </a:lnTo>
                  <a:lnTo>
                    <a:pt x="151" y="532"/>
                  </a:lnTo>
                  <a:lnTo>
                    <a:pt x="173" y="547"/>
                  </a:lnTo>
                  <a:lnTo>
                    <a:pt x="197" y="561"/>
                  </a:lnTo>
                  <a:lnTo>
                    <a:pt x="222" y="575"/>
                  </a:lnTo>
                  <a:lnTo>
                    <a:pt x="248" y="586"/>
                  </a:lnTo>
                  <a:lnTo>
                    <a:pt x="276" y="599"/>
                  </a:lnTo>
                  <a:lnTo>
                    <a:pt x="304" y="610"/>
                  </a:lnTo>
                  <a:lnTo>
                    <a:pt x="334" y="621"/>
                  </a:lnTo>
                  <a:lnTo>
                    <a:pt x="365" y="631"/>
                  </a:lnTo>
                  <a:lnTo>
                    <a:pt x="397" y="640"/>
                  </a:lnTo>
                  <a:lnTo>
                    <a:pt x="429" y="648"/>
                  </a:lnTo>
                  <a:lnTo>
                    <a:pt x="463" y="656"/>
                  </a:lnTo>
                  <a:lnTo>
                    <a:pt x="497" y="663"/>
                  </a:lnTo>
                  <a:lnTo>
                    <a:pt x="533" y="669"/>
                  </a:lnTo>
                  <a:lnTo>
                    <a:pt x="568" y="674"/>
                  </a:lnTo>
                  <a:lnTo>
                    <a:pt x="605" y="678"/>
                  </a:lnTo>
                  <a:lnTo>
                    <a:pt x="642" y="682"/>
                  </a:lnTo>
                  <a:lnTo>
                    <a:pt x="680" y="684"/>
                  </a:lnTo>
                  <a:lnTo>
                    <a:pt x="719" y="686"/>
                  </a:lnTo>
                  <a:lnTo>
                    <a:pt x="758" y="686"/>
                  </a:lnTo>
                  <a:lnTo>
                    <a:pt x="797" y="686"/>
                  </a:lnTo>
                  <a:lnTo>
                    <a:pt x="836" y="684"/>
                  </a:lnTo>
                  <a:lnTo>
                    <a:pt x="873" y="682"/>
                  </a:lnTo>
                  <a:lnTo>
                    <a:pt x="910" y="678"/>
                  </a:lnTo>
                  <a:lnTo>
                    <a:pt x="947" y="674"/>
                  </a:lnTo>
                  <a:lnTo>
                    <a:pt x="983" y="669"/>
                  </a:lnTo>
                  <a:lnTo>
                    <a:pt x="1019" y="663"/>
                  </a:lnTo>
                  <a:lnTo>
                    <a:pt x="1052" y="656"/>
                  </a:lnTo>
                  <a:lnTo>
                    <a:pt x="1086" y="648"/>
                  </a:lnTo>
                  <a:lnTo>
                    <a:pt x="1119" y="640"/>
                  </a:lnTo>
                  <a:lnTo>
                    <a:pt x="1150" y="631"/>
                  </a:lnTo>
                  <a:lnTo>
                    <a:pt x="1182" y="621"/>
                  </a:lnTo>
                  <a:lnTo>
                    <a:pt x="1211" y="610"/>
                  </a:lnTo>
                  <a:lnTo>
                    <a:pt x="1240" y="599"/>
                  </a:lnTo>
                  <a:lnTo>
                    <a:pt x="1267" y="586"/>
                  </a:lnTo>
                  <a:lnTo>
                    <a:pt x="1293" y="575"/>
                  </a:lnTo>
                  <a:lnTo>
                    <a:pt x="1319" y="561"/>
                  </a:lnTo>
                  <a:lnTo>
                    <a:pt x="1343" y="547"/>
                  </a:lnTo>
                  <a:lnTo>
                    <a:pt x="1365" y="532"/>
                  </a:lnTo>
                  <a:lnTo>
                    <a:pt x="1386" y="518"/>
                  </a:lnTo>
                  <a:lnTo>
                    <a:pt x="1406" y="503"/>
                  </a:lnTo>
                  <a:lnTo>
                    <a:pt x="1424" y="487"/>
                  </a:lnTo>
                  <a:lnTo>
                    <a:pt x="1441" y="470"/>
                  </a:lnTo>
                  <a:lnTo>
                    <a:pt x="1455" y="453"/>
                  </a:lnTo>
                  <a:lnTo>
                    <a:pt x="1469" y="436"/>
                  </a:lnTo>
                  <a:lnTo>
                    <a:pt x="1482" y="418"/>
                  </a:lnTo>
                  <a:lnTo>
                    <a:pt x="1491" y="400"/>
                  </a:lnTo>
                  <a:lnTo>
                    <a:pt x="1500" y="382"/>
                  </a:lnTo>
                  <a:lnTo>
                    <a:pt x="1507" y="363"/>
                  </a:lnTo>
                  <a:lnTo>
                    <a:pt x="1511" y="344"/>
                  </a:lnTo>
                  <a:lnTo>
                    <a:pt x="1514" y="325"/>
                  </a:lnTo>
                  <a:lnTo>
                    <a:pt x="1515" y="305"/>
                  </a:lnTo>
                  <a:lnTo>
                    <a:pt x="1515" y="0"/>
                  </a:lnTo>
                  <a:close/>
                </a:path>
              </a:pathLst>
            </a:custGeom>
            <a:gradFill rotWithShape="1">
              <a:gsLst>
                <a:gs pos="0">
                  <a:srgbClr val="969696"/>
                </a:gs>
                <a:gs pos="50000">
                  <a:srgbClr val="BFBFBF"/>
                </a:gs>
                <a:gs pos="100000">
                  <a:srgbClr val="969696"/>
                </a:gs>
              </a:gsLst>
              <a:lin ang="0" scaled="1"/>
            </a:gra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sp>
          <p:nvSpPr>
            <p:cNvPr id="60" name="Freeform 41"/>
            <p:cNvSpPr>
              <a:spLocks noEditPoints="1"/>
            </p:cNvSpPr>
            <p:nvPr/>
          </p:nvSpPr>
          <p:spPr bwMode="auto">
            <a:xfrm>
              <a:off x="3357" y="1743"/>
              <a:ext cx="879" cy="442"/>
            </a:xfrm>
            <a:custGeom>
              <a:avLst/>
              <a:gdLst>
                <a:gd name="T0" fmla="*/ 372 w 1515"/>
                <a:gd name="T1" fmla="*/ 2 h 761"/>
                <a:gd name="T2" fmla="*/ 269 w 1515"/>
                <a:gd name="T3" fmla="*/ 17 h 761"/>
                <a:gd name="T4" fmla="*/ 176 w 1515"/>
                <a:gd name="T5" fmla="*/ 44 h 761"/>
                <a:gd name="T6" fmla="*/ 100 w 1515"/>
                <a:gd name="T7" fmla="*/ 80 h 761"/>
                <a:gd name="T8" fmla="*/ 44 w 1515"/>
                <a:gd name="T9" fmla="*/ 125 h 761"/>
                <a:gd name="T10" fmla="*/ 9 w 1515"/>
                <a:gd name="T11" fmla="*/ 176 h 761"/>
                <a:gd name="T12" fmla="*/ 0 w 1515"/>
                <a:gd name="T13" fmla="*/ 220 h 761"/>
                <a:gd name="T14" fmla="*/ 14 w 1515"/>
                <a:gd name="T15" fmla="*/ 276 h 761"/>
                <a:gd name="T16" fmla="*/ 53 w 1515"/>
                <a:gd name="T17" fmla="*/ 326 h 761"/>
                <a:gd name="T18" fmla="*/ 114 w 1515"/>
                <a:gd name="T19" fmla="*/ 369 h 761"/>
                <a:gd name="T20" fmla="*/ 194 w 1515"/>
                <a:gd name="T21" fmla="*/ 404 h 761"/>
                <a:gd name="T22" fmla="*/ 288 w 1515"/>
                <a:gd name="T23" fmla="*/ 428 h 761"/>
                <a:gd name="T24" fmla="*/ 395 w 1515"/>
                <a:gd name="T25" fmla="*/ 440 h 761"/>
                <a:gd name="T26" fmla="*/ 485 w 1515"/>
                <a:gd name="T27" fmla="*/ 440 h 761"/>
                <a:gd name="T28" fmla="*/ 591 w 1515"/>
                <a:gd name="T29" fmla="*/ 428 h 761"/>
                <a:gd name="T30" fmla="*/ 686 w 1515"/>
                <a:gd name="T31" fmla="*/ 404 h 761"/>
                <a:gd name="T32" fmla="*/ 765 w 1515"/>
                <a:gd name="T33" fmla="*/ 369 h 761"/>
                <a:gd name="T34" fmla="*/ 826 w 1515"/>
                <a:gd name="T35" fmla="*/ 326 h 761"/>
                <a:gd name="T36" fmla="*/ 865 w 1515"/>
                <a:gd name="T37" fmla="*/ 276 h 761"/>
                <a:gd name="T38" fmla="*/ 879 w 1515"/>
                <a:gd name="T39" fmla="*/ 220 h 761"/>
                <a:gd name="T40" fmla="*/ 870 w 1515"/>
                <a:gd name="T41" fmla="*/ 176 h 761"/>
                <a:gd name="T42" fmla="*/ 836 w 1515"/>
                <a:gd name="T43" fmla="*/ 125 h 761"/>
                <a:gd name="T44" fmla="*/ 779 w 1515"/>
                <a:gd name="T45" fmla="*/ 80 h 761"/>
                <a:gd name="T46" fmla="*/ 703 w 1515"/>
                <a:gd name="T47" fmla="*/ 44 h 761"/>
                <a:gd name="T48" fmla="*/ 610 w 1515"/>
                <a:gd name="T49" fmla="*/ 17 h 761"/>
                <a:gd name="T50" fmla="*/ 507 w 1515"/>
                <a:gd name="T51" fmla="*/ 2 h 761"/>
                <a:gd name="T52" fmla="*/ 440 w 1515"/>
                <a:gd name="T53" fmla="*/ 419 h 761"/>
                <a:gd name="T54" fmla="*/ 360 w 1515"/>
                <a:gd name="T55" fmla="*/ 415 h 761"/>
                <a:gd name="T56" fmla="*/ 268 w 1515"/>
                <a:gd name="T57" fmla="*/ 399 h 761"/>
                <a:gd name="T58" fmla="*/ 188 w 1515"/>
                <a:gd name="T59" fmla="*/ 374 h 761"/>
                <a:gd name="T60" fmla="*/ 123 w 1515"/>
                <a:gd name="T61" fmla="*/ 340 h 761"/>
                <a:gd name="T62" fmla="*/ 75 w 1515"/>
                <a:gd name="T63" fmla="*/ 298 h 761"/>
                <a:gd name="T64" fmla="*/ 48 w 1515"/>
                <a:gd name="T65" fmla="*/ 250 h 761"/>
                <a:gd name="T66" fmla="*/ 45 w 1515"/>
                <a:gd name="T67" fmla="*/ 210 h 761"/>
                <a:gd name="T68" fmla="*/ 62 w 1515"/>
                <a:gd name="T69" fmla="*/ 162 h 761"/>
                <a:gd name="T70" fmla="*/ 102 w 1515"/>
                <a:gd name="T71" fmla="*/ 118 h 761"/>
                <a:gd name="T72" fmla="*/ 160 w 1515"/>
                <a:gd name="T73" fmla="*/ 80 h 761"/>
                <a:gd name="T74" fmla="*/ 234 w 1515"/>
                <a:gd name="T75" fmla="*/ 50 h 761"/>
                <a:gd name="T76" fmla="*/ 322 w 1515"/>
                <a:gd name="T77" fmla="*/ 31 h 761"/>
                <a:gd name="T78" fmla="*/ 419 w 1515"/>
                <a:gd name="T79" fmla="*/ 22 h 761"/>
                <a:gd name="T80" fmla="*/ 500 w 1515"/>
                <a:gd name="T81" fmla="*/ 24 h 761"/>
                <a:gd name="T82" fmla="*/ 594 w 1515"/>
                <a:gd name="T83" fmla="*/ 37 h 761"/>
                <a:gd name="T84" fmla="*/ 677 w 1515"/>
                <a:gd name="T85" fmla="*/ 61 h 761"/>
                <a:gd name="T86" fmla="*/ 745 w 1515"/>
                <a:gd name="T87" fmla="*/ 94 h 761"/>
                <a:gd name="T88" fmla="*/ 796 w 1515"/>
                <a:gd name="T89" fmla="*/ 134 h 761"/>
                <a:gd name="T90" fmla="*/ 827 w 1515"/>
                <a:gd name="T91" fmla="*/ 181 h 761"/>
                <a:gd name="T92" fmla="*/ 835 w 1515"/>
                <a:gd name="T93" fmla="*/ 220 h 761"/>
                <a:gd name="T94" fmla="*/ 823 w 1515"/>
                <a:gd name="T95" fmla="*/ 270 h 761"/>
                <a:gd name="T96" fmla="*/ 788 w 1515"/>
                <a:gd name="T97" fmla="*/ 315 h 761"/>
                <a:gd name="T98" fmla="*/ 733 w 1515"/>
                <a:gd name="T99" fmla="*/ 354 h 761"/>
                <a:gd name="T100" fmla="*/ 661 w 1515"/>
                <a:gd name="T101" fmla="*/ 385 h 761"/>
                <a:gd name="T102" fmla="*/ 576 w 1515"/>
                <a:gd name="T103" fmla="*/ 407 h 761"/>
                <a:gd name="T104" fmla="*/ 480 w 1515"/>
                <a:gd name="T105" fmla="*/ 418 h 76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515"/>
                <a:gd name="T160" fmla="*/ 0 h 761"/>
                <a:gd name="T161" fmla="*/ 1515 w 1515"/>
                <a:gd name="T162" fmla="*/ 761 h 76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515" h="761">
                  <a:moveTo>
                    <a:pt x="758" y="0"/>
                  </a:moveTo>
                  <a:lnTo>
                    <a:pt x="758" y="0"/>
                  </a:lnTo>
                  <a:lnTo>
                    <a:pt x="719" y="0"/>
                  </a:lnTo>
                  <a:lnTo>
                    <a:pt x="680" y="2"/>
                  </a:lnTo>
                  <a:lnTo>
                    <a:pt x="642" y="4"/>
                  </a:lnTo>
                  <a:lnTo>
                    <a:pt x="605" y="7"/>
                  </a:lnTo>
                  <a:lnTo>
                    <a:pt x="568" y="11"/>
                  </a:lnTo>
                  <a:lnTo>
                    <a:pt x="533" y="17"/>
                  </a:lnTo>
                  <a:lnTo>
                    <a:pt x="497" y="23"/>
                  </a:lnTo>
                  <a:lnTo>
                    <a:pt x="463" y="29"/>
                  </a:lnTo>
                  <a:lnTo>
                    <a:pt x="429" y="37"/>
                  </a:lnTo>
                  <a:lnTo>
                    <a:pt x="397" y="45"/>
                  </a:lnTo>
                  <a:lnTo>
                    <a:pt x="365" y="55"/>
                  </a:lnTo>
                  <a:lnTo>
                    <a:pt x="334" y="64"/>
                  </a:lnTo>
                  <a:lnTo>
                    <a:pt x="304" y="76"/>
                  </a:lnTo>
                  <a:lnTo>
                    <a:pt x="276" y="86"/>
                  </a:lnTo>
                  <a:lnTo>
                    <a:pt x="248" y="99"/>
                  </a:lnTo>
                  <a:lnTo>
                    <a:pt x="222" y="111"/>
                  </a:lnTo>
                  <a:lnTo>
                    <a:pt x="197" y="124"/>
                  </a:lnTo>
                  <a:lnTo>
                    <a:pt x="173" y="138"/>
                  </a:lnTo>
                  <a:lnTo>
                    <a:pt x="151" y="153"/>
                  </a:lnTo>
                  <a:lnTo>
                    <a:pt x="130" y="168"/>
                  </a:lnTo>
                  <a:lnTo>
                    <a:pt x="110" y="183"/>
                  </a:lnTo>
                  <a:lnTo>
                    <a:pt x="92" y="198"/>
                  </a:lnTo>
                  <a:lnTo>
                    <a:pt x="75" y="215"/>
                  </a:lnTo>
                  <a:lnTo>
                    <a:pt x="60" y="232"/>
                  </a:lnTo>
                  <a:lnTo>
                    <a:pt x="46" y="249"/>
                  </a:lnTo>
                  <a:lnTo>
                    <a:pt x="34" y="267"/>
                  </a:lnTo>
                  <a:lnTo>
                    <a:pt x="24" y="285"/>
                  </a:lnTo>
                  <a:lnTo>
                    <a:pt x="16" y="303"/>
                  </a:lnTo>
                  <a:lnTo>
                    <a:pt x="9" y="322"/>
                  </a:lnTo>
                  <a:lnTo>
                    <a:pt x="4" y="341"/>
                  </a:lnTo>
                  <a:lnTo>
                    <a:pt x="1" y="360"/>
                  </a:lnTo>
                  <a:lnTo>
                    <a:pt x="0" y="380"/>
                  </a:lnTo>
                  <a:lnTo>
                    <a:pt x="1" y="401"/>
                  </a:lnTo>
                  <a:lnTo>
                    <a:pt x="4" y="420"/>
                  </a:lnTo>
                  <a:lnTo>
                    <a:pt x="9" y="439"/>
                  </a:lnTo>
                  <a:lnTo>
                    <a:pt x="16" y="458"/>
                  </a:lnTo>
                  <a:lnTo>
                    <a:pt x="24" y="476"/>
                  </a:lnTo>
                  <a:lnTo>
                    <a:pt x="34" y="494"/>
                  </a:lnTo>
                  <a:lnTo>
                    <a:pt x="46" y="512"/>
                  </a:lnTo>
                  <a:lnTo>
                    <a:pt x="60" y="529"/>
                  </a:lnTo>
                  <a:lnTo>
                    <a:pt x="75" y="545"/>
                  </a:lnTo>
                  <a:lnTo>
                    <a:pt x="92" y="562"/>
                  </a:lnTo>
                  <a:lnTo>
                    <a:pt x="110" y="578"/>
                  </a:lnTo>
                  <a:lnTo>
                    <a:pt x="130" y="593"/>
                  </a:lnTo>
                  <a:lnTo>
                    <a:pt x="151" y="608"/>
                  </a:lnTo>
                  <a:lnTo>
                    <a:pt x="173" y="623"/>
                  </a:lnTo>
                  <a:lnTo>
                    <a:pt x="197" y="636"/>
                  </a:lnTo>
                  <a:lnTo>
                    <a:pt x="222" y="650"/>
                  </a:lnTo>
                  <a:lnTo>
                    <a:pt x="248" y="662"/>
                  </a:lnTo>
                  <a:lnTo>
                    <a:pt x="276" y="674"/>
                  </a:lnTo>
                  <a:lnTo>
                    <a:pt x="304" y="685"/>
                  </a:lnTo>
                  <a:lnTo>
                    <a:pt x="334" y="697"/>
                  </a:lnTo>
                  <a:lnTo>
                    <a:pt x="365" y="706"/>
                  </a:lnTo>
                  <a:lnTo>
                    <a:pt x="397" y="716"/>
                  </a:lnTo>
                  <a:lnTo>
                    <a:pt x="429" y="723"/>
                  </a:lnTo>
                  <a:lnTo>
                    <a:pt x="463" y="732"/>
                  </a:lnTo>
                  <a:lnTo>
                    <a:pt x="497" y="738"/>
                  </a:lnTo>
                  <a:lnTo>
                    <a:pt x="533" y="744"/>
                  </a:lnTo>
                  <a:lnTo>
                    <a:pt x="568" y="750"/>
                  </a:lnTo>
                  <a:lnTo>
                    <a:pt x="605" y="754"/>
                  </a:lnTo>
                  <a:lnTo>
                    <a:pt x="642" y="757"/>
                  </a:lnTo>
                  <a:lnTo>
                    <a:pt x="680" y="759"/>
                  </a:lnTo>
                  <a:lnTo>
                    <a:pt x="719" y="761"/>
                  </a:lnTo>
                  <a:lnTo>
                    <a:pt x="758" y="761"/>
                  </a:lnTo>
                  <a:lnTo>
                    <a:pt x="797" y="761"/>
                  </a:lnTo>
                  <a:lnTo>
                    <a:pt x="836" y="759"/>
                  </a:lnTo>
                  <a:lnTo>
                    <a:pt x="873" y="757"/>
                  </a:lnTo>
                  <a:lnTo>
                    <a:pt x="910" y="754"/>
                  </a:lnTo>
                  <a:lnTo>
                    <a:pt x="947" y="750"/>
                  </a:lnTo>
                  <a:lnTo>
                    <a:pt x="983" y="744"/>
                  </a:lnTo>
                  <a:lnTo>
                    <a:pt x="1019" y="738"/>
                  </a:lnTo>
                  <a:lnTo>
                    <a:pt x="1052" y="732"/>
                  </a:lnTo>
                  <a:lnTo>
                    <a:pt x="1086" y="723"/>
                  </a:lnTo>
                  <a:lnTo>
                    <a:pt x="1119" y="716"/>
                  </a:lnTo>
                  <a:lnTo>
                    <a:pt x="1150" y="706"/>
                  </a:lnTo>
                  <a:lnTo>
                    <a:pt x="1182" y="697"/>
                  </a:lnTo>
                  <a:lnTo>
                    <a:pt x="1211" y="685"/>
                  </a:lnTo>
                  <a:lnTo>
                    <a:pt x="1240" y="674"/>
                  </a:lnTo>
                  <a:lnTo>
                    <a:pt x="1267" y="662"/>
                  </a:lnTo>
                  <a:lnTo>
                    <a:pt x="1293" y="650"/>
                  </a:lnTo>
                  <a:lnTo>
                    <a:pt x="1319" y="636"/>
                  </a:lnTo>
                  <a:lnTo>
                    <a:pt x="1343" y="623"/>
                  </a:lnTo>
                  <a:lnTo>
                    <a:pt x="1365" y="608"/>
                  </a:lnTo>
                  <a:lnTo>
                    <a:pt x="1386" y="593"/>
                  </a:lnTo>
                  <a:lnTo>
                    <a:pt x="1406" y="578"/>
                  </a:lnTo>
                  <a:lnTo>
                    <a:pt x="1424" y="562"/>
                  </a:lnTo>
                  <a:lnTo>
                    <a:pt x="1441" y="545"/>
                  </a:lnTo>
                  <a:lnTo>
                    <a:pt x="1455" y="529"/>
                  </a:lnTo>
                  <a:lnTo>
                    <a:pt x="1469" y="512"/>
                  </a:lnTo>
                  <a:lnTo>
                    <a:pt x="1482" y="494"/>
                  </a:lnTo>
                  <a:lnTo>
                    <a:pt x="1491" y="476"/>
                  </a:lnTo>
                  <a:lnTo>
                    <a:pt x="1500" y="458"/>
                  </a:lnTo>
                  <a:lnTo>
                    <a:pt x="1507" y="439"/>
                  </a:lnTo>
                  <a:lnTo>
                    <a:pt x="1511" y="420"/>
                  </a:lnTo>
                  <a:lnTo>
                    <a:pt x="1514" y="401"/>
                  </a:lnTo>
                  <a:lnTo>
                    <a:pt x="1515" y="380"/>
                  </a:lnTo>
                  <a:lnTo>
                    <a:pt x="1514" y="360"/>
                  </a:lnTo>
                  <a:lnTo>
                    <a:pt x="1511" y="341"/>
                  </a:lnTo>
                  <a:lnTo>
                    <a:pt x="1507" y="322"/>
                  </a:lnTo>
                  <a:lnTo>
                    <a:pt x="1500" y="303"/>
                  </a:lnTo>
                  <a:lnTo>
                    <a:pt x="1491" y="285"/>
                  </a:lnTo>
                  <a:lnTo>
                    <a:pt x="1482" y="267"/>
                  </a:lnTo>
                  <a:lnTo>
                    <a:pt x="1469" y="249"/>
                  </a:lnTo>
                  <a:lnTo>
                    <a:pt x="1455" y="232"/>
                  </a:lnTo>
                  <a:lnTo>
                    <a:pt x="1441" y="215"/>
                  </a:lnTo>
                  <a:lnTo>
                    <a:pt x="1424" y="198"/>
                  </a:lnTo>
                  <a:lnTo>
                    <a:pt x="1406" y="183"/>
                  </a:lnTo>
                  <a:lnTo>
                    <a:pt x="1386" y="168"/>
                  </a:lnTo>
                  <a:lnTo>
                    <a:pt x="1365" y="153"/>
                  </a:lnTo>
                  <a:lnTo>
                    <a:pt x="1343" y="138"/>
                  </a:lnTo>
                  <a:lnTo>
                    <a:pt x="1319" y="124"/>
                  </a:lnTo>
                  <a:lnTo>
                    <a:pt x="1293" y="111"/>
                  </a:lnTo>
                  <a:lnTo>
                    <a:pt x="1267" y="99"/>
                  </a:lnTo>
                  <a:lnTo>
                    <a:pt x="1240" y="86"/>
                  </a:lnTo>
                  <a:lnTo>
                    <a:pt x="1211" y="76"/>
                  </a:lnTo>
                  <a:lnTo>
                    <a:pt x="1182" y="64"/>
                  </a:lnTo>
                  <a:lnTo>
                    <a:pt x="1150" y="55"/>
                  </a:lnTo>
                  <a:lnTo>
                    <a:pt x="1119" y="45"/>
                  </a:lnTo>
                  <a:lnTo>
                    <a:pt x="1086" y="37"/>
                  </a:lnTo>
                  <a:lnTo>
                    <a:pt x="1052" y="29"/>
                  </a:lnTo>
                  <a:lnTo>
                    <a:pt x="1019" y="23"/>
                  </a:lnTo>
                  <a:lnTo>
                    <a:pt x="983" y="17"/>
                  </a:lnTo>
                  <a:lnTo>
                    <a:pt x="947" y="11"/>
                  </a:lnTo>
                  <a:lnTo>
                    <a:pt x="910" y="7"/>
                  </a:lnTo>
                  <a:lnTo>
                    <a:pt x="873" y="4"/>
                  </a:lnTo>
                  <a:lnTo>
                    <a:pt x="836" y="2"/>
                  </a:lnTo>
                  <a:lnTo>
                    <a:pt x="797" y="0"/>
                  </a:lnTo>
                  <a:lnTo>
                    <a:pt x="758" y="0"/>
                  </a:lnTo>
                  <a:close/>
                  <a:moveTo>
                    <a:pt x="758" y="723"/>
                  </a:moveTo>
                  <a:lnTo>
                    <a:pt x="758" y="723"/>
                  </a:lnTo>
                  <a:lnTo>
                    <a:pt x="723" y="723"/>
                  </a:lnTo>
                  <a:lnTo>
                    <a:pt x="688" y="721"/>
                  </a:lnTo>
                  <a:lnTo>
                    <a:pt x="654" y="719"/>
                  </a:lnTo>
                  <a:lnTo>
                    <a:pt x="620" y="716"/>
                  </a:lnTo>
                  <a:lnTo>
                    <a:pt x="587" y="713"/>
                  </a:lnTo>
                  <a:lnTo>
                    <a:pt x="555" y="707"/>
                  </a:lnTo>
                  <a:lnTo>
                    <a:pt x="523" y="702"/>
                  </a:lnTo>
                  <a:lnTo>
                    <a:pt x="493" y="697"/>
                  </a:lnTo>
                  <a:lnTo>
                    <a:pt x="462" y="689"/>
                  </a:lnTo>
                  <a:lnTo>
                    <a:pt x="433" y="682"/>
                  </a:lnTo>
                  <a:lnTo>
                    <a:pt x="404" y="673"/>
                  </a:lnTo>
                  <a:lnTo>
                    <a:pt x="377" y="665"/>
                  </a:lnTo>
                  <a:lnTo>
                    <a:pt x="349" y="655"/>
                  </a:lnTo>
                  <a:lnTo>
                    <a:pt x="324" y="645"/>
                  </a:lnTo>
                  <a:lnTo>
                    <a:pt x="299" y="634"/>
                  </a:lnTo>
                  <a:lnTo>
                    <a:pt x="276" y="623"/>
                  </a:lnTo>
                  <a:lnTo>
                    <a:pt x="253" y="611"/>
                  </a:lnTo>
                  <a:lnTo>
                    <a:pt x="232" y="598"/>
                  </a:lnTo>
                  <a:lnTo>
                    <a:pt x="212" y="586"/>
                  </a:lnTo>
                  <a:lnTo>
                    <a:pt x="193" y="572"/>
                  </a:lnTo>
                  <a:lnTo>
                    <a:pt x="175" y="558"/>
                  </a:lnTo>
                  <a:lnTo>
                    <a:pt x="158" y="543"/>
                  </a:lnTo>
                  <a:lnTo>
                    <a:pt x="143" y="529"/>
                  </a:lnTo>
                  <a:lnTo>
                    <a:pt x="130" y="514"/>
                  </a:lnTo>
                  <a:lnTo>
                    <a:pt x="117" y="498"/>
                  </a:lnTo>
                  <a:lnTo>
                    <a:pt x="106" y="482"/>
                  </a:lnTo>
                  <a:lnTo>
                    <a:pt x="97" y="466"/>
                  </a:lnTo>
                  <a:lnTo>
                    <a:pt x="90" y="449"/>
                  </a:lnTo>
                  <a:lnTo>
                    <a:pt x="83" y="432"/>
                  </a:lnTo>
                  <a:lnTo>
                    <a:pt x="79" y="415"/>
                  </a:lnTo>
                  <a:lnTo>
                    <a:pt x="77" y="398"/>
                  </a:lnTo>
                  <a:lnTo>
                    <a:pt x="76" y="380"/>
                  </a:lnTo>
                  <a:lnTo>
                    <a:pt x="77" y="362"/>
                  </a:lnTo>
                  <a:lnTo>
                    <a:pt x="79" y="346"/>
                  </a:lnTo>
                  <a:lnTo>
                    <a:pt x="83" y="329"/>
                  </a:lnTo>
                  <a:lnTo>
                    <a:pt x="90" y="312"/>
                  </a:lnTo>
                  <a:lnTo>
                    <a:pt x="97" y="295"/>
                  </a:lnTo>
                  <a:lnTo>
                    <a:pt x="106" y="279"/>
                  </a:lnTo>
                  <a:lnTo>
                    <a:pt x="117" y="263"/>
                  </a:lnTo>
                  <a:lnTo>
                    <a:pt x="130" y="247"/>
                  </a:lnTo>
                  <a:lnTo>
                    <a:pt x="143" y="232"/>
                  </a:lnTo>
                  <a:lnTo>
                    <a:pt x="158" y="218"/>
                  </a:lnTo>
                  <a:lnTo>
                    <a:pt x="175" y="203"/>
                  </a:lnTo>
                  <a:lnTo>
                    <a:pt x="193" y="189"/>
                  </a:lnTo>
                  <a:lnTo>
                    <a:pt x="212" y="175"/>
                  </a:lnTo>
                  <a:lnTo>
                    <a:pt x="232" y="162"/>
                  </a:lnTo>
                  <a:lnTo>
                    <a:pt x="253" y="150"/>
                  </a:lnTo>
                  <a:lnTo>
                    <a:pt x="276" y="138"/>
                  </a:lnTo>
                  <a:lnTo>
                    <a:pt x="299" y="127"/>
                  </a:lnTo>
                  <a:lnTo>
                    <a:pt x="324" y="116"/>
                  </a:lnTo>
                  <a:lnTo>
                    <a:pt x="349" y="105"/>
                  </a:lnTo>
                  <a:lnTo>
                    <a:pt x="377" y="96"/>
                  </a:lnTo>
                  <a:lnTo>
                    <a:pt x="404" y="87"/>
                  </a:lnTo>
                  <a:lnTo>
                    <a:pt x="433" y="79"/>
                  </a:lnTo>
                  <a:lnTo>
                    <a:pt x="462" y="72"/>
                  </a:lnTo>
                  <a:lnTo>
                    <a:pt x="493" y="64"/>
                  </a:lnTo>
                  <a:lnTo>
                    <a:pt x="523" y="59"/>
                  </a:lnTo>
                  <a:lnTo>
                    <a:pt x="555" y="54"/>
                  </a:lnTo>
                  <a:lnTo>
                    <a:pt x="587" y="48"/>
                  </a:lnTo>
                  <a:lnTo>
                    <a:pt x="620" y="45"/>
                  </a:lnTo>
                  <a:lnTo>
                    <a:pt x="654" y="42"/>
                  </a:lnTo>
                  <a:lnTo>
                    <a:pt x="688" y="40"/>
                  </a:lnTo>
                  <a:lnTo>
                    <a:pt x="723" y="38"/>
                  </a:lnTo>
                  <a:lnTo>
                    <a:pt x="758" y="38"/>
                  </a:lnTo>
                  <a:lnTo>
                    <a:pt x="792" y="38"/>
                  </a:lnTo>
                  <a:lnTo>
                    <a:pt x="827" y="40"/>
                  </a:lnTo>
                  <a:lnTo>
                    <a:pt x="862" y="42"/>
                  </a:lnTo>
                  <a:lnTo>
                    <a:pt x="896" y="45"/>
                  </a:lnTo>
                  <a:lnTo>
                    <a:pt x="928" y="48"/>
                  </a:lnTo>
                  <a:lnTo>
                    <a:pt x="961" y="54"/>
                  </a:lnTo>
                  <a:lnTo>
                    <a:pt x="992" y="59"/>
                  </a:lnTo>
                  <a:lnTo>
                    <a:pt x="1023" y="64"/>
                  </a:lnTo>
                  <a:lnTo>
                    <a:pt x="1053" y="72"/>
                  </a:lnTo>
                  <a:lnTo>
                    <a:pt x="1083" y="79"/>
                  </a:lnTo>
                  <a:lnTo>
                    <a:pt x="1111" y="87"/>
                  </a:lnTo>
                  <a:lnTo>
                    <a:pt x="1139" y="96"/>
                  </a:lnTo>
                  <a:lnTo>
                    <a:pt x="1166" y="105"/>
                  </a:lnTo>
                  <a:lnTo>
                    <a:pt x="1191" y="116"/>
                  </a:lnTo>
                  <a:lnTo>
                    <a:pt x="1216" y="127"/>
                  </a:lnTo>
                  <a:lnTo>
                    <a:pt x="1240" y="138"/>
                  </a:lnTo>
                  <a:lnTo>
                    <a:pt x="1263" y="150"/>
                  </a:lnTo>
                  <a:lnTo>
                    <a:pt x="1284" y="162"/>
                  </a:lnTo>
                  <a:lnTo>
                    <a:pt x="1304" y="175"/>
                  </a:lnTo>
                  <a:lnTo>
                    <a:pt x="1323" y="189"/>
                  </a:lnTo>
                  <a:lnTo>
                    <a:pt x="1341" y="203"/>
                  </a:lnTo>
                  <a:lnTo>
                    <a:pt x="1358" y="218"/>
                  </a:lnTo>
                  <a:lnTo>
                    <a:pt x="1372" y="232"/>
                  </a:lnTo>
                  <a:lnTo>
                    <a:pt x="1386" y="247"/>
                  </a:lnTo>
                  <a:lnTo>
                    <a:pt x="1399" y="263"/>
                  </a:lnTo>
                  <a:lnTo>
                    <a:pt x="1409" y="279"/>
                  </a:lnTo>
                  <a:lnTo>
                    <a:pt x="1419" y="295"/>
                  </a:lnTo>
                  <a:lnTo>
                    <a:pt x="1426" y="312"/>
                  </a:lnTo>
                  <a:lnTo>
                    <a:pt x="1432" y="329"/>
                  </a:lnTo>
                  <a:lnTo>
                    <a:pt x="1436" y="346"/>
                  </a:lnTo>
                  <a:lnTo>
                    <a:pt x="1439" y="362"/>
                  </a:lnTo>
                  <a:lnTo>
                    <a:pt x="1440" y="380"/>
                  </a:lnTo>
                  <a:lnTo>
                    <a:pt x="1439" y="398"/>
                  </a:lnTo>
                  <a:lnTo>
                    <a:pt x="1436" y="415"/>
                  </a:lnTo>
                  <a:lnTo>
                    <a:pt x="1432" y="432"/>
                  </a:lnTo>
                  <a:lnTo>
                    <a:pt x="1426" y="449"/>
                  </a:lnTo>
                  <a:lnTo>
                    <a:pt x="1419" y="466"/>
                  </a:lnTo>
                  <a:lnTo>
                    <a:pt x="1409" y="482"/>
                  </a:lnTo>
                  <a:lnTo>
                    <a:pt x="1399" y="498"/>
                  </a:lnTo>
                  <a:lnTo>
                    <a:pt x="1386" y="514"/>
                  </a:lnTo>
                  <a:lnTo>
                    <a:pt x="1372" y="529"/>
                  </a:lnTo>
                  <a:lnTo>
                    <a:pt x="1358" y="543"/>
                  </a:lnTo>
                  <a:lnTo>
                    <a:pt x="1341" y="558"/>
                  </a:lnTo>
                  <a:lnTo>
                    <a:pt x="1323" y="572"/>
                  </a:lnTo>
                  <a:lnTo>
                    <a:pt x="1304" y="586"/>
                  </a:lnTo>
                  <a:lnTo>
                    <a:pt x="1284" y="598"/>
                  </a:lnTo>
                  <a:lnTo>
                    <a:pt x="1263" y="611"/>
                  </a:lnTo>
                  <a:lnTo>
                    <a:pt x="1240" y="623"/>
                  </a:lnTo>
                  <a:lnTo>
                    <a:pt x="1216" y="634"/>
                  </a:lnTo>
                  <a:lnTo>
                    <a:pt x="1191" y="645"/>
                  </a:lnTo>
                  <a:lnTo>
                    <a:pt x="1166" y="655"/>
                  </a:lnTo>
                  <a:lnTo>
                    <a:pt x="1139" y="665"/>
                  </a:lnTo>
                  <a:lnTo>
                    <a:pt x="1111" y="673"/>
                  </a:lnTo>
                  <a:lnTo>
                    <a:pt x="1083" y="682"/>
                  </a:lnTo>
                  <a:lnTo>
                    <a:pt x="1053" y="689"/>
                  </a:lnTo>
                  <a:lnTo>
                    <a:pt x="1023" y="697"/>
                  </a:lnTo>
                  <a:lnTo>
                    <a:pt x="992" y="702"/>
                  </a:lnTo>
                  <a:lnTo>
                    <a:pt x="961" y="707"/>
                  </a:lnTo>
                  <a:lnTo>
                    <a:pt x="928" y="713"/>
                  </a:lnTo>
                  <a:lnTo>
                    <a:pt x="896" y="716"/>
                  </a:lnTo>
                  <a:lnTo>
                    <a:pt x="862" y="719"/>
                  </a:lnTo>
                  <a:lnTo>
                    <a:pt x="827" y="721"/>
                  </a:lnTo>
                  <a:lnTo>
                    <a:pt x="792" y="723"/>
                  </a:lnTo>
                  <a:lnTo>
                    <a:pt x="758" y="723"/>
                  </a:lnTo>
                  <a:close/>
                </a:path>
              </a:pathLst>
            </a:custGeom>
            <a:solidFill>
              <a:srgbClr val="FFFFFF"/>
            </a:soli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grpSp>
      <p:grpSp>
        <p:nvGrpSpPr>
          <p:cNvPr id="61" name="Group 42"/>
          <p:cNvGrpSpPr>
            <a:grpSpLocks/>
          </p:cNvGrpSpPr>
          <p:nvPr/>
        </p:nvGrpSpPr>
        <p:grpSpPr bwMode="auto">
          <a:xfrm>
            <a:off x="4967683" y="2695681"/>
            <a:ext cx="543504" cy="485272"/>
            <a:chOff x="4413" y="1610"/>
            <a:chExt cx="704" cy="707"/>
          </a:xfrm>
        </p:grpSpPr>
        <p:sp>
          <p:nvSpPr>
            <p:cNvPr id="62" name="Freeform 43"/>
            <p:cNvSpPr>
              <a:spLocks/>
            </p:cNvSpPr>
            <p:nvPr/>
          </p:nvSpPr>
          <p:spPr bwMode="auto">
            <a:xfrm>
              <a:off x="4457" y="1632"/>
              <a:ext cx="615" cy="509"/>
            </a:xfrm>
            <a:custGeom>
              <a:avLst/>
              <a:gdLst>
                <a:gd name="T0" fmla="*/ 615 w 1061"/>
                <a:gd name="T1" fmla="*/ 501 h 876"/>
                <a:gd name="T2" fmla="*/ 610 w 1061"/>
                <a:gd name="T3" fmla="*/ 478 h 876"/>
                <a:gd name="T4" fmla="*/ 597 w 1061"/>
                <a:gd name="T5" fmla="*/ 456 h 876"/>
                <a:gd name="T6" fmla="*/ 579 w 1061"/>
                <a:gd name="T7" fmla="*/ 435 h 876"/>
                <a:gd name="T8" fmla="*/ 555 w 1061"/>
                <a:gd name="T9" fmla="*/ 416 h 876"/>
                <a:gd name="T10" fmla="*/ 525 w 1061"/>
                <a:gd name="T11" fmla="*/ 400 h 876"/>
                <a:gd name="T12" fmla="*/ 492 w 1061"/>
                <a:gd name="T13" fmla="*/ 385 h 876"/>
                <a:gd name="T14" fmla="*/ 455 w 1061"/>
                <a:gd name="T15" fmla="*/ 372 h 876"/>
                <a:gd name="T16" fmla="*/ 414 w 1061"/>
                <a:gd name="T17" fmla="*/ 363 h 876"/>
                <a:gd name="T18" fmla="*/ 370 w 1061"/>
                <a:gd name="T19" fmla="*/ 357 h 876"/>
                <a:gd name="T20" fmla="*/ 324 w 1061"/>
                <a:gd name="T21" fmla="*/ 354 h 876"/>
                <a:gd name="T22" fmla="*/ 292 w 1061"/>
                <a:gd name="T23" fmla="*/ 354 h 876"/>
                <a:gd name="T24" fmla="*/ 246 w 1061"/>
                <a:gd name="T25" fmla="*/ 357 h 876"/>
                <a:gd name="T26" fmla="*/ 202 w 1061"/>
                <a:gd name="T27" fmla="*/ 363 h 876"/>
                <a:gd name="T28" fmla="*/ 161 w 1061"/>
                <a:gd name="T29" fmla="*/ 372 h 876"/>
                <a:gd name="T30" fmla="*/ 124 w 1061"/>
                <a:gd name="T31" fmla="*/ 385 h 876"/>
                <a:gd name="T32" fmla="*/ 91 w 1061"/>
                <a:gd name="T33" fmla="*/ 400 h 876"/>
                <a:gd name="T34" fmla="*/ 61 w 1061"/>
                <a:gd name="T35" fmla="*/ 416 h 876"/>
                <a:gd name="T36" fmla="*/ 37 w 1061"/>
                <a:gd name="T37" fmla="*/ 435 h 876"/>
                <a:gd name="T38" fmla="*/ 19 w 1061"/>
                <a:gd name="T39" fmla="*/ 456 h 876"/>
                <a:gd name="T40" fmla="*/ 6 w 1061"/>
                <a:gd name="T41" fmla="*/ 478 h 876"/>
                <a:gd name="T42" fmla="*/ 1 w 1061"/>
                <a:gd name="T43" fmla="*/ 501 h 876"/>
                <a:gd name="T44" fmla="*/ 0 w 1061"/>
                <a:gd name="T45" fmla="*/ 155 h 876"/>
                <a:gd name="T46" fmla="*/ 3 w 1061"/>
                <a:gd name="T47" fmla="*/ 132 h 876"/>
                <a:gd name="T48" fmla="*/ 14 w 1061"/>
                <a:gd name="T49" fmla="*/ 109 h 876"/>
                <a:gd name="T50" fmla="*/ 31 w 1061"/>
                <a:gd name="T51" fmla="*/ 88 h 876"/>
                <a:gd name="T52" fmla="*/ 53 w 1061"/>
                <a:gd name="T53" fmla="*/ 69 h 876"/>
                <a:gd name="T54" fmla="*/ 80 w 1061"/>
                <a:gd name="T55" fmla="*/ 51 h 876"/>
                <a:gd name="T56" fmla="*/ 112 w 1061"/>
                <a:gd name="T57" fmla="*/ 36 h 876"/>
                <a:gd name="T58" fmla="*/ 149 w 1061"/>
                <a:gd name="T59" fmla="*/ 22 h 876"/>
                <a:gd name="T60" fmla="*/ 188 w 1061"/>
                <a:gd name="T61" fmla="*/ 12 h 876"/>
                <a:gd name="T62" fmla="*/ 231 w 1061"/>
                <a:gd name="T63" fmla="*/ 5 h 876"/>
                <a:gd name="T64" fmla="*/ 276 w 1061"/>
                <a:gd name="T65" fmla="*/ 1 h 876"/>
                <a:gd name="T66" fmla="*/ 308 w 1061"/>
                <a:gd name="T67" fmla="*/ 0 h 876"/>
                <a:gd name="T68" fmla="*/ 355 w 1061"/>
                <a:gd name="T69" fmla="*/ 2 h 876"/>
                <a:gd name="T70" fmla="*/ 399 w 1061"/>
                <a:gd name="T71" fmla="*/ 7 h 876"/>
                <a:gd name="T72" fmla="*/ 442 w 1061"/>
                <a:gd name="T73" fmla="*/ 16 h 876"/>
                <a:gd name="T74" fmla="*/ 480 w 1061"/>
                <a:gd name="T75" fmla="*/ 27 h 876"/>
                <a:gd name="T76" fmla="*/ 515 w 1061"/>
                <a:gd name="T77" fmla="*/ 40 h 876"/>
                <a:gd name="T78" fmla="*/ 546 w 1061"/>
                <a:gd name="T79" fmla="*/ 57 h 876"/>
                <a:gd name="T80" fmla="*/ 571 w 1061"/>
                <a:gd name="T81" fmla="*/ 74 h 876"/>
                <a:gd name="T82" fmla="*/ 592 w 1061"/>
                <a:gd name="T83" fmla="*/ 95 h 876"/>
                <a:gd name="T84" fmla="*/ 606 w 1061"/>
                <a:gd name="T85" fmla="*/ 116 h 876"/>
                <a:gd name="T86" fmla="*/ 614 w 1061"/>
                <a:gd name="T87" fmla="*/ 139 h 876"/>
                <a:gd name="T88" fmla="*/ 616 w 1061"/>
                <a:gd name="T89" fmla="*/ 509 h 87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61"/>
                <a:gd name="T136" fmla="*/ 0 h 876"/>
                <a:gd name="T137" fmla="*/ 1061 w 1061"/>
                <a:gd name="T138" fmla="*/ 876 h 87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61" h="876">
                  <a:moveTo>
                    <a:pt x="1061" y="876"/>
                  </a:moveTo>
                  <a:lnTo>
                    <a:pt x="1061" y="876"/>
                  </a:lnTo>
                  <a:lnTo>
                    <a:pt x="1060" y="862"/>
                  </a:lnTo>
                  <a:lnTo>
                    <a:pt x="1058" y="849"/>
                  </a:lnTo>
                  <a:lnTo>
                    <a:pt x="1054" y="836"/>
                  </a:lnTo>
                  <a:lnTo>
                    <a:pt x="1050" y="822"/>
                  </a:lnTo>
                  <a:lnTo>
                    <a:pt x="1044" y="809"/>
                  </a:lnTo>
                  <a:lnTo>
                    <a:pt x="1037" y="797"/>
                  </a:lnTo>
                  <a:lnTo>
                    <a:pt x="1028" y="784"/>
                  </a:lnTo>
                  <a:lnTo>
                    <a:pt x="1019" y="772"/>
                  </a:lnTo>
                  <a:lnTo>
                    <a:pt x="1008" y="761"/>
                  </a:lnTo>
                  <a:lnTo>
                    <a:pt x="997" y="749"/>
                  </a:lnTo>
                  <a:lnTo>
                    <a:pt x="984" y="737"/>
                  </a:lnTo>
                  <a:lnTo>
                    <a:pt x="970" y="727"/>
                  </a:lnTo>
                  <a:lnTo>
                    <a:pt x="956" y="716"/>
                  </a:lnTo>
                  <a:lnTo>
                    <a:pt x="940" y="707"/>
                  </a:lnTo>
                  <a:lnTo>
                    <a:pt x="923" y="697"/>
                  </a:lnTo>
                  <a:lnTo>
                    <a:pt x="905" y="688"/>
                  </a:lnTo>
                  <a:lnTo>
                    <a:pt x="887" y="678"/>
                  </a:lnTo>
                  <a:lnTo>
                    <a:pt x="868" y="671"/>
                  </a:lnTo>
                  <a:lnTo>
                    <a:pt x="848" y="662"/>
                  </a:lnTo>
                  <a:lnTo>
                    <a:pt x="827" y="655"/>
                  </a:lnTo>
                  <a:lnTo>
                    <a:pt x="805" y="648"/>
                  </a:lnTo>
                  <a:lnTo>
                    <a:pt x="783" y="641"/>
                  </a:lnTo>
                  <a:lnTo>
                    <a:pt x="761" y="636"/>
                  </a:lnTo>
                  <a:lnTo>
                    <a:pt x="737" y="631"/>
                  </a:lnTo>
                  <a:lnTo>
                    <a:pt x="713" y="625"/>
                  </a:lnTo>
                  <a:lnTo>
                    <a:pt x="688" y="621"/>
                  </a:lnTo>
                  <a:lnTo>
                    <a:pt x="663" y="618"/>
                  </a:lnTo>
                  <a:lnTo>
                    <a:pt x="638" y="615"/>
                  </a:lnTo>
                  <a:lnTo>
                    <a:pt x="611" y="613"/>
                  </a:lnTo>
                  <a:lnTo>
                    <a:pt x="585" y="611"/>
                  </a:lnTo>
                  <a:lnTo>
                    <a:pt x="558" y="609"/>
                  </a:lnTo>
                  <a:lnTo>
                    <a:pt x="530" y="609"/>
                  </a:lnTo>
                  <a:lnTo>
                    <a:pt x="503" y="609"/>
                  </a:lnTo>
                  <a:lnTo>
                    <a:pt x="476" y="611"/>
                  </a:lnTo>
                  <a:lnTo>
                    <a:pt x="449" y="613"/>
                  </a:lnTo>
                  <a:lnTo>
                    <a:pt x="423" y="615"/>
                  </a:lnTo>
                  <a:lnTo>
                    <a:pt x="398" y="618"/>
                  </a:lnTo>
                  <a:lnTo>
                    <a:pt x="373" y="621"/>
                  </a:lnTo>
                  <a:lnTo>
                    <a:pt x="348" y="625"/>
                  </a:lnTo>
                  <a:lnTo>
                    <a:pt x="324" y="631"/>
                  </a:lnTo>
                  <a:lnTo>
                    <a:pt x="300" y="636"/>
                  </a:lnTo>
                  <a:lnTo>
                    <a:pt x="278" y="641"/>
                  </a:lnTo>
                  <a:lnTo>
                    <a:pt x="256" y="648"/>
                  </a:lnTo>
                  <a:lnTo>
                    <a:pt x="234" y="655"/>
                  </a:lnTo>
                  <a:lnTo>
                    <a:pt x="213" y="662"/>
                  </a:lnTo>
                  <a:lnTo>
                    <a:pt x="193" y="671"/>
                  </a:lnTo>
                  <a:lnTo>
                    <a:pt x="174" y="678"/>
                  </a:lnTo>
                  <a:lnTo>
                    <a:pt x="156" y="688"/>
                  </a:lnTo>
                  <a:lnTo>
                    <a:pt x="138" y="697"/>
                  </a:lnTo>
                  <a:lnTo>
                    <a:pt x="121" y="707"/>
                  </a:lnTo>
                  <a:lnTo>
                    <a:pt x="105" y="716"/>
                  </a:lnTo>
                  <a:lnTo>
                    <a:pt x="91" y="727"/>
                  </a:lnTo>
                  <a:lnTo>
                    <a:pt x="77" y="737"/>
                  </a:lnTo>
                  <a:lnTo>
                    <a:pt x="64" y="749"/>
                  </a:lnTo>
                  <a:lnTo>
                    <a:pt x="53" y="761"/>
                  </a:lnTo>
                  <a:lnTo>
                    <a:pt x="42" y="772"/>
                  </a:lnTo>
                  <a:lnTo>
                    <a:pt x="33" y="784"/>
                  </a:lnTo>
                  <a:lnTo>
                    <a:pt x="24" y="797"/>
                  </a:lnTo>
                  <a:lnTo>
                    <a:pt x="17" y="809"/>
                  </a:lnTo>
                  <a:lnTo>
                    <a:pt x="11" y="822"/>
                  </a:lnTo>
                  <a:lnTo>
                    <a:pt x="6" y="836"/>
                  </a:lnTo>
                  <a:lnTo>
                    <a:pt x="3" y="849"/>
                  </a:lnTo>
                  <a:lnTo>
                    <a:pt x="1" y="862"/>
                  </a:lnTo>
                  <a:lnTo>
                    <a:pt x="0" y="876"/>
                  </a:lnTo>
                  <a:lnTo>
                    <a:pt x="0" y="267"/>
                  </a:lnTo>
                  <a:lnTo>
                    <a:pt x="1" y="253"/>
                  </a:lnTo>
                  <a:lnTo>
                    <a:pt x="3" y="239"/>
                  </a:lnTo>
                  <a:lnTo>
                    <a:pt x="6" y="227"/>
                  </a:lnTo>
                  <a:lnTo>
                    <a:pt x="11" y="213"/>
                  </a:lnTo>
                  <a:lnTo>
                    <a:pt x="17" y="200"/>
                  </a:lnTo>
                  <a:lnTo>
                    <a:pt x="24" y="187"/>
                  </a:lnTo>
                  <a:lnTo>
                    <a:pt x="33" y="175"/>
                  </a:lnTo>
                  <a:lnTo>
                    <a:pt x="42" y="163"/>
                  </a:lnTo>
                  <a:lnTo>
                    <a:pt x="53" y="151"/>
                  </a:lnTo>
                  <a:lnTo>
                    <a:pt x="64" y="140"/>
                  </a:lnTo>
                  <a:lnTo>
                    <a:pt x="77" y="128"/>
                  </a:lnTo>
                  <a:lnTo>
                    <a:pt x="91" y="118"/>
                  </a:lnTo>
                  <a:lnTo>
                    <a:pt x="105" y="107"/>
                  </a:lnTo>
                  <a:lnTo>
                    <a:pt x="121" y="98"/>
                  </a:lnTo>
                  <a:lnTo>
                    <a:pt x="138" y="88"/>
                  </a:lnTo>
                  <a:lnTo>
                    <a:pt x="156" y="78"/>
                  </a:lnTo>
                  <a:lnTo>
                    <a:pt x="174" y="69"/>
                  </a:lnTo>
                  <a:lnTo>
                    <a:pt x="193" y="62"/>
                  </a:lnTo>
                  <a:lnTo>
                    <a:pt x="213" y="53"/>
                  </a:lnTo>
                  <a:lnTo>
                    <a:pt x="234" y="46"/>
                  </a:lnTo>
                  <a:lnTo>
                    <a:pt x="256" y="38"/>
                  </a:lnTo>
                  <a:lnTo>
                    <a:pt x="278" y="32"/>
                  </a:lnTo>
                  <a:lnTo>
                    <a:pt x="300" y="27"/>
                  </a:lnTo>
                  <a:lnTo>
                    <a:pt x="324" y="21"/>
                  </a:lnTo>
                  <a:lnTo>
                    <a:pt x="348" y="16"/>
                  </a:lnTo>
                  <a:lnTo>
                    <a:pt x="373" y="12"/>
                  </a:lnTo>
                  <a:lnTo>
                    <a:pt x="398" y="9"/>
                  </a:lnTo>
                  <a:lnTo>
                    <a:pt x="423" y="5"/>
                  </a:lnTo>
                  <a:lnTo>
                    <a:pt x="449" y="3"/>
                  </a:lnTo>
                  <a:lnTo>
                    <a:pt x="476" y="1"/>
                  </a:lnTo>
                  <a:lnTo>
                    <a:pt x="503" y="0"/>
                  </a:lnTo>
                  <a:lnTo>
                    <a:pt x="530" y="0"/>
                  </a:lnTo>
                  <a:lnTo>
                    <a:pt x="558" y="0"/>
                  </a:lnTo>
                  <a:lnTo>
                    <a:pt x="585" y="1"/>
                  </a:lnTo>
                  <a:lnTo>
                    <a:pt x="611" y="3"/>
                  </a:lnTo>
                  <a:lnTo>
                    <a:pt x="638" y="5"/>
                  </a:lnTo>
                  <a:lnTo>
                    <a:pt x="663" y="9"/>
                  </a:lnTo>
                  <a:lnTo>
                    <a:pt x="688" y="12"/>
                  </a:lnTo>
                  <a:lnTo>
                    <a:pt x="713" y="16"/>
                  </a:lnTo>
                  <a:lnTo>
                    <a:pt x="737" y="21"/>
                  </a:lnTo>
                  <a:lnTo>
                    <a:pt x="761" y="27"/>
                  </a:lnTo>
                  <a:lnTo>
                    <a:pt x="783" y="32"/>
                  </a:lnTo>
                  <a:lnTo>
                    <a:pt x="805" y="38"/>
                  </a:lnTo>
                  <a:lnTo>
                    <a:pt x="827" y="46"/>
                  </a:lnTo>
                  <a:lnTo>
                    <a:pt x="848" y="53"/>
                  </a:lnTo>
                  <a:lnTo>
                    <a:pt x="868" y="62"/>
                  </a:lnTo>
                  <a:lnTo>
                    <a:pt x="887" y="69"/>
                  </a:lnTo>
                  <a:lnTo>
                    <a:pt x="905" y="78"/>
                  </a:lnTo>
                  <a:lnTo>
                    <a:pt x="923" y="88"/>
                  </a:lnTo>
                  <a:lnTo>
                    <a:pt x="940" y="98"/>
                  </a:lnTo>
                  <a:lnTo>
                    <a:pt x="956" y="107"/>
                  </a:lnTo>
                  <a:lnTo>
                    <a:pt x="970" y="118"/>
                  </a:lnTo>
                  <a:lnTo>
                    <a:pt x="984" y="128"/>
                  </a:lnTo>
                  <a:lnTo>
                    <a:pt x="997" y="140"/>
                  </a:lnTo>
                  <a:lnTo>
                    <a:pt x="1008" y="151"/>
                  </a:lnTo>
                  <a:lnTo>
                    <a:pt x="1019" y="163"/>
                  </a:lnTo>
                  <a:lnTo>
                    <a:pt x="1028" y="175"/>
                  </a:lnTo>
                  <a:lnTo>
                    <a:pt x="1037" y="187"/>
                  </a:lnTo>
                  <a:lnTo>
                    <a:pt x="1044" y="200"/>
                  </a:lnTo>
                  <a:lnTo>
                    <a:pt x="1050" y="213"/>
                  </a:lnTo>
                  <a:lnTo>
                    <a:pt x="1054" y="227"/>
                  </a:lnTo>
                  <a:lnTo>
                    <a:pt x="1058" y="239"/>
                  </a:lnTo>
                  <a:lnTo>
                    <a:pt x="1060" y="253"/>
                  </a:lnTo>
                  <a:lnTo>
                    <a:pt x="1061" y="267"/>
                  </a:lnTo>
                  <a:lnTo>
                    <a:pt x="1061" y="876"/>
                  </a:lnTo>
                  <a:close/>
                </a:path>
              </a:pathLst>
            </a:custGeom>
            <a:solidFill>
              <a:srgbClr val="5F5F5F"/>
            </a:soli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sp>
          <p:nvSpPr>
            <p:cNvPr id="63" name="Freeform 44"/>
            <p:cNvSpPr>
              <a:spLocks/>
            </p:cNvSpPr>
            <p:nvPr/>
          </p:nvSpPr>
          <p:spPr bwMode="auto">
            <a:xfrm>
              <a:off x="4413" y="1786"/>
              <a:ext cx="704" cy="531"/>
            </a:xfrm>
            <a:custGeom>
              <a:avLst/>
              <a:gdLst>
                <a:gd name="T0" fmla="*/ 703 w 1213"/>
                <a:gd name="T1" fmla="*/ 9 h 914"/>
                <a:gd name="T2" fmla="*/ 696 w 1213"/>
                <a:gd name="T3" fmla="*/ 35 h 914"/>
                <a:gd name="T4" fmla="*/ 683 w 1213"/>
                <a:gd name="T5" fmla="*/ 60 h 914"/>
                <a:gd name="T6" fmla="*/ 661 w 1213"/>
                <a:gd name="T7" fmla="*/ 84 h 914"/>
                <a:gd name="T8" fmla="*/ 634 w 1213"/>
                <a:gd name="T9" fmla="*/ 106 h 914"/>
                <a:gd name="T10" fmla="*/ 601 w 1213"/>
                <a:gd name="T11" fmla="*/ 125 h 914"/>
                <a:gd name="T12" fmla="*/ 563 w 1213"/>
                <a:gd name="T13" fmla="*/ 141 h 914"/>
                <a:gd name="T14" fmla="*/ 520 w 1213"/>
                <a:gd name="T15" fmla="*/ 155 h 914"/>
                <a:gd name="T16" fmla="*/ 473 w 1213"/>
                <a:gd name="T17" fmla="*/ 166 h 914"/>
                <a:gd name="T18" fmla="*/ 423 w 1213"/>
                <a:gd name="T19" fmla="*/ 173 h 914"/>
                <a:gd name="T20" fmla="*/ 370 w 1213"/>
                <a:gd name="T21" fmla="*/ 176 h 914"/>
                <a:gd name="T22" fmla="*/ 334 w 1213"/>
                <a:gd name="T23" fmla="*/ 176 h 914"/>
                <a:gd name="T24" fmla="*/ 281 w 1213"/>
                <a:gd name="T25" fmla="*/ 173 h 914"/>
                <a:gd name="T26" fmla="*/ 231 w 1213"/>
                <a:gd name="T27" fmla="*/ 166 h 914"/>
                <a:gd name="T28" fmla="*/ 184 w 1213"/>
                <a:gd name="T29" fmla="*/ 155 h 914"/>
                <a:gd name="T30" fmla="*/ 141 w 1213"/>
                <a:gd name="T31" fmla="*/ 141 h 914"/>
                <a:gd name="T32" fmla="*/ 103 w 1213"/>
                <a:gd name="T33" fmla="*/ 125 h 914"/>
                <a:gd name="T34" fmla="*/ 70 w 1213"/>
                <a:gd name="T35" fmla="*/ 106 h 914"/>
                <a:gd name="T36" fmla="*/ 43 w 1213"/>
                <a:gd name="T37" fmla="*/ 84 h 914"/>
                <a:gd name="T38" fmla="*/ 21 w 1213"/>
                <a:gd name="T39" fmla="*/ 60 h 914"/>
                <a:gd name="T40" fmla="*/ 8 w 1213"/>
                <a:gd name="T41" fmla="*/ 35 h 914"/>
                <a:gd name="T42" fmla="*/ 1 w 1213"/>
                <a:gd name="T43" fmla="*/ 9 h 914"/>
                <a:gd name="T44" fmla="*/ 0 w 1213"/>
                <a:gd name="T45" fmla="*/ 353 h 914"/>
                <a:gd name="T46" fmla="*/ 5 w 1213"/>
                <a:gd name="T47" fmla="*/ 380 h 914"/>
                <a:gd name="T48" fmla="*/ 16 w 1213"/>
                <a:gd name="T49" fmla="*/ 406 h 914"/>
                <a:gd name="T50" fmla="*/ 35 w 1213"/>
                <a:gd name="T51" fmla="*/ 430 h 914"/>
                <a:gd name="T52" fmla="*/ 60 w 1213"/>
                <a:gd name="T53" fmla="*/ 452 h 914"/>
                <a:gd name="T54" fmla="*/ 92 w 1213"/>
                <a:gd name="T55" fmla="*/ 472 h 914"/>
                <a:gd name="T56" fmla="*/ 128 w 1213"/>
                <a:gd name="T57" fmla="*/ 489 h 914"/>
                <a:gd name="T58" fmla="*/ 169 w 1213"/>
                <a:gd name="T59" fmla="*/ 504 h 914"/>
                <a:gd name="T60" fmla="*/ 215 w 1213"/>
                <a:gd name="T61" fmla="*/ 516 h 914"/>
                <a:gd name="T62" fmla="*/ 264 w 1213"/>
                <a:gd name="T63" fmla="*/ 524 h 914"/>
                <a:gd name="T64" fmla="*/ 316 w 1213"/>
                <a:gd name="T65" fmla="*/ 529 h 914"/>
                <a:gd name="T66" fmla="*/ 352 w 1213"/>
                <a:gd name="T67" fmla="*/ 530 h 914"/>
                <a:gd name="T68" fmla="*/ 406 w 1213"/>
                <a:gd name="T69" fmla="*/ 528 h 914"/>
                <a:gd name="T70" fmla="*/ 456 w 1213"/>
                <a:gd name="T71" fmla="*/ 522 h 914"/>
                <a:gd name="T72" fmla="*/ 505 w 1213"/>
                <a:gd name="T73" fmla="*/ 513 h 914"/>
                <a:gd name="T74" fmla="*/ 548 w 1213"/>
                <a:gd name="T75" fmla="*/ 500 h 914"/>
                <a:gd name="T76" fmla="*/ 589 w 1213"/>
                <a:gd name="T77" fmla="*/ 484 h 914"/>
                <a:gd name="T78" fmla="*/ 623 w 1213"/>
                <a:gd name="T79" fmla="*/ 466 h 914"/>
                <a:gd name="T80" fmla="*/ 653 w 1213"/>
                <a:gd name="T81" fmla="*/ 445 h 914"/>
                <a:gd name="T82" fmla="*/ 676 w 1213"/>
                <a:gd name="T83" fmla="*/ 422 h 914"/>
                <a:gd name="T84" fmla="*/ 693 w 1213"/>
                <a:gd name="T85" fmla="*/ 397 h 914"/>
                <a:gd name="T86" fmla="*/ 702 w 1213"/>
                <a:gd name="T87" fmla="*/ 371 h 914"/>
                <a:gd name="T88" fmla="*/ 704 w 1213"/>
                <a:gd name="T89" fmla="*/ 0 h 91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13"/>
                <a:gd name="T136" fmla="*/ 0 h 914"/>
                <a:gd name="T137" fmla="*/ 1213 w 1213"/>
                <a:gd name="T138" fmla="*/ 914 h 91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13" h="914">
                  <a:moveTo>
                    <a:pt x="1213" y="0"/>
                  </a:moveTo>
                  <a:lnTo>
                    <a:pt x="1213" y="0"/>
                  </a:lnTo>
                  <a:lnTo>
                    <a:pt x="1212" y="16"/>
                  </a:lnTo>
                  <a:lnTo>
                    <a:pt x="1209" y="30"/>
                  </a:lnTo>
                  <a:lnTo>
                    <a:pt x="1205" y="46"/>
                  </a:lnTo>
                  <a:lnTo>
                    <a:pt x="1200" y="61"/>
                  </a:lnTo>
                  <a:lnTo>
                    <a:pt x="1194" y="76"/>
                  </a:lnTo>
                  <a:lnTo>
                    <a:pt x="1185" y="91"/>
                  </a:lnTo>
                  <a:lnTo>
                    <a:pt x="1176" y="104"/>
                  </a:lnTo>
                  <a:lnTo>
                    <a:pt x="1165" y="118"/>
                  </a:lnTo>
                  <a:lnTo>
                    <a:pt x="1153" y="132"/>
                  </a:lnTo>
                  <a:lnTo>
                    <a:pt x="1139" y="145"/>
                  </a:lnTo>
                  <a:lnTo>
                    <a:pt x="1125" y="157"/>
                  </a:lnTo>
                  <a:lnTo>
                    <a:pt x="1109" y="170"/>
                  </a:lnTo>
                  <a:lnTo>
                    <a:pt x="1093" y="182"/>
                  </a:lnTo>
                  <a:lnTo>
                    <a:pt x="1074" y="193"/>
                  </a:lnTo>
                  <a:lnTo>
                    <a:pt x="1055" y="205"/>
                  </a:lnTo>
                  <a:lnTo>
                    <a:pt x="1035" y="216"/>
                  </a:lnTo>
                  <a:lnTo>
                    <a:pt x="1014" y="225"/>
                  </a:lnTo>
                  <a:lnTo>
                    <a:pt x="992" y="235"/>
                  </a:lnTo>
                  <a:lnTo>
                    <a:pt x="970" y="244"/>
                  </a:lnTo>
                  <a:lnTo>
                    <a:pt x="945" y="253"/>
                  </a:lnTo>
                  <a:lnTo>
                    <a:pt x="921" y="260"/>
                  </a:lnTo>
                  <a:lnTo>
                    <a:pt x="896" y="267"/>
                  </a:lnTo>
                  <a:lnTo>
                    <a:pt x="870" y="275"/>
                  </a:lnTo>
                  <a:lnTo>
                    <a:pt x="842" y="280"/>
                  </a:lnTo>
                  <a:lnTo>
                    <a:pt x="815" y="286"/>
                  </a:lnTo>
                  <a:lnTo>
                    <a:pt x="786" y="291"/>
                  </a:lnTo>
                  <a:lnTo>
                    <a:pt x="758" y="295"/>
                  </a:lnTo>
                  <a:lnTo>
                    <a:pt x="729" y="298"/>
                  </a:lnTo>
                  <a:lnTo>
                    <a:pt x="699" y="301"/>
                  </a:lnTo>
                  <a:lnTo>
                    <a:pt x="669" y="303"/>
                  </a:lnTo>
                  <a:lnTo>
                    <a:pt x="638" y="304"/>
                  </a:lnTo>
                  <a:lnTo>
                    <a:pt x="606" y="304"/>
                  </a:lnTo>
                  <a:lnTo>
                    <a:pt x="575" y="304"/>
                  </a:lnTo>
                  <a:lnTo>
                    <a:pt x="544" y="303"/>
                  </a:lnTo>
                  <a:lnTo>
                    <a:pt x="514" y="301"/>
                  </a:lnTo>
                  <a:lnTo>
                    <a:pt x="484" y="298"/>
                  </a:lnTo>
                  <a:lnTo>
                    <a:pt x="455" y="295"/>
                  </a:lnTo>
                  <a:lnTo>
                    <a:pt x="427" y="291"/>
                  </a:lnTo>
                  <a:lnTo>
                    <a:pt x="398" y="286"/>
                  </a:lnTo>
                  <a:lnTo>
                    <a:pt x="371" y="280"/>
                  </a:lnTo>
                  <a:lnTo>
                    <a:pt x="343" y="275"/>
                  </a:lnTo>
                  <a:lnTo>
                    <a:pt x="317" y="267"/>
                  </a:lnTo>
                  <a:lnTo>
                    <a:pt x="292" y="260"/>
                  </a:lnTo>
                  <a:lnTo>
                    <a:pt x="268" y="253"/>
                  </a:lnTo>
                  <a:lnTo>
                    <a:pt x="243" y="244"/>
                  </a:lnTo>
                  <a:lnTo>
                    <a:pt x="221" y="235"/>
                  </a:lnTo>
                  <a:lnTo>
                    <a:pt x="199" y="225"/>
                  </a:lnTo>
                  <a:lnTo>
                    <a:pt x="178" y="216"/>
                  </a:lnTo>
                  <a:lnTo>
                    <a:pt x="158" y="205"/>
                  </a:lnTo>
                  <a:lnTo>
                    <a:pt x="139" y="193"/>
                  </a:lnTo>
                  <a:lnTo>
                    <a:pt x="120" y="182"/>
                  </a:lnTo>
                  <a:lnTo>
                    <a:pt x="104" y="170"/>
                  </a:lnTo>
                  <a:lnTo>
                    <a:pt x="88" y="157"/>
                  </a:lnTo>
                  <a:lnTo>
                    <a:pt x="74" y="145"/>
                  </a:lnTo>
                  <a:lnTo>
                    <a:pt x="60" y="132"/>
                  </a:lnTo>
                  <a:lnTo>
                    <a:pt x="48" y="118"/>
                  </a:lnTo>
                  <a:lnTo>
                    <a:pt x="37" y="104"/>
                  </a:lnTo>
                  <a:lnTo>
                    <a:pt x="28" y="91"/>
                  </a:lnTo>
                  <a:lnTo>
                    <a:pt x="19" y="76"/>
                  </a:lnTo>
                  <a:lnTo>
                    <a:pt x="13" y="61"/>
                  </a:lnTo>
                  <a:lnTo>
                    <a:pt x="8" y="46"/>
                  </a:lnTo>
                  <a:lnTo>
                    <a:pt x="4" y="30"/>
                  </a:lnTo>
                  <a:lnTo>
                    <a:pt x="1" y="16"/>
                  </a:lnTo>
                  <a:lnTo>
                    <a:pt x="0" y="0"/>
                  </a:lnTo>
                  <a:lnTo>
                    <a:pt x="0" y="609"/>
                  </a:lnTo>
                  <a:lnTo>
                    <a:pt x="1" y="625"/>
                  </a:lnTo>
                  <a:lnTo>
                    <a:pt x="4" y="640"/>
                  </a:lnTo>
                  <a:lnTo>
                    <a:pt x="8" y="656"/>
                  </a:lnTo>
                  <a:lnTo>
                    <a:pt x="13" y="670"/>
                  </a:lnTo>
                  <a:lnTo>
                    <a:pt x="19" y="685"/>
                  </a:lnTo>
                  <a:lnTo>
                    <a:pt x="28" y="700"/>
                  </a:lnTo>
                  <a:lnTo>
                    <a:pt x="37" y="714"/>
                  </a:lnTo>
                  <a:lnTo>
                    <a:pt x="48" y="728"/>
                  </a:lnTo>
                  <a:lnTo>
                    <a:pt x="60" y="741"/>
                  </a:lnTo>
                  <a:lnTo>
                    <a:pt x="74" y="754"/>
                  </a:lnTo>
                  <a:lnTo>
                    <a:pt x="88" y="767"/>
                  </a:lnTo>
                  <a:lnTo>
                    <a:pt x="104" y="779"/>
                  </a:lnTo>
                  <a:lnTo>
                    <a:pt x="120" y="791"/>
                  </a:lnTo>
                  <a:lnTo>
                    <a:pt x="139" y="803"/>
                  </a:lnTo>
                  <a:lnTo>
                    <a:pt x="158" y="814"/>
                  </a:lnTo>
                  <a:lnTo>
                    <a:pt x="178" y="825"/>
                  </a:lnTo>
                  <a:lnTo>
                    <a:pt x="199" y="834"/>
                  </a:lnTo>
                  <a:lnTo>
                    <a:pt x="221" y="844"/>
                  </a:lnTo>
                  <a:lnTo>
                    <a:pt x="243" y="853"/>
                  </a:lnTo>
                  <a:lnTo>
                    <a:pt x="268" y="862"/>
                  </a:lnTo>
                  <a:lnTo>
                    <a:pt x="292" y="869"/>
                  </a:lnTo>
                  <a:lnTo>
                    <a:pt x="317" y="877"/>
                  </a:lnTo>
                  <a:lnTo>
                    <a:pt x="343" y="884"/>
                  </a:lnTo>
                  <a:lnTo>
                    <a:pt x="371" y="889"/>
                  </a:lnTo>
                  <a:lnTo>
                    <a:pt x="398" y="896"/>
                  </a:lnTo>
                  <a:lnTo>
                    <a:pt x="427" y="900"/>
                  </a:lnTo>
                  <a:lnTo>
                    <a:pt x="455" y="904"/>
                  </a:lnTo>
                  <a:lnTo>
                    <a:pt x="484" y="907"/>
                  </a:lnTo>
                  <a:lnTo>
                    <a:pt x="514" y="911"/>
                  </a:lnTo>
                  <a:lnTo>
                    <a:pt x="544" y="913"/>
                  </a:lnTo>
                  <a:lnTo>
                    <a:pt x="575" y="914"/>
                  </a:lnTo>
                  <a:lnTo>
                    <a:pt x="606" y="914"/>
                  </a:lnTo>
                  <a:lnTo>
                    <a:pt x="638" y="914"/>
                  </a:lnTo>
                  <a:lnTo>
                    <a:pt x="669" y="913"/>
                  </a:lnTo>
                  <a:lnTo>
                    <a:pt x="699" y="911"/>
                  </a:lnTo>
                  <a:lnTo>
                    <a:pt x="729" y="907"/>
                  </a:lnTo>
                  <a:lnTo>
                    <a:pt x="758" y="904"/>
                  </a:lnTo>
                  <a:lnTo>
                    <a:pt x="786" y="900"/>
                  </a:lnTo>
                  <a:lnTo>
                    <a:pt x="815" y="896"/>
                  </a:lnTo>
                  <a:lnTo>
                    <a:pt x="842" y="889"/>
                  </a:lnTo>
                  <a:lnTo>
                    <a:pt x="870" y="884"/>
                  </a:lnTo>
                  <a:lnTo>
                    <a:pt x="896" y="877"/>
                  </a:lnTo>
                  <a:lnTo>
                    <a:pt x="921" y="869"/>
                  </a:lnTo>
                  <a:lnTo>
                    <a:pt x="945" y="862"/>
                  </a:lnTo>
                  <a:lnTo>
                    <a:pt x="970" y="853"/>
                  </a:lnTo>
                  <a:lnTo>
                    <a:pt x="992" y="844"/>
                  </a:lnTo>
                  <a:lnTo>
                    <a:pt x="1014" y="834"/>
                  </a:lnTo>
                  <a:lnTo>
                    <a:pt x="1035" y="825"/>
                  </a:lnTo>
                  <a:lnTo>
                    <a:pt x="1055" y="814"/>
                  </a:lnTo>
                  <a:lnTo>
                    <a:pt x="1074" y="803"/>
                  </a:lnTo>
                  <a:lnTo>
                    <a:pt x="1093" y="791"/>
                  </a:lnTo>
                  <a:lnTo>
                    <a:pt x="1109" y="779"/>
                  </a:lnTo>
                  <a:lnTo>
                    <a:pt x="1125" y="767"/>
                  </a:lnTo>
                  <a:lnTo>
                    <a:pt x="1139" y="754"/>
                  </a:lnTo>
                  <a:lnTo>
                    <a:pt x="1153" y="741"/>
                  </a:lnTo>
                  <a:lnTo>
                    <a:pt x="1165" y="728"/>
                  </a:lnTo>
                  <a:lnTo>
                    <a:pt x="1176" y="714"/>
                  </a:lnTo>
                  <a:lnTo>
                    <a:pt x="1185" y="700"/>
                  </a:lnTo>
                  <a:lnTo>
                    <a:pt x="1194" y="685"/>
                  </a:lnTo>
                  <a:lnTo>
                    <a:pt x="1200" y="670"/>
                  </a:lnTo>
                  <a:lnTo>
                    <a:pt x="1205" y="656"/>
                  </a:lnTo>
                  <a:lnTo>
                    <a:pt x="1209" y="640"/>
                  </a:lnTo>
                  <a:lnTo>
                    <a:pt x="1212" y="625"/>
                  </a:lnTo>
                  <a:lnTo>
                    <a:pt x="1213" y="609"/>
                  </a:lnTo>
                  <a:lnTo>
                    <a:pt x="1213" y="0"/>
                  </a:lnTo>
                  <a:close/>
                </a:path>
              </a:pathLst>
            </a:custGeom>
            <a:gradFill rotWithShape="1">
              <a:gsLst>
                <a:gs pos="0">
                  <a:srgbClr val="969696"/>
                </a:gs>
                <a:gs pos="50000">
                  <a:srgbClr val="BFBFBF"/>
                </a:gs>
                <a:gs pos="100000">
                  <a:srgbClr val="969696"/>
                </a:gs>
              </a:gsLst>
              <a:lin ang="0" scaled="1"/>
            </a:gra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sp>
          <p:nvSpPr>
            <p:cNvPr id="64" name="Freeform 45"/>
            <p:cNvSpPr>
              <a:spLocks noEditPoints="1"/>
            </p:cNvSpPr>
            <p:nvPr/>
          </p:nvSpPr>
          <p:spPr bwMode="auto">
            <a:xfrm>
              <a:off x="4413" y="1610"/>
              <a:ext cx="704" cy="352"/>
            </a:xfrm>
            <a:custGeom>
              <a:avLst/>
              <a:gdLst>
                <a:gd name="T0" fmla="*/ 298 w 1213"/>
                <a:gd name="T1" fmla="*/ 2 h 609"/>
                <a:gd name="T2" fmla="*/ 215 w 1213"/>
                <a:gd name="T3" fmla="*/ 14 h 609"/>
                <a:gd name="T4" fmla="*/ 141 w 1213"/>
                <a:gd name="T5" fmla="*/ 35 h 609"/>
                <a:gd name="T6" fmla="*/ 81 w 1213"/>
                <a:gd name="T7" fmla="*/ 64 h 609"/>
                <a:gd name="T8" fmla="*/ 35 w 1213"/>
                <a:gd name="T9" fmla="*/ 100 h 609"/>
                <a:gd name="T10" fmla="*/ 8 w 1213"/>
                <a:gd name="T11" fmla="*/ 141 h 609"/>
                <a:gd name="T12" fmla="*/ 0 w 1213"/>
                <a:gd name="T13" fmla="*/ 177 h 609"/>
                <a:gd name="T14" fmla="*/ 11 w 1213"/>
                <a:gd name="T15" fmla="*/ 221 h 609"/>
                <a:gd name="T16" fmla="*/ 43 w 1213"/>
                <a:gd name="T17" fmla="*/ 261 h 609"/>
                <a:gd name="T18" fmla="*/ 92 w 1213"/>
                <a:gd name="T19" fmla="*/ 296 h 609"/>
                <a:gd name="T20" fmla="*/ 156 w 1213"/>
                <a:gd name="T21" fmla="*/ 323 h 609"/>
                <a:gd name="T22" fmla="*/ 231 w 1213"/>
                <a:gd name="T23" fmla="*/ 343 h 609"/>
                <a:gd name="T24" fmla="*/ 316 w 1213"/>
                <a:gd name="T25" fmla="*/ 352 h 609"/>
                <a:gd name="T26" fmla="*/ 388 w 1213"/>
                <a:gd name="T27" fmla="*/ 352 h 609"/>
                <a:gd name="T28" fmla="*/ 473 w 1213"/>
                <a:gd name="T29" fmla="*/ 343 h 609"/>
                <a:gd name="T30" fmla="*/ 548 w 1213"/>
                <a:gd name="T31" fmla="*/ 323 h 609"/>
                <a:gd name="T32" fmla="*/ 612 w 1213"/>
                <a:gd name="T33" fmla="*/ 296 h 609"/>
                <a:gd name="T34" fmla="*/ 661 w 1213"/>
                <a:gd name="T35" fmla="*/ 261 h 609"/>
                <a:gd name="T36" fmla="*/ 693 w 1213"/>
                <a:gd name="T37" fmla="*/ 221 h 609"/>
                <a:gd name="T38" fmla="*/ 704 w 1213"/>
                <a:gd name="T39" fmla="*/ 177 h 609"/>
                <a:gd name="T40" fmla="*/ 696 w 1213"/>
                <a:gd name="T41" fmla="*/ 141 h 609"/>
                <a:gd name="T42" fmla="*/ 669 w 1213"/>
                <a:gd name="T43" fmla="*/ 100 h 609"/>
                <a:gd name="T44" fmla="*/ 623 w 1213"/>
                <a:gd name="T45" fmla="*/ 64 h 609"/>
                <a:gd name="T46" fmla="*/ 563 w 1213"/>
                <a:gd name="T47" fmla="*/ 35 h 609"/>
                <a:gd name="T48" fmla="*/ 489 w 1213"/>
                <a:gd name="T49" fmla="*/ 14 h 609"/>
                <a:gd name="T50" fmla="*/ 406 w 1213"/>
                <a:gd name="T51" fmla="*/ 2 h 609"/>
                <a:gd name="T52" fmla="*/ 352 w 1213"/>
                <a:gd name="T53" fmla="*/ 331 h 609"/>
                <a:gd name="T54" fmla="*/ 290 w 1213"/>
                <a:gd name="T55" fmla="*/ 328 h 609"/>
                <a:gd name="T56" fmla="*/ 218 w 1213"/>
                <a:gd name="T57" fmla="*/ 316 h 609"/>
                <a:gd name="T58" fmla="*/ 156 w 1213"/>
                <a:gd name="T59" fmla="*/ 296 h 609"/>
                <a:gd name="T60" fmla="*/ 105 w 1213"/>
                <a:gd name="T61" fmla="*/ 269 h 609"/>
                <a:gd name="T62" fmla="*/ 68 w 1213"/>
                <a:gd name="T63" fmla="*/ 236 h 609"/>
                <a:gd name="T64" fmla="*/ 48 w 1213"/>
                <a:gd name="T65" fmla="*/ 200 h 609"/>
                <a:gd name="T66" fmla="*/ 45 w 1213"/>
                <a:gd name="T67" fmla="*/ 169 h 609"/>
                <a:gd name="T68" fmla="*/ 58 w 1213"/>
                <a:gd name="T69" fmla="*/ 130 h 609"/>
                <a:gd name="T70" fmla="*/ 89 w 1213"/>
                <a:gd name="T71" fmla="*/ 96 h 609"/>
                <a:gd name="T72" fmla="*/ 135 w 1213"/>
                <a:gd name="T73" fmla="*/ 67 h 609"/>
                <a:gd name="T74" fmla="*/ 193 w 1213"/>
                <a:gd name="T75" fmla="*/ 44 h 609"/>
                <a:gd name="T76" fmla="*/ 261 w 1213"/>
                <a:gd name="T77" fmla="*/ 29 h 609"/>
                <a:gd name="T78" fmla="*/ 336 w 1213"/>
                <a:gd name="T79" fmla="*/ 22 h 609"/>
                <a:gd name="T80" fmla="*/ 399 w 1213"/>
                <a:gd name="T81" fmla="*/ 24 h 609"/>
                <a:gd name="T82" fmla="*/ 472 w 1213"/>
                <a:gd name="T83" fmla="*/ 34 h 609"/>
                <a:gd name="T84" fmla="*/ 536 w 1213"/>
                <a:gd name="T85" fmla="*/ 53 h 609"/>
                <a:gd name="T86" fmla="*/ 590 w 1213"/>
                <a:gd name="T87" fmla="*/ 79 h 609"/>
                <a:gd name="T88" fmla="*/ 629 w 1213"/>
                <a:gd name="T89" fmla="*/ 110 h 609"/>
                <a:gd name="T90" fmla="*/ 654 w 1213"/>
                <a:gd name="T91" fmla="*/ 145 h 609"/>
                <a:gd name="T92" fmla="*/ 660 w 1213"/>
                <a:gd name="T93" fmla="*/ 177 h 609"/>
                <a:gd name="T94" fmla="*/ 650 w 1213"/>
                <a:gd name="T95" fmla="*/ 215 h 609"/>
                <a:gd name="T96" fmla="*/ 623 w 1213"/>
                <a:gd name="T97" fmla="*/ 250 h 609"/>
                <a:gd name="T98" fmla="*/ 580 w 1213"/>
                <a:gd name="T99" fmla="*/ 281 h 609"/>
                <a:gd name="T100" fmla="*/ 524 w 1213"/>
                <a:gd name="T101" fmla="*/ 305 h 609"/>
                <a:gd name="T102" fmla="*/ 458 w 1213"/>
                <a:gd name="T103" fmla="*/ 322 h 609"/>
                <a:gd name="T104" fmla="*/ 384 w 1213"/>
                <a:gd name="T105" fmla="*/ 330 h 60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13"/>
                <a:gd name="T160" fmla="*/ 0 h 609"/>
                <a:gd name="T161" fmla="*/ 1213 w 1213"/>
                <a:gd name="T162" fmla="*/ 609 h 60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13" h="609">
                  <a:moveTo>
                    <a:pt x="606" y="0"/>
                  </a:moveTo>
                  <a:lnTo>
                    <a:pt x="606" y="0"/>
                  </a:lnTo>
                  <a:lnTo>
                    <a:pt x="575" y="0"/>
                  </a:lnTo>
                  <a:lnTo>
                    <a:pt x="544" y="1"/>
                  </a:lnTo>
                  <a:lnTo>
                    <a:pt x="514" y="3"/>
                  </a:lnTo>
                  <a:lnTo>
                    <a:pt x="484" y="6"/>
                  </a:lnTo>
                  <a:lnTo>
                    <a:pt x="455" y="10"/>
                  </a:lnTo>
                  <a:lnTo>
                    <a:pt x="427" y="14"/>
                  </a:lnTo>
                  <a:lnTo>
                    <a:pt x="398" y="18"/>
                  </a:lnTo>
                  <a:lnTo>
                    <a:pt x="371" y="24"/>
                  </a:lnTo>
                  <a:lnTo>
                    <a:pt x="343" y="30"/>
                  </a:lnTo>
                  <a:lnTo>
                    <a:pt x="317" y="37"/>
                  </a:lnTo>
                  <a:lnTo>
                    <a:pt x="292" y="45"/>
                  </a:lnTo>
                  <a:lnTo>
                    <a:pt x="268" y="52"/>
                  </a:lnTo>
                  <a:lnTo>
                    <a:pt x="243" y="60"/>
                  </a:lnTo>
                  <a:lnTo>
                    <a:pt x="221" y="70"/>
                  </a:lnTo>
                  <a:lnTo>
                    <a:pt x="199" y="79"/>
                  </a:lnTo>
                  <a:lnTo>
                    <a:pt x="178" y="89"/>
                  </a:lnTo>
                  <a:lnTo>
                    <a:pt x="158" y="100"/>
                  </a:lnTo>
                  <a:lnTo>
                    <a:pt x="139" y="111"/>
                  </a:lnTo>
                  <a:lnTo>
                    <a:pt x="120" y="123"/>
                  </a:lnTo>
                  <a:lnTo>
                    <a:pt x="104" y="134"/>
                  </a:lnTo>
                  <a:lnTo>
                    <a:pt x="88" y="147"/>
                  </a:lnTo>
                  <a:lnTo>
                    <a:pt x="74" y="160"/>
                  </a:lnTo>
                  <a:lnTo>
                    <a:pt x="60" y="173"/>
                  </a:lnTo>
                  <a:lnTo>
                    <a:pt x="48" y="186"/>
                  </a:lnTo>
                  <a:lnTo>
                    <a:pt x="37" y="200"/>
                  </a:lnTo>
                  <a:lnTo>
                    <a:pt x="28" y="214"/>
                  </a:lnTo>
                  <a:lnTo>
                    <a:pt x="19" y="229"/>
                  </a:lnTo>
                  <a:lnTo>
                    <a:pt x="13" y="243"/>
                  </a:lnTo>
                  <a:lnTo>
                    <a:pt x="8" y="258"/>
                  </a:lnTo>
                  <a:lnTo>
                    <a:pt x="4" y="274"/>
                  </a:lnTo>
                  <a:lnTo>
                    <a:pt x="1" y="289"/>
                  </a:lnTo>
                  <a:lnTo>
                    <a:pt x="0" y="305"/>
                  </a:lnTo>
                  <a:lnTo>
                    <a:pt x="1" y="321"/>
                  </a:lnTo>
                  <a:lnTo>
                    <a:pt x="4" y="335"/>
                  </a:lnTo>
                  <a:lnTo>
                    <a:pt x="8" y="351"/>
                  </a:lnTo>
                  <a:lnTo>
                    <a:pt x="13" y="366"/>
                  </a:lnTo>
                  <a:lnTo>
                    <a:pt x="19" y="381"/>
                  </a:lnTo>
                  <a:lnTo>
                    <a:pt x="28" y="396"/>
                  </a:lnTo>
                  <a:lnTo>
                    <a:pt x="37" y="409"/>
                  </a:lnTo>
                  <a:lnTo>
                    <a:pt x="48" y="423"/>
                  </a:lnTo>
                  <a:lnTo>
                    <a:pt x="60" y="437"/>
                  </a:lnTo>
                  <a:lnTo>
                    <a:pt x="74" y="450"/>
                  </a:lnTo>
                  <a:lnTo>
                    <a:pt x="88" y="462"/>
                  </a:lnTo>
                  <a:lnTo>
                    <a:pt x="104" y="475"/>
                  </a:lnTo>
                  <a:lnTo>
                    <a:pt x="120" y="487"/>
                  </a:lnTo>
                  <a:lnTo>
                    <a:pt x="139" y="498"/>
                  </a:lnTo>
                  <a:lnTo>
                    <a:pt x="158" y="510"/>
                  </a:lnTo>
                  <a:lnTo>
                    <a:pt x="178" y="521"/>
                  </a:lnTo>
                  <a:lnTo>
                    <a:pt x="199" y="530"/>
                  </a:lnTo>
                  <a:lnTo>
                    <a:pt x="221" y="540"/>
                  </a:lnTo>
                  <a:lnTo>
                    <a:pt x="243" y="549"/>
                  </a:lnTo>
                  <a:lnTo>
                    <a:pt x="268" y="558"/>
                  </a:lnTo>
                  <a:lnTo>
                    <a:pt x="292" y="565"/>
                  </a:lnTo>
                  <a:lnTo>
                    <a:pt x="317" y="572"/>
                  </a:lnTo>
                  <a:lnTo>
                    <a:pt x="343" y="580"/>
                  </a:lnTo>
                  <a:lnTo>
                    <a:pt x="371" y="585"/>
                  </a:lnTo>
                  <a:lnTo>
                    <a:pt x="398" y="591"/>
                  </a:lnTo>
                  <a:lnTo>
                    <a:pt x="427" y="596"/>
                  </a:lnTo>
                  <a:lnTo>
                    <a:pt x="455" y="600"/>
                  </a:lnTo>
                  <a:lnTo>
                    <a:pt x="484" y="603"/>
                  </a:lnTo>
                  <a:lnTo>
                    <a:pt x="514" y="606"/>
                  </a:lnTo>
                  <a:lnTo>
                    <a:pt x="544" y="608"/>
                  </a:lnTo>
                  <a:lnTo>
                    <a:pt x="575" y="609"/>
                  </a:lnTo>
                  <a:lnTo>
                    <a:pt x="606" y="609"/>
                  </a:lnTo>
                  <a:lnTo>
                    <a:pt x="638" y="609"/>
                  </a:lnTo>
                  <a:lnTo>
                    <a:pt x="669" y="608"/>
                  </a:lnTo>
                  <a:lnTo>
                    <a:pt x="699" y="606"/>
                  </a:lnTo>
                  <a:lnTo>
                    <a:pt x="729" y="603"/>
                  </a:lnTo>
                  <a:lnTo>
                    <a:pt x="758" y="600"/>
                  </a:lnTo>
                  <a:lnTo>
                    <a:pt x="786" y="596"/>
                  </a:lnTo>
                  <a:lnTo>
                    <a:pt x="815" y="591"/>
                  </a:lnTo>
                  <a:lnTo>
                    <a:pt x="842" y="585"/>
                  </a:lnTo>
                  <a:lnTo>
                    <a:pt x="870" y="580"/>
                  </a:lnTo>
                  <a:lnTo>
                    <a:pt x="896" y="572"/>
                  </a:lnTo>
                  <a:lnTo>
                    <a:pt x="921" y="565"/>
                  </a:lnTo>
                  <a:lnTo>
                    <a:pt x="945" y="558"/>
                  </a:lnTo>
                  <a:lnTo>
                    <a:pt x="970" y="549"/>
                  </a:lnTo>
                  <a:lnTo>
                    <a:pt x="992" y="540"/>
                  </a:lnTo>
                  <a:lnTo>
                    <a:pt x="1014" y="530"/>
                  </a:lnTo>
                  <a:lnTo>
                    <a:pt x="1035" y="521"/>
                  </a:lnTo>
                  <a:lnTo>
                    <a:pt x="1055" y="510"/>
                  </a:lnTo>
                  <a:lnTo>
                    <a:pt x="1074" y="498"/>
                  </a:lnTo>
                  <a:lnTo>
                    <a:pt x="1093" y="487"/>
                  </a:lnTo>
                  <a:lnTo>
                    <a:pt x="1109" y="475"/>
                  </a:lnTo>
                  <a:lnTo>
                    <a:pt x="1125" y="462"/>
                  </a:lnTo>
                  <a:lnTo>
                    <a:pt x="1139" y="450"/>
                  </a:lnTo>
                  <a:lnTo>
                    <a:pt x="1153" y="437"/>
                  </a:lnTo>
                  <a:lnTo>
                    <a:pt x="1165" y="423"/>
                  </a:lnTo>
                  <a:lnTo>
                    <a:pt x="1176" y="409"/>
                  </a:lnTo>
                  <a:lnTo>
                    <a:pt x="1185" y="396"/>
                  </a:lnTo>
                  <a:lnTo>
                    <a:pt x="1194" y="381"/>
                  </a:lnTo>
                  <a:lnTo>
                    <a:pt x="1200" y="366"/>
                  </a:lnTo>
                  <a:lnTo>
                    <a:pt x="1205" y="351"/>
                  </a:lnTo>
                  <a:lnTo>
                    <a:pt x="1209" y="335"/>
                  </a:lnTo>
                  <a:lnTo>
                    <a:pt x="1212" y="321"/>
                  </a:lnTo>
                  <a:lnTo>
                    <a:pt x="1213" y="305"/>
                  </a:lnTo>
                  <a:lnTo>
                    <a:pt x="1212" y="289"/>
                  </a:lnTo>
                  <a:lnTo>
                    <a:pt x="1209" y="274"/>
                  </a:lnTo>
                  <a:lnTo>
                    <a:pt x="1205" y="258"/>
                  </a:lnTo>
                  <a:lnTo>
                    <a:pt x="1200" y="243"/>
                  </a:lnTo>
                  <a:lnTo>
                    <a:pt x="1194" y="229"/>
                  </a:lnTo>
                  <a:lnTo>
                    <a:pt x="1185" y="214"/>
                  </a:lnTo>
                  <a:lnTo>
                    <a:pt x="1176" y="200"/>
                  </a:lnTo>
                  <a:lnTo>
                    <a:pt x="1165" y="186"/>
                  </a:lnTo>
                  <a:lnTo>
                    <a:pt x="1153" y="173"/>
                  </a:lnTo>
                  <a:lnTo>
                    <a:pt x="1139" y="160"/>
                  </a:lnTo>
                  <a:lnTo>
                    <a:pt x="1125" y="147"/>
                  </a:lnTo>
                  <a:lnTo>
                    <a:pt x="1109" y="134"/>
                  </a:lnTo>
                  <a:lnTo>
                    <a:pt x="1093" y="123"/>
                  </a:lnTo>
                  <a:lnTo>
                    <a:pt x="1074" y="111"/>
                  </a:lnTo>
                  <a:lnTo>
                    <a:pt x="1055" y="100"/>
                  </a:lnTo>
                  <a:lnTo>
                    <a:pt x="1035" y="89"/>
                  </a:lnTo>
                  <a:lnTo>
                    <a:pt x="1014" y="79"/>
                  </a:lnTo>
                  <a:lnTo>
                    <a:pt x="992" y="70"/>
                  </a:lnTo>
                  <a:lnTo>
                    <a:pt x="970" y="60"/>
                  </a:lnTo>
                  <a:lnTo>
                    <a:pt x="945" y="52"/>
                  </a:lnTo>
                  <a:lnTo>
                    <a:pt x="921" y="45"/>
                  </a:lnTo>
                  <a:lnTo>
                    <a:pt x="896" y="37"/>
                  </a:lnTo>
                  <a:lnTo>
                    <a:pt x="870" y="30"/>
                  </a:lnTo>
                  <a:lnTo>
                    <a:pt x="842" y="24"/>
                  </a:lnTo>
                  <a:lnTo>
                    <a:pt x="815" y="18"/>
                  </a:lnTo>
                  <a:lnTo>
                    <a:pt x="786" y="14"/>
                  </a:lnTo>
                  <a:lnTo>
                    <a:pt x="758" y="10"/>
                  </a:lnTo>
                  <a:lnTo>
                    <a:pt x="729" y="6"/>
                  </a:lnTo>
                  <a:lnTo>
                    <a:pt x="699" y="3"/>
                  </a:lnTo>
                  <a:lnTo>
                    <a:pt x="669" y="1"/>
                  </a:lnTo>
                  <a:lnTo>
                    <a:pt x="638" y="0"/>
                  </a:lnTo>
                  <a:lnTo>
                    <a:pt x="606" y="0"/>
                  </a:lnTo>
                  <a:close/>
                  <a:moveTo>
                    <a:pt x="606" y="571"/>
                  </a:moveTo>
                  <a:lnTo>
                    <a:pt x="606" y="571"/>
                  </a:lnTo>
                  <a:lnTo>
                    <a:pt x="579" y="571"/>
                  </a:lnTo>
                  <a:lnTo>
                    <a:pt x="552" y="570"/>
                  </a:lnTo>
                  <a:lnTo>
                    <a:pt x="525" y="568"/>
                  </a:lnTo>
                  <a:lnTo>
                    <a:pt x="499" y="566"/>
                  </a:lnTo>
                  <a:lnTo>
                    <a:pt x="474" y="563"/>
                  </a:lnTo>
                  <a:lnTo>
                    <a:pt x="449" y="560"/>
                  </a:lnTo>
                  <a:lnTo>
                    <a:pt x="424" y="555"/>
                  </a:lnTo>
                  <a:lnTo>
                    <a:pt x="400" y="550"/>
                  </a:lnTo>
                  <a:lnTo>
                    <a:pt x="376" y="545"/>
                  </a:lnTo>
                  <a:lnTo>
                    <a:pt x="354" y="540"/>
                  </a:lnTo>
                  <a:lnTo>
                    <a:pt x="332" y="533"/>
                  </a:lnTo>
                  <a:lnTo>
                    <a:pt x="310" y="526"/>
                  </a:lnTo>
                  <a:lnTo>
                    <a:pt x="289" y="518"/>
                  </a:lnTo>
                  <a:lnTo>
                    <a:pt x="269" y="510"/>
                  </a:lnTo>
                  <a:lnTo>
                    <a:pt x="250" y="503"/>
                  </a:lnTo>
                  <a:lnTo>
                    <a:pt x="232" y="493"/>
                  </a:lnTo>
                  <a:lnTo>
                    <a:pt x="214" y="484"/>
                  </a:lnTo>
                  <a:lnTo>
                    <a:pt x="197" y="474"/>
                  </a:lnTo>
                  <a:lnTo>
                    <a:pt x="181" y="464"/>
                  </a:lnTo>
                  <a:lnTo>
                    <a:pt x="167" y="454"/>
                  </a:lnTo>
                  <a:lnTo>
                    <a:pt x="153" y="443"/>
                  </a:lnTo>
                  <a:lnTo>
                    <a:pt x="140" y="432"/>
                  </a:lnTo>
                  <a:lnTo>
                    <a:pt x="129" y="420"/>
                  </a:lnTo>
                  <a:lnTo>
                    <a:pt x="118" y="408"/>
                  </a:lnTo>
                  <a:lnTo>
                    <a:pt x="109" y="397"/>
                  </a:lnTo>
                  <a:lnTo>
                    <a:pt x="100" y="384"/>
                  </a:lnTo>
                  <a:lnTo>
                    <a:pt x="93" y="371"/>
                  </a:lnTo>
                  <a:lnTo>
                    <a:pt x="87" y="359"/>
                  </a:lnTo>
                  <a:lnTo>
                    <a:pt x="82" y="345"/>
                  </a:lnTo>
                  <a:lnTo>
                    <a:pt x="79" y="332"/>
                  </a:lnTo>
                  <a:lnTo>
                    <a:pt x="77" y="319"/>
                  </a:lnTo>
                  <a:lnTo>
                    <a:pt x="76" y="305"/>
                  </a:lnTo>
                  <a:lnTo>
                    <a:pt x="77" y="291"/>
                  </a:lnTo>
                  <a:lnTo>
                    <a:pt x="79" y="277"/>
                  </a:lnTo>
                  <a:lnTo>
                    <a:pt x="82" y="265"/>
                  </a:lnTo>
                  <a:lnTo>
                    <a:pt x="87" y="251"/>
                  </a:lnTo>
                  <a:lnTo>
                    <a:pt x="93" y="238"/>
                  </a:lnTo>
                  <a:lnTo>
                    <a:pt x="100" y="225"/>
                  </a:lnTo>
                  <a:lnTo>
                    <a:pt x="109" y="213"/>
                  </a:lnTo>
                  <a:lnTo>
                    <a:pt x="118" y="201"/>
                  </a:lnTo>
                  <a:lnTo>
                    <a:pt x="129" y="189"/>
                  </a:lnTo>
                  <a:lnTo>
                    <a:pt x="140" y="178"/>
                  </a:lnTo>
                  <a:lnTo>
                    <a:pt x="153" y="166"/>
                  </a:lnTo>
                  <a:lnTo>
                    <a:pt x="167" y="156"/>
                  </a:lnTo>
                  <a:lnTo>
                    <a:pt x="181" y="145"/>
                  </a:lnTo>
                  <a:lnTo>
                    <a:pt x="197" y="136"/>
                  </a:lnTo>
                  <a:lnTo>
                    <a:pt x="214" y="126"/>
                  </a:lnTo>
                  <a:lnTo>
                    <a:pt x="232" y="116"/>
                  </a:lnTo>
                  <a:lnTo>
                    <a:pt x="250" y="107"/>
                  </a:lnTo>
                  <a:lnTo>
                    <a:pt x="269" y="100"/>
                  </a:lnTo>
                  <a:lnTo>
                    <a:pt x="289" y="91"/>
                  </a:lnTo>
                  <a:lnTo>
                    <a:pt x="310" y="84"/>
                  </a:lnTo>
                  <a:lnTo>
                    <a:pt x="332" y="76"/>
                  </a:lnTo>
                  <a:lnTo>
                    <a:pt x="354" y="70"/>
                  </a:lnTo>
                  <a:lnTo>
                    <a:pt x="376" y="65"/>
                  </a:lnTo>
                  <a:lnTo>
                    <a:pt x="400" y="59"/>
                  </a:lnTo>
                  <a:lnTo>
                    <a:pt x="424" y="54"/>
                  </a:lnTo>
                  <a:lnTo>
                    <a:pt x="449" y="50"/>
                  </a:lnTo>
                  <a:lnTo>
                    <a:pt x="474" y="47"/>
                  </a:lnTo>
                  <a:lnTo>
                    <a:pt x="499" y="43"/>
                  </a:lnTo>
                  <a:lnTo>
                    <a:pt x="525" y="41"/>
                  </a:lnTo>
                  <a:lnTo>
                    <a:pt x="552" y="39"/>
                  </a:lnTo>
                  <a:lnTo>
                    <a:pt x="579" y="38"/>
                  </a:lnTo>
                  <a:lnTo>
                    <a:pt x="606" y="38"/>
                  </a:lnTo>
                  <a:lnTo>
                    <a:pt x="634" y="38"/>
                  </a:lnTo>
                  <a:lnTo>
                    <a:pt x="661" y="39"/>
                  </a:lnTo>
                  <a:lnTo>
                    <a:pt x="687" y="41"/>
                  </a:lnTo>
                  <a:lnTo>
                    <a:pt x="714" y="43"/>
                  </a:lnTo>
                  <a:lnTo>
                    <a:pt x="739" y="47"/>
                  </a:lnTo>
                  <a:lnTo>
                    <a:pt x="764" y="50"/>
                  </a:lnTo>
                  <a:lnTo>
                    <a:pt x="789" y="54"/>
                  </a:lnTo>
                  <a:lnTo>
                    <a:pt x="813" y="59"/>
                  </a:lnTo>
                  <a:lnTo>
                    <a:pt x="837" y="65"/>
                  </a:lnTo>
                  <a:lnTo>
                    <a:pt x="859" y="70"/>
                  </a:lnTo>
                  <a:lnTo>
                    <a:pt x="881" y="76"/>
                  </a:lnTo>
                  <a:lnTo>
                    <a:pt x="903" y="84"/>
                  </a:lnTo>
                  <a:lnTo>
                    <a:pt x="924" y="91"/>
                  </a:lnTo>
                  <a:lnTo>
                    <a:pt x="944" y="100"/>
                  </a:lnTo>
                  <a:lnTo>
                    <a:pt x="963" y="107"/>
                  </a:lnTo>
                  <a:lnTo>
                    <a:pt x="981" y="116"/>
                  </a:lnTo>
                  <a:lnTo>
                    <a:pt x="999" y="126"/>
                  </a:lnTo>
                  <a:lnTo>
                    <a:pt x="1016" y="136"/>
                  </a:lnTo>
                  <a:lnTo>
                    <a:pt x="1032" y="145"/>
                  </a:lnTo>
                  <a:lnTo>
                    <a:pt x="1046" y="156"/>
                  </a:lnTo>
                  <a:lnTo>
                    <a:pt x="1060" y="166"/>
                  </a:lnTo>
                  <a:lnTo>
                    <a:pt x="1073" y="178"/>
                  </a:lnTo>
                  <a:lnTo>
                    <a:pt x="1084" y="189"/>
                  </a:lnTo>
                  <a:lnTo>
                    <a:pt x="1095" y="201"/>
                  </a:lnTo>
                  <a:lnTo>
                    <a:pt x="1104" y="213"/>
                  </a:lnTo>
                  <a:lnTo>
                    <a:pt x="1113" y="225"/>
                  </a:lnTo>
                  <a:lnTo>
                    <a:pt x="1120" y="238"/>
                  </a:lnTo>
                  <a:lnTo>
                    <a:pt x="1126" y="251"/>
                  </a:lnTo>
                  <a:lnTo>
                    <a:pt x="1130" y="265"/>
                  </a:lnTo>
                  <a:lnTo>
                    <a:pt x="1134" y="277"/>
                  </a:lnTo>
                  <a:lnTo>
                    <a:pt x="1136" y="291"/>
                  </a:lnTo>
                  <a:lnTo>
                    <a:pt x="1137" y="305"/>
                  </a:lnTo>
                  <a:lnTo>
                    <a:pt x="1136" y="319"/>
                  </a:lnTo>
                  <a:lnTo>
                    <a:pt x="1134" y="332"/>
                  </a:lnTo>
                  <a:lnTo>
                    <a:pt x="1130" y="345"/>
                  </a:lnTo>
                  <a:lnTo>
                    <a:pt x="1126" y="359"/>
                  </a:lnTo>
                  <a:lnTo>
                    <a:pt x="1120" y="371"/>
                  </a:lnTo>
                  <a:lnTo>
                    <a:pt x="1113" y="384"/>
                  </a:lnTo>
                  <a:lnTo>
                    <a:pt x="1104" y="397"/>
                  </a:lnTo>
                  <a:lnTo>
                    <a:pt x="1095" y="408"/>
                  </a:lnTo>
                  <a:lnTo>
                    <a:pt x="1084" y="420"/>
                  </a:lnTo>
                  <a:lnTo>
                    <a:pt x="1073" y="432"/>
                  </a:lnTo>
                  <a:lnTo>
                    <a:pt x="1060" y="443"/>
                  </a:lnTo>
                  <a:lnTo>
                    <a:pt x="1046" y="454"/>
                  </a:lnTo>
                  <a:lnTo>
                    <a:pt x="1032" y="464"/>
                  </a:lnTo>
                  <a:lnTo>
                    <a:pt x="1016" y="474"/>
                  </a:lnTo>
                  <a:lnTo>
                    <a:pt x="999" y="484"/>
                  </a:lnTo>
                  <a:lnTo>
                    <a:pt x="981" y="493"/>
                  </a:lnTo>
                  <a:lnTo>
                    <a:pt x="963" y="503"/>
                  </a:lnTo>
                  <a:lnTo>
                    <a:pt x="944" y="510"/>
                  </a:lnTo>
                  <a:lnTo>
                    <a:pt x="924" y="518"/>
                  </a:lnTo>
                  <a:lnTo>
                    <a:pt x="903" y="526"/>
                  </a:lnTo>
                  <a:lnTo>
                    <a:pt x="881" y="533"/>
                  </a:lnTo>
                  <a:lnTo>
                    <a:pt x="859" y="540"/>
                  </a:lnTo>
                  <a:lnTo>
                    <a:pt x="837" y="545"/>
                  </a:lnTo>
                  <a:lnTo>
                    <a:pt x="813" y="550"/>
                  </a:lnTo>
                  <a:lnTo>
                    <a:pt x="789" y="555"/>
                  </a:lnTo>
                  <a:lnTo>
                    <a:pt x="764" y="560"/>
                  </a:lnTo>
                  <a:lnTo>
                    <a:pt x="739" y="563"/>
                  </a:lnTo>
                  <a:lnTo>
                    <a:pt x="714" y="566"/>
                  </a:lnTo>
                  <a:lnTo>
                    <a:pt x="687" y="568"/>
                  </a:lnTo>
                  <a:lnTo>
                    <a:pt x="661" y="570"/>
                  </a:lnTo>
                  <a:lnTo>
                    <a:pt x="634" y="571"/>
                  </a:lnTo>
                  <a:lnTo>
                    <a:pt x="606" y="571"/>
                  </a:lnTo>
                  <a:close/>
                </a:path>
              </a:pathLst>
            </a:custGeom>
            <a:solidFill>
              <a:srgbClr val="FFFFFF"/>
            </a:soli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grpSp>
      <p:grpSp>
        <p:nvGrpSpPr>
          <p:cNvPr id="65" name="Group 46"/>
          <p:cNvGrpSpPr>
            <a:grpSpLocks/>
          </p:cNvGrpSpPr>
          <p:nvPr/>
        </p:nvGrpSpPr>
        <p:grpSpPr bwMode="auto">
          <a:xfrm>
            <a:off x="5040847" y="1895358"/>
            <a:ext cx="407628" cy="546490"/>
            <a:chOff x="5294" y="1478"/>
            <a:chExt cx="528" cy="795"/>
          </a:xfrm>
        </p:grpSpPr>
        <p:sp>
          <p:nvSpPr>
            <p:cNvPr id="66" name="Line 47"/>
            <p:cNvSpPr>
              <a:spLocks noChangeShapeType="1"/>
            </p:cNvSpPr>
            <p:nvPr/>
          </p:nvSpPr>
          <p:spPr bwMode="auto">
            <a:xfrm>
              <a:off x="5294" y="1611"/>
              <a:ext cx="0" cy="0"/>
            </a:xfrm>
            <a:prstGeom prst="line">
              <a:avLst/>
            </a:prstGeom>
            <a:no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sp>
          <p:nvSpPr>
            <p:cNvPr id="67" name="Line 48"/>
            <p:cNvSpPr>
              <a:spLocks noChangeShapeType="1"/>
            </p:cNvSpPr>
            <p:nvPr/>
          </p:nvSpPr>
          <p:spPr bwMode="auto">
            <a:xfrm>
              <a:off x="5294" y="1611"/>
              <a:ext cx="0" cy="0"/>
            </a:xfrm>
            <a:prstGeom prst="line">
              <a:avLst/>
            </a:prstGeom>
            <a:noFill/>
            <a:ln w="1588">
              <a:solidFill>
                <a:srgbClr val="000000"/>
              </a:solidFill>
              <a:round/>
              <a:headEnd/>
              <a:tailEnd/>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sp>
          <p:nvSpPr>
            <p:cNvPr id="68" name="Freeform 49"/>
            <p:cNvSpPr>
              <a:spLocks/>
            </p:cNvSpPr>
            <p:nvPr/>
          </p:nvSpPr>
          <p:spPr bwMode="auto">
            <a:xfrm>
              <a:off x="5338" y="1498"/>
              <a:ext cx="439" cy="643"/>
            </a:xfrm>
            <a:custGeom>
              <a:avLst/>
              <a:gdLst>
                <a:gd name="T0" fmla="*/ 440 w 758"/>
                <a:gd name="T1" fmla="*/ 110 h 1104"/>
                <a:gd name="T2" fmla="*/ 439 w 758"/>
                <a:gd name="T3" fmla="*/ 99 h 1104"/>
                <a:gd name="T4" fmla="*/ 436 w 758"/>
                <a:gd name="T5" fmla="*/ 88 h 1104"/>
                <a:gd name="T6" fmla="*/ 430 w 758"/>
                <a:gd name="T7" fmla="*/ 77 h 1104"/>
                <a:gd name="T8" fmla="*/ 423 w 758"/>
                <a:gd name="T9" fmla="*/ 67 h 1104"/>
                <a:gd name="T10" fmla="*/ 414 w 758"/>
                <a:gd name="T11" fmla="*/ 58 h 1104"/>
                <a:gd name="T12" fmla="*/ 403 w 758"/>
                <a:gd name="T13" fmla="*/ 48 h 1104"/>
                <a:gd name="T14" fmla="*/ 376 w 758"/>
                <a:gd name="T15" fmla="*/ 33 h 1104"/>
                <a:gd name="T16" fmla="*/ 343 w 758"/>
                <a:gd name="T17" fmla="*/ 19 h 1104"/>
                <a:gd name="T18" fmla="*/ 306 w 758"/>
                <a:gd name="T19" fmla="*/ 8 h 1104"/>
                <a:gd name="T20" fmla="*/ 265 w 758"/>
                <a:gd name="T21" fmla="*/ 2 h 1104"/>
                <a:gd name="T22" fmla="*/ 220 w 758"/>
                <a:gd name="T23" fmla="*/ 0 h 1104"/>
                <a:gd name="T24" fmla="*/ 197 w 758"/>
                <a:gd name="T25" fmla="*/ 1 h 1104"/>
                <a:gd name="T26" fmla="*/ 155 w 758"/>
                <a:gd name="T27" fmla="*/ 5 h 1104"/>
                <a:gd name="T28" fmla="*/ 115 w 758"/>
                <a:gd name="T29" fmla="*/ 13 h 1104"/>
                <a:gd name="T30" fmla="*/ 80 w 758"/>
                <a:gd name="T31" fmla="*/ 25 h 1104"/>
                <a:gd name="T32" fmla="*/ 51 w 758"/>
                <a:gd name="T33" fmla="*/ 41 h 1104"/>
                <a:gd name="T34" fmla="*/ 32 w 758"/>
                <a:gd name="T35" fmla="*/ 53 h 1104"/>
                <a:gd name="T36" fmla="*/ 22 w 758"/>
                <a:gd name="T37" fmla="*/ 63 h 1104"/>
                <a:gd name="T38" fmla="*/ 14 w 758"/>
                <a:gd name="T39" fmla="*/ 73 h 1104"/>
                <a:gd name="T40" fmla="*/ 7 w 758"/>
                <a:gd name="T41" fmla="*/ 83 h 1104"/>
                <a:gd name="T42" fmla="*/ 3 w 758"/>
                <a:gd name="T43" fmla="*/ 94 h 1104"/>
                <a:gd name="T44" fmla="*/ 0 w 758"/>
                <a:gd name="T45" fmla="*/ 105 h 1104"/>
                <a:gd name="T46" fmla="*/ 0 w 758"/>
                <a:gd name="T47" fmla="*/ 642 h 1104"/>
                <a:gd name="T48" fmla="*/ 0 w 758"/>
                <a:gd name="T49" fmla="*/ 637 h 1104"/>
                <a:gd name="T50" fmla="*/ 3 w 758"/>
                <a:gd name="T51" fmla="*/ 626 h 1104"/>
                <a:gd name="T52" fmla="*/ 7 w 758"/>
                <a:gd name="T53" fmla="*/ 614 h 1104"/>
                <a:gd name="T54" fmla="*/ 14 w 758"/>
                <a:gd name="T55" fmla="*/ 604 h 1104"/>
                <a:gd name="T56" fmla="*/ 22 w 758"/>
                <a:gd name="T57" fmla="*/ 594 h 1104"/>
                <a:gd name="T58" fmla="*/ 32 w 758"/>
                <a:gd name="T59" fmla="*/ 585 h 1104"/>
                <a:gd name="T60" fmla="*/ 51 w 758"/>
                <a:gd name="T61" fmla="*/ 572 h 1104"/>
                <a:gd name="T62" fmla="*/ 80 w 758"/>
                <a:gd name="T63" fmla="*/ 557 h 1104"/>
                <a:gd name="T64" fmla="*/ 115 w 758"/>
                <a:gd name="T65" fmla="*/ 545 h 1104"/>
                <a:gd name="T66" fmla="*/ 155 w 758"/>
                <a:gd name="T67" fmla="*/ 536 h 1104"/>
                <a:gd name="T68" fmla="*/ 197 w 758"/>
                <a:gd name="T69" fmla="*/ 532 h 1104"/>
                <a:gd name="T70" fmla="*/ 220 w 758"/>
                <a:gd name="T71" fmla="*/ 532 h 1104"/>
                <a:gd name="T72" fmla="*/ 265 w 758"/>
                <a:gd name="T73" fmla="*/ 534 h 1104"/>
                <a:gd name="T74" fmla="*/ 306 w 758"/>
                <a:gd name="T75" fmla="*/ 540 h 1104"/>
                <a:gd name="T76" fmla="*/ 343 w 758"/>
                <a:gd name="T77" fmla="*/ 550 h 1104"/>
                <a:gd name="T78" fmla="*/ 376 w 758"/>
                <a:gd name="T79" fmla="*/ 564 h 1104"/>
                <a:gd name="T80" fmla="*/ 403 w 758"/>
                <a:gd name="T81" fmla="*/ 580 h 1104"/>
                <a:gd name="T82" fmla="*/ 414 w 758"/>
                <a:gd name="T83" fmla="*/ 589 h 1104"/>
                <a:gd name="T84" fmla="*/ 423 w 758"/>
                <a:gd name="T85" fmla="*/ 599 h 1104"/>
                <a:gd name="T86" fmla="*/ 430 w 758"/>
                <a:gd name="T87" fmla="*/ 609 h 1104"/>
                <a:gd name="T88" fmla="*/ 436 w 758"/>
                <a:gd name="T89" fmla="*/ 620 h 1104"/>
                <a:gd name="T90" fmla="*/ 439 w 758"/>
                <a:gd name="T91" fmla="*/ 631 h 1104"/>
                <a:gd name="T92" fmla="*/ 440 w 758"/>
                <a:gd name="T93" fmla="*/ 642 h 110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58"/>
                <a:gd name="T142" fmla="*/ 0 h 1104"/>
                <a:gd name="T143" fmla="*/ 758 w 758"/>
                <a:gd name="T144" fmla="*/ 1104 h 110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58" h="1104">
                  <a:moveTo>
                    <a:pt x="758" y="190"/>
                  </a:moveTo>
                  <a:lnTo>
                    <a:pt x="758" y="190"/>
                  </a:lnTo>
                  <a:lnTo>
                    <a:pt x="758" y="181"/>
                  </a:lnTo>
                  <a:lnTo>
                    <a:pt x="756" y="171"/>
                  </a:lnTo>
                  <a:lnTo>
                    <a:pt x="754" y="162"/>
                  </a:lnTo>
                  <a:lnTo>
                    <a:pt x="751" y="152"/>
                  </a:lnTo>
                  <a:lnTo>
                    <a:pt x="746" y="142"/>
                  </a:lnTo>
                  <a:lnTo>
                    <a:pt x="741" y="133"/>
                  </a:lnTo>
                  <a:lnTo>
                    <a:pt x="735" y="125"/>
                  </a:lnTo>
                  <a:lnTo>
                    <a:pt x="729" y="116"/>
                  </a:lnTo>
                  <a:lnTo>
                    <a:pt x="720" y="108"/>
                  </a:lnTo>
                  <a:lnTo>
                    <a:pt x="713" y="99"/>
                  </a:lnTo>
                  <a:lnTo>
                    <a:pt x="703" y="92"/>
                  </a:lnTo>
                  <a:lnTo>
                    <a:pt x="694" y="83"/>
                  </a:lnTo>
                  <a:lnTo>
                    <a:pt x="672" y="70"/>
                  </a:lnTo>
                  <a:lnTo>
                    <a:pt x="648" y="56"/>
                  </a:lnTo>
                  <a:lnTo>
                    <a:pt x="620" y="43"/>
                  </a:lnTo>
                  <a:lnTo>
                    <a:pt x="591" y="32"/>
                  </a:lnTo>
                  <a:lnTo>
                    <a:pt x="560" y="23"/>
                  </a:lnTo>
                  <a:lnTo>
                    <a:pt x="527" y="14"/>
                  </a:lnTo>
                  <a:lnTo>
                    <a:pt x="492" y="8"/>
                  </a:lnTo>
                  <a:lnTo>
                    <a:pt x="456" y="4"/>
                  </a:lnTo>
                  <a:lnTo>
                    <a:pt x="418" y="1"/>
                  </a:lnTo>
                  <a:lnTo>
                    <a:pt x="379" y="0"/>
                  </a:lnTo>
                  <a:lnTo>
                    <a:pt x="340" y="1"/>
                  </a:lnTo>
                  <a:lnTo>
                    <a:pt x="302" y="4"/>
                  </a:lnTo>
                  <a:lnTo>
                    <a:pt x="267" y="8"/>
                  </a:lnTo>
                  <a:lnTo>
                    <a:pt x="232" y="14"/>
                  </a:lnTo>
                  <a:lnTo>
                    <a:pt x="198" y="23"/>
                  </a:lnTo>
                  <a:lnTo>
                    <a:pt x="168" y="32"/>
                  </a:lnTo>
                  <a:lnTo>
                    <a:pt x="138" y="43"/>
                  </a:lnTo>
                  <a:lnTo>
                    <a:pt x="111" y="56"/>
                  </a:lnTo>
                  <a:lnTo>
                    <a:pt x="87" y="70"/>
                  </a:lnTo>
                  <a:lnTo>
                    <a:pt x="65" y="83"/>
                  </a:lnTo>
                  <a:lnTo>
                    <a:pt x="55" y="92"/>
                  </a:lnTo>
                  <a:lnTo>
                    <a:pt x="46" y="99"/>
                  </a:lnTo>
                  <a:lnTo>
                    <a:pt x="38" y="108"/>
                  </a:lnTo>
                  <a:lnTo>
                    <a:pt x="30" y="116"/>
                  </a:lnTo>
                  <a:lnTo>
                    <a:pt x="24" y="125"/>
                  </a:lnTo>
                  <a:lnTo>
                    <a:pt x="17" y="133"/>
                  </a:lnTo>
                  <a:lnTo>
                    <a:pt x="12" y="142"/>
                  </a:lnTo>
                  <a:lnTo>
                    <a:pt x="8" y="152"/>
                  </a:lnTo>
                  <a:lnTo>
                    <a:pt x="5" y="162"/>
                  </a:lnTo>
                  <a:lnTo>
                    <a:pt x="2" y="171"/>
                  </a:lnTo>
                  <a:lnTo>
                    <a:pt x="0" y="181"/>
                  </a:lnTo>
                  <a:lnTo>
                    <a:pt x="0" y="190"/>
                  </a:lnTo>
                  <a:lnTo>
                    <a:pt x="0" y="1104"/>
                  </a:lnTo>
                  <a:lnTo>
                    <a:pt x="0" y="1095"/>
                  </a:lnTo>
                  <a:lnTo>
                    <a:pt x="2" y="1085"/>
                  </a:lnTo>
                  <a:lnTo>
                    <a:pt x="5" y="1076"/>
                  </a:lnTo>
                  <a:lnTo>
                    <a:pt x="8" y="1066"/>
                  </a:lnTo>
                  <a:lnTo>
                    <a:pt x="12" y="1056"/>
                  </a:lnTo>
                  <a:lnTo>
                    <a:pt x="17" y="1047"/>
                  </a:lnTo>
                  <a:lnTo>
                    <a:pt x="24" y="1038"/>
                  </a:lnTo>
                  <a:lnTo>
                    <a:pt x="30" y="1030"/>
                  </a:lnTo>
                  <a:lnTo>
                    <a:pt x="38" y="1022"/>
                  </a:lnTo>
                  <a:lnTo>
                    <a:pt x="46" y="1013"/>
                  </a:lnTo>
                  <a:lnTo>
                    <a:pt x="55" y="1006"/>
                  </a:lnTo>
                  <a:lnTo>
                    <a:pt x="65" y="997"/>
                  </a:lnTo>
                  <a:lnTo>
                    <a:pt x="87" y="983"/>
                  </a:lnTo>
                  <a:lnTo>
                    <a:pt x="111" y="970"/>
                  </a:lnTo>
                  <a:lnTo>
                    <a:pt x="138" y="957"/>
                  </a:lnTo>
                  <a:lnTo>
                    <a:pt x="168" y="946"/>
                  </a:lnTo>
                  <a:lnTo>
                    <a:pt x="198" y="937"/>
                  </a:lnTo>
                  <a:lnTo>
                    <a:pt x="232" y="928"/>
                  </a:lnTo>
                  <a:lnTo>
                    <a:pt x="267" y="922"/>
                  </a:lnTo>
                  <a:lnTo>
                    <a:pt x="302" y="918"/>
                  </a:lnTo>
                  <a:lnTo>
                    <a:pt x="340" y="915"/>
                  </a:lnTo>
                  <a:lnTo>
                    <a:pt x="379" y="914"/>
                  </a:lnTo>
                  <a:lnTo>
                    <a:pt x="418" y="915"/>
                  </a:lnTo>
                  <a:lnTo>
                    <a:pt x="456" y="918"/>
                  </a:lnTo>
                  <a:lnTo>
                    <a:pt x="492" y="922"/>
                  </a:lnTo>
                  <a:lnTo>
                    <a:pt x="527" y="928"/>
                  </a:lnTo>
                  <a:lnTo>
                    <a:pt x="560" y="937"/>
                  </a:lnTo>
                  <a:lnTo>
                    <a:pt x="591" y="946"/>
                  </a:lnTo>
                  <a:lnTo>
                    <a:pt x="620" y="957"/>
                  </a:lnTo>
                  <a:lnTo>
                    <a:pt x="648" y="970"/>
                  </a:lnTo>
                  <a:lnTo>
                    <a:pt x="672" y="983"/>
                  </a:lnTo>
                  <a:lnTo>
                    <a:pt x="694" y="997"/>
                  </a:lnTo>
                  <a:lnTo>
                    <a:pt x="703" y="1006"/>
                  </a:lnTo>
                  <a:lnTo>
                    <a:pt x="713" y="1013"/>
                  </a:lnTo>
                  <a:lnTo>
                    <a:pt x="720" y="1022"/>
                  </a:lnTo>
                  <a:lnTo>
                    <a:pt x="729" y="1030"/>
                  </a:lnTo>
                  <a:lnTo>
                    <a:pt x="735" y="1038"/>
                  </a:lnTo>
                  <a:lnTo>
                    <a:pt x="741" y="1047"/>
                  </a:lnTo>
                  <a:lnTo>
                    <a:pt x="746" y="1056"/>
                  </a:lnTo>
                  <a:lnTo>
                    <a:pt x="751" y="1066"/>
                  </a:lnTo>
                  <a:lnTo>
                    <a:pt x="754" y="1076"/>
                  </a:lnTo>
                  <a:lnTo>
                    <a:pt x="756" y="1085"/>
                  </a:lnTo>
                  <a:lnTo>
                    <a:pt x="758" y="1095"/>
                  </a:lnTo>
                  <a:lnTo>
                    <a:pt x="758" y="1104"/>
                  </a:lnTo>
                  <a:lnTo>
                    <a:pt x="758" y="190"/>
                  </a:lnTo>
                  <a:close/>
                </a:path>
              </a:pathLst>
            </a:custGeom>
            <a:solidFill>
              <a:srgbClr val="5F5F5F"/>
            </a:soli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sp>
          <p:nvSpPr>
            <p:cNvPr id="69" name="Freeform 50"/>
            <p:cNvSpPr>
              <a:spLocks/>
            </p:cNvSpPr>
            <p:nvPr/>
          </p:nvSpPr>
          <p:spPr bwMode="auto">
            <a:xfrm>
              <a:off x="5294" y="1611"/>
              <a:ext cx="528" cy="662"/>
            </a:xfrm>
            <a:custGeom>
              <a:avLst/>
              <a:gdLst>
                <a:gd name="T0" fmla="*/ 528 w 909"/>
                <a:gd name="T1" fmla="*/ 0 h 1143"/>
                <a:gd name="T2" fmla="*/ 527 w 909"/>
                <a:gd name="T3" fmla="*/ 13 h 1143"/>
                <a:gd name="T4" fmla="*/ 522 w 909"/>
                <a:gd name="T5" fmla="*/ 27 h 1143"/>
                <a:gd name="T6" fmla="*/ 516 w 909"/>
                <a:gd name="T7" fmla="*/ 39 h 1143"/>
                <a:gd name="T8" fmla="*/ 507 w 909"/>
                <a:gd name="T9" fmla="*/ 52 h 1143"/>
                <a:gd name="T10" fmla="*/ 496 w 909"/>
                <a:gd name="T11" fmla="*/ 63 h 1143"/>
                <a:gd name="T12" fmla="*/ 483 w 909"/>
                <a:gd name="T13" fmla="*/ 74 h 1143"/>
                <a:gd name="T14" fmla="*/ 468 w 909"/>
                <a:gd name="T15" fmla="*/ 84 h 1143"/>
                <a:gd name="T16" fmla="*/ 450 w 909"/>
                <a:gd name="T17" fmla="*/ 94 h 1143"/>
                <a:gd name="T18" fmla="*/ 432 w 909"/>
                <a:gd name="T19" fmla="*/ 103 h 1143"/>
                <a:gd name="T20" fmla="*/ 390 w 909"/>
                <a:gd name="T21" fmla="*/ 117 h 1143"/>
                <a:gd name="T22" fmla="*/ 342 w 909"/>
                <a:gd name="T23" fmla="*/ 126 h 1143"/>
                <a:gd name="T24" fmla="*/ 290 w 909"/>
                <a:gd name="T25" fmla="*/ 132 h 1143"/>
                <a:gd name="T26" fmla="*/ 264 w 909"/>
                <a:gd name="T27" fmla="*/ 133 h 1143"/>
                <a:gd name="T28" fmla="*/ 211 w 909"/>
                <a:gd name="T29" fmla="*/ 130 h 1143"/>
                <a:gd name="T30" fmla="*/ 161 w 909"/>
                <a:gd name="T31" fmla="*/ 122 h 1143"/>
                <a:gd name="T32" fmla="*/ 116 w 909"/>
                <a:gd name="T33" fmla="*/ 110 h 1143"/>
                <a:gd name="T34" fmla="*/ 87 w 909"/>
                <a:gd name="T35" fmla="*/ 98 h 1143"/>
                <a:gd name="T36" fmla="*/ 68 w 909"/>
                <a:gd name="T37" fmla="*/ 89 h 1143"/>
                <a:gd name="T38" fmla="*/ 52 w 909"/>
                <a:gd name="T39" fmla="*/ 79 h 1143"/>
                <a:gd name="T40" fmla="*/ 38 w 909"/>
                <a:gd name="T41" fmla="*/ 69 h 1143"/>
                <a:gd name="T42" fmla="*/ 26 w 909"/>
                <a:gd name="T43" fmla="*/ 58 h 1143"/>
                <a:gd name="T44" fmla="*/ 16 w 909"/>
                <a:gd name="T45" fmla="*/ 45 h 1143"/>
                <a:gd name="T46" fmla="*/ 8 w 909"/>
                <a:gd name="T47" fmla="*/ 33 h 1143"/>
                <a:gd name="T48" fmla="*/ 3 w 909"/>
                <a:gd name="T49" fmla="*/ 20 h 1143"/>
                <a:gd name="T50" fmla="*/ 1 w 909"/>
                <a:gd name="T51" fmla="*/ 7 h 1143"/>
                <a:gd name="T52" fmla="*/ 0 w 909"/>
                <a:gd name="T53" fmla="*/ 530 h 1143"/>
                <a:gd name="T54" fmla="*/ 1 w 909"/>
                <a:gd name="T55" fmla="*/ 537 h 1143"/>
                <a:gd name="T56" fmla="*/ 3 w 909"/>
                <a:gd name="T57" fmla="*/ 550 h 1143"/>
                <a:gd name="T58" fmla="*/ 8 w 909"/>
                <a:gd name="T59" fmla="*/ 563 h 1143"/>
                <a:gd name="T60" fmla="*/ 16 w 909"/>
                <a:gd name="T61" fmla="*/ 575 h 1143"/>
                <a:gd name="T62" fmla="*/ 26 w 909"/>
                <a:gd name="T63" fmla="*/ 588 h 1143"/>
                <a:gd name="T64" fmla="*/ 38 w 909"/>
                <a:gd name="T65" fmla="*/ 599 h 1143"/>
                <a:gd name="T66" fmla="*/ 52 w 909"/>
                <a:gd name="T67" fmla="*/ 610 h 1143"/>
                <a:gd name="T68" fmla="*/ 68 w 909"/>
                <a:gd name="T69" fmla="*/ 619 h 1143"/>
                <a:gd name="T70" fmla="*/ 87 w 909"/>
                <a:gd name="T71" fmla="*/ 628 h 1143"/>
                <a:gd name="T72" fmla="*/ 116 w 909"/>
                <a:gd name="T73" fmla="*/ 640 h 1143"/>
                <a:gd name="T74" fmla="*/ 161 w 909"/>
                <a:gd name="T75" fmla="*/ 653 h 1143"/>
                <a:gd name="T76" fmla="*/ 211 w 909"/>
                <a:gd name="T77" fmla="*/ 660 h 1143"/>
                <a:gd name="T78" fmla="*/ 264 w 909"/>
                <a:gd name="T79" fmla="*/ 663 h 1143"/>
                <a:gd name="T80" fmla="*/ 290 w 909"/>
                <a:gd name="T81" fmla="*/ 662 h 1143"/>
                <a:gd name="T82" fmla="*/ 342 w 909"/>
                <a:gd name="T83" fmla="*/ 657 h 1143"/>
                <a:gd name="T84" fmla="*/ 390 w 909"/>
                <a:gd name="T85" fmla="*/ 647 h 1143"/>
                <a:gd name="T86" fmla="*/ 432 w 909"/>
                <a:gd name="T87" fmla="*/ 633 h 1143"/>
                <a:gd name="T88" fmla="*/ 450 w 909"/>
                <a:gd name="T89" fmla="*/ 624 h 1143"/>
                <a:gd name="T90" fmla="*/ 468 w 909"/>
                <a:gd name="T91" fmla="*/ 614 h 1143"/>
                <a:gd name="T92" fmla="*/ 483 w 909"/>
                <a:gd name="T93" fmla="*/ 604 h 1143"/>
                <a:gd name="T94" fmla="*/ 496 w 909"/>
                <a:gd name="T95" fmla="*/ 593 h 1143"/>
                <a:gd name="T96" fmla="*/ 507 w 909"/>
                <a:gd name="T97" fmla="*/ 582 h 1143"/>
                <a:gd name="T98" fmla="*/ 516 w 909"/>
                <a:gd name="T99" fmla="*/ 570 h 1143"/>
                <a:gd name="T100" fmla="*/ 522 w 909"/>
                <a:gd name="T101" fmla="*/ 557 h 1143"/>
                <a:gd name="T102" fmla="*/ 527 w 909"/>
                <a:gd name="T103" fmla="*/ 544 h 1143"/>
                <a:gd name="T104" fmla="*/ 528 w 909"/>
                <a:gd name="T105" fmla="*/ 530 h 11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09"/>
                <a:gd name="T160" fmla="*/ 0 h 1143"/>
                <a:gd name="T161" fmla="*/ 909 w 909"/>
                <a:gd name="T162" fmla="*/ 1143 h 11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09" h="1143">
                  <a:moveTo>
                    <a:pt x="909" y="0"/>
                  </a:moveTo>
                  <a:lnTo>
                    <a:pt x="909" y="0"/>
                  </a:lnTo>
                  <a:lnTo>
                    <a:pt x="908" y="12"/>
                  </a:lnTo>
                  <a:lnTo>
                    <a:pt x="907" y="23"/>
                  </a:lnTo>
                  <a:lnTo>
                    <a:pt x="903" y="35"/>
                  </a:lnTo>
                  <a:lnTo>
                    <a:pt x="899" y="47"/>
                  </a:lnTo>
                  <a:lnTo>
                    <a:pt x="894" y="57"/>
                  </a:lnTo>
                  <a:lnTo>
                    <a:pt x="889" y="68"/>
                  </a:lnTo>
                  <a:lnTo>
                    <a:pt x="881" y="78"/>
                  </a:lnTo>
                  <a:lnTo>
                    <a:pt x="873" y="89"/>
                  </a:lnTo>
                  <a:lnTo>
                    <a:pt x="864" y="100"/>
                  </a:lnTo>
                  <a:lnTo>
                    <a:pt x="854" y="109"/>
                  </a:lnTo>
                  <a:lnTo>
                    <a:pt x="842" y="119"/>
                  </a:lnTo>
                  <a:lnTo>
                    <a:pt x="831" y="128"/>
                  </a:lnTo>
                  <a:lnTo>
                    <a:pt x="818" y="137"/>
                  </a:lnTo>
                  <a:lnTo>
                    <a:pt x="805" y="145"/>
                  </a:lnTo>
                  <a:lnTo>
                    <a:pt x="791" y="153"/>
                  </a:lnTo>
                  <a:lnTo>
                    <a:pt x="775" y="162"/>
                  </a:lnTo>
                  <a:lnTo>
                    <a:pt x="759" y="169"/>
                  </a:lnTo>
                  <a:lnTo>
                    <a:pt x="744" y="177"/>
                  </a:lnTo>
                  <a:lnTo>
                    <a:pt x="709" y="189"/>
                  </a:lnTo>
                  <a:lnTo>
                    <a:pt x="671" y="201"/>
                  </a:lnTo>
                  <a:lnTo>
                    <a:pt x="631" y="211"/>
                  </a:lnTo>
                  <a:lnTo>
                    <a:pt x="589" y="218"/>
                  </a:lnTo>
                  <a:lnTo>
                    <a:pt x="546" y="224"/>
                  </a:lnTo>
                  <a:lnTo>
                    <a:pt x="500" y="228"/>
                  </a:lnTo>
                  <a:lnTo>
                    <a:pt x="454" y="229"/>
                  </a:lnTo>
                  <a:lnTo>
                    <a:pt x="408" y="228"/>
                  </a:lnTo>
                  <a:lnTo>
                    <a:pt x="363" y="224"/>
                  </a:lnTo>
                  <a:lnTo>
                    <a:pt x="319" y="218"/>
                  </a:lnTo>
                  <a:lnTo>
                    <a:pt x="277" y="211"/>
                  </a:lnTo>
                  <a:lnTo>
                    <a:pt x="237" y="201"/>
                  </a:lnTo>
                  <a:lnTo>
                    <a:pt x="200" y="189"/>
                  </a:lnTo>
                  <a:lnTo>
                    <a:pt x="165" y="177"/>
                  </a:lnTo>
                  <a:lnTo>
                    <a:pt x="149" y="169"/>
                  </a:lnTo>
                  <a:lnTo>
                    <a:pt x="133" y="162"/>
                  </a:lnTo>
                  <a:lnTo>
                    <a:pt x="117" y="153"/>
                  </a:lnTo>
                  <a:lnTo>
                    <a:pt x="104" y="145"/>
                  </a:lnTo>
                  <a:lnTo>
                    <a:pt x="90" y="137"/>
                  </a:lnTo>
                  <a:lnTo>
                    <a:pt x="77" y="128"/>
                  </a:lnTo>
                  <a:lnTo>
                    <a:pt x="66" y="119"/>
                  </a:lnTo>
                  <a:lnTo>
                    <a:pt x="54" y="109"/>
                  </a:lnTo>
                  <a:lnTo>
                    <a:pt x="45" y="100"/>
                  </a:lnTo>
                  <a:lnTo>
                    <a:pt x="35" y="89"/>
                  </a:lnTo>
                  <a:lnTo>
                    <a:pt x="27" y="78"/>
                  </a:lnTo>
                  <a:lnTo>
                    <a:pt x="20" y="68"/>
                  </a:lnTo>
                  <a:lnTo>
                    <a:pt x="14" y="57"/>
                  </a:lnTo>
                  <a:lnTo>
                    <a:pt x="9" y="47"/>
                  </a:lnTo>
                  <a:lnTo>
                    <a:pt x="5" y="35"/>
                  </a:lnTo>
                  <a:lnTo>
                    <a:pt x="2" y="23"/>
                  </a:lnTo>
                  <a:lnTo>
                    <a:pt x="1" y="12"/>
                  </a:lnTo>
                  <a:lnTo>
                    <a:pt x="0" y="0"/>
                  </a:lnTo>
                  <a:lnTo>
                    <a:pt x="0" y="914"/>
                  </a:lnTo>
                  <a:lnTo>
                    <a:pt x="1" y="926"/>
                  </a:lnTo>
                  <a:lnTo>
                    <a:pt x="2" y="937"/>
                  </a:lnTo>
                  <a:lnTo>
                    <a:pt x="5" y="949"/>
                  </a:lnTo>
                  <a:lnTo>
                    <a:pt x="9" y="961"/>
                  </a:lnTo>
                  <a:lnTo>
                    <a:pt x="14" y="971"/>
                  </a:lnTo>
                  <a:lnTo>
                    <a:pt x="20" y="982"/>
                  </a:lnTo>
                  <a:lnTo>
                    <a:pt x="27" y="992"/>
                  </a:lnTo>
                  <a:lnTo>
                    <a:pt x="35" y="1003"/>
                  </a:lnTo>
                  <a:lnTo>
                    <a:pt x="45" y="1014"/>
                  </a:lnTo>
                  <a:lnTo>
                    <a:pt x="54" y="1023"/>
                  </a:lnTo>
                  <a:lnTo>
                    <a:pt x="66" y="1033"/>
                  </a:lnTo>
                  <a:lnTo>
                    <a:pt x="77" y="1042"/>
                  </a:lnTo>
                  <a:lnTo>
                    <a:pt x="90" y="1051"/>
                  </a:lnTo>
                  <a:lnTo>
                    <a:pt x="104" y="1059"/>
                  </a:lnTo>
                  <a:lnTo>
                    <a:pt x="117" y="1067"/>
                  </a:lnTo>
                  <a:lnTo>
                    <a:pt x="133" y="1076"/>
                  </a:lnTo>
                  <a:lnTo>
                    <a:pt x="149" y="1083"/>
                  </a:lnTo>
                  <a:lnTo>
                    <a:pt x="165" y="1091"/>
                  </a:lnTo>
                  <a:lnTo>
                    <a:pt x="200" y="1103"/>
                  </a:lnTo>
                  <a:lnTo>
                    <a:pt x="237" y="1115"/>
                  </a:lnTo>
                  <a:lnTo>
                    <a:pt x="277" y="1125"/>
                  </a:lnTo>
                  <a:lnTo>
                    <a:pt x="319" y="1132"/>
                  </a:lnTo>
                  <a:lnTo>
                    <a:pt x="363" y="1138"/>
                  </a:lnTo>
                  <a:lnTo>
                    <a:pt x="408" y="1141"/>
                  </a:lnTo>
                  <a:lnTo>
                    <a:pt x="454" y="1143"/>
                  </a:lnTo>
                  <a:lnTo>
                    <a:pt x="500" y="1141"/>
                  </a:lnTo>
                  <a:lnTo>
                    <a:pt x="546" y="1138"/>
                  </a:lnTo>
                  <a:lnTo>
                    <a:pt x="589" y="1132"/>
                  </a:lnTo>
                  <a:lnTo>
                    <a:pt x="631" y="1125"/>
                  </a:lnTo>
                  <a:lnTo>
                    <a:pt x="671" y="1115"/>
                  </a:lnTo>
                  <a:lnTo>
                    <a:pt x="709" y="1103"/>
                  </a:lnTo>
                  <a:lnTo>
                    <a:pt x="744" y="1091"/>
                  </a:lnTo>
                  <a:lnTo>
                    <a:pt x="759" y="1083"/>
                  </a:lnTo>
                  <a:lnTo>
                    <a:pt x="775" y="1076"/>
                  </a:lnTo>
                  <a:lnTo>
                    <a:pt x="791" y="1067"/>
                  </a:lnTo>
                  <a:lnTo>
                    <a:pt x="805" y="1059"/>
                  </a:lnTo>
                  <a:lnTo>
                    <a:pt x="818" y="1051"/>
                  </a:lnTo>
                  <a:lnTo>
                    <a:pt x="831" y="1042"/>
                  </a:lnTo>
                  <a:lnTo>
                    <a:pt x="842" y="1033"/>
                  </a:lnTo>
                  <a:lnTo>
                    <a:pt x="854" y="1023"/>
                  </a:lnTo>
                  <a:lnTo>
                    <a:pt x="864" y="1014"/>
                  </a:lnTo>
                  <a:lnTo>
                    <a:pt x="873" y="1003"/>
                  </a:lnTo>
                  <a:lnTo>
                    <a:pt x="881" y="992"/>
                  </a:lnTo>
                  <a:lnTo>
                    <a:pt x="889" y="982"/>
                  </a:lnTo>
                  <a:lnTo>
                    <a:pt x="894" y="971"/>
                  </a:lnTo>
                  <a:lnTo>
                    <a:pt x="899" y="961"/>
                  </a:lnTo>
                  <a:lnTo>
                    <a:pt x="903" y="949"/>
                  </a:lnTo>
                  <a:lnTo>
                    <a:pt x="907" y="937"/>
                  </a:lnTo>
                  <a:lnTo>
                    <a:pt x="908" y="926"/>
                  </a:lnTo>
                  <a:lnTo>
                    <a:pt x="909" y="914"/>
                  </a:lnTo>
                  <a:lnTo>
                    <a:pt x="909" y="0"/>
                  </a:lnTo>
                  <a:close/>
                </a:path>
              </a:pathLst>
            </a:custGeom>
            <a:gradFill rotWithShape="1">
              <a:gsLst>
                <a:gs pos="0">
                  <a:srgbClr val="969696"/>
                </a:gs>
                <a:gs pos="50000">
                  <a:srgbClr val="BFBFBF"/>
                </a:gs>
                <a:gs pos="100000">
                  <a:srgbClr val="969696"/>
                </a:gs>
              </a:gsLst>
              <a:lin ang="0" scaled="1"/>
            </a:gra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sp>
          <p:nvSpPr>
            <p:cNvPr id="70" name="Freeform 51"/>
            <p:cNvSpPr>
              <a:spLocks noEditPoints="1"/>
            </p:cNvSpPr>
            <p:nvPr/>
          </p:nvSpPr>
          <p:spPr bwMode="auto">
            <a:xfrm>
              <a:off x="5294" y="1478"/>
              <a:ext cx="528" cy="265"/>
            </a:xfrm>
            <a:custGeom>
              <a:avLst/>
              <a:gdLst>
                <a:gd name="T0" fmla="*/ 211 w 909"/>
                <a:gd name="T1" fmla="*/ 2 h 457"/>
                <a:gd name="T2" fmla="*/ 116 w 909"/>
                <a:gd name="T3" fmla="*/ 23 h 457"/>
                <a:gd name="T4" fmla="*/ 68 w 909"/>
                <a:gd name="T5" fmla="*/ 43 h 457"/>
                <a:gd name="T6" fmla="*/ 38 w 909"/>
                <a:gd name="T7" fmla="*/ 64 h 457"/>
                <a:gd name="T8" fmla="*/ 16 w 909"/>
                <a:gd name="T9" fmla="*/ 87 h 457"/>
                <a:gd name="T10" fmla="*/ 3 w 909"/>
                <a:gd name="T11" fmla="*/ 112 h 457"/>
                <a:gd name="T12" fmla="*/ 0 w 909"/>
                <a:gd name="T13" fmla="*/ 132 h 457"/>
                <a:gd name="T14" fmla="*/ 5 w 909"/>
                <a:gd name="T15" fmla="*/ 159 h 457"/>
                <a:gd name="T16" fmla="*/ 20 w 909"/>
                <a:gd name="T17" fmla="*/ 184 h 457"/>
                <a:gd name="T18" fmla="*/ 45 w 909"/>
                <a:gd name="T19" fmla="*/ 206 h 457"/>
                <a:gd name="T20" fmla="*/ 77 w 909"/>
                <a:gd name="T21" fmla="*/ 226 h 457"/>
                <a:gd name="T22" fmla="*/ 138 w 909"/>
                <a:gd name="T23" fmla="*/ 249 h 457"/>
                <a:gd name="T24" fmla="*/ 237 w 909"/>
                <a:gd name="T25" fmla="*/ 264 h 457"/>
                <a:gd name="T26" fmla="*/ 317 w 909"/>
                <a:gd name="T27" fmla="*/ 262 h 457"/>
                <a:gd name="T28" fmla="*/ 412 w 909"/>
                <a:gd name="T29" fmla="*/ 242 h 457"/>
                <a:gd name="T30" fmla="*/ 459 w 909"/>
                <a:gd name="T31" fmla="*/ 221 h 457"/>
                <a:gd name="T32" fmla="*/ 489 w 909"/>
                <a:gd name="T33" fmla="*/ 201 h 457"/>
                <a:gd name="T34" fmla="*/ 512 w 909"/>
                <a:gd name="T35" fmla="*/ 177 h 457"/>
                <a:gd name="T36" fmla="*/ 525 w 909"/>
                <a:gd name="T37" fmla="*/ 153 h 457"/>
                <a:gd name="T38" fmla="*/ 528 w 909"/>
                <a:gd name="T39" fmla="*/ 132 h 457"/>
                <a:gd name="T40" fmla="*/ 522 w 909"/>
                <a:gd name="T41" fmla="*/ 106 h 457"/>
                <a:gd name="T42" fmla="*/ 507 w 909"/>
                <a:gd name="T43" fmla="*/ 81 h 457"/>
                <a:gd name="T44" fmla="*/ 483 w 909"/>
                <a:gd name="T45" fmla="*/ 58 h 457"/>
                <a:gd name="T46" fmla="*/ 450 w 909"/>
                <a:gd name="T47" fmla="*/ 38 h 457"/>
                <a:gd name="T48" fmla="*/ 390 w 909"/>
                <a:gd name="T49" fmla="*/ 16 h 457"/>
                <a:gd name="T50" fmla="*/ 290 w 909"/>
                <a:gd name="T51" fmla="*/ 1 h 457"/>
                <a:gd name="T52" fmla="*/ 264 w 909"/>
                <a:gd name="T53" fmla="*/ 243 h 457"/>
                <a:gd name="T54" fmla="*/ 178 w 909"/>
                <a:gd name="T55" fmla="*/ 234 h 457"/>
                <a:gd name="T56" fmla="*/ 108 w 909"/>
                <a:gd name="T57" fmla="*/ 210 h 457"/>
                <a:gd name="T58" fmla="*/ 70 w 909"/>
                <a:gd name="T59" fmla="*/ 185 h 457"/>
                <a:gd name="T60" fmla="*/ 53 w 909"/>
                <a:gd name="T61" fmla="*/ 165 h 457"/>
                <a:gd name="T62" fmla="*/ 45 w 909"/>
                <a:gd name="T63" fmla="*/ 143 h 457"/>
                <a:gd name="T64" fmla="*/ 44 w 909"/>
                <a:gd name="T65" fmla="*/ 127 h 457"/>
                <a:gd name="T66" fmla="*/ 51 w 909"/>
                <a:gd name="T67" fmla="*/ 104 h 457"/>
                <a:gd name="T68" fmla="*/ 66 w 909"/>
                <a:gd name="T69" fmla="*/ 85 h 457"/>
                <a:gd name="T70" fmla="*/ 94 w 909"/>
                <a:gd name="T71" fmla="*/ 63 h 457"/>
                <a:gd name="T72" fmla="*/ 159 w 909"/>
                <a:gd name="T73" fmla="*/ 35 h 457"/>
                <a:gd name="T74" fmla="*/ 241 w 909"/>
                <a:gd name="T75" fmla="*/ 23 h 457"/>
                <a:gd name="T76" fmla="*/ 308 w 909"/>
                <a:gd name="T77" fmla="*/ 24 h 457"/>
                <a:gd name="T78" fmla="*/ 387 w 909"/>
                <a:gd name="T79" fmla="*/ 41 h 457"/>
                <a:gd name="T80" fmla="*/ 447 w 909"/>
                <a:gd name="T81" fmla="*/ 70 h 457"/>
                <a:gd name="T82" fmla="*/ 467 w 909"/>
                <a:gd name="T83" fmla="*/ 89 h 457"/>
                <a:gd name="T84" fmla="*/ 480 w 909"/>
                <a:gd name="T85" fmla="*/ 110 h 457"/>
                <a:gd name="T86" fmla="*/ 484 w 909"/>
                <a:gd name="T87" fmla="*/ 132 h 457"/>
                <a:gd name="T88" fmla="*/ 482 w 909"/>
                <a:gd name="T89" fmla="*/ 149 h 457"/>
                <a:gd name="T90" fmla="*/ 470 w 909"/>
                <a:gd name="T91" fmla="*/ 170 h 457"/>
                <a:gd name="T92" fmla="*/ 452 w 909"/>
                <a:gd name="T93" fmla="*/ 189 h 457"/>
                <a:gd name="T94" fmla="*/ 404 w 909"/>
                <a:gd name="T95" fmla="*/ 217 h 457"/>
                <a:gd name="T96" fmla="*/ 329 w 909"/>
                <a:gd name="T97" fmla="*/ 238 h 457"/>
                <a:gd name="T98" fmla="*/ 264 w 909"/>
                <a:gd name="T99" fmla="*/ 243 h 45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09"/>
                <a:gd name="T151" fmla="*/ 0 h 457"/>
                <a:gd name="T152" fmla="*/ 909 w 909"/>
                <a:gd name="T153" fmla="*/ 457 h 45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09" h="457">
                  <a:moveTo>
                    <a:pt x="454" y="0"/>
                  </a:moveTo>
                  <a:lnTo>
                    <a:pt x="454" y="0"/>
                  </a:lnTo>
                  <a:lnTo>
                    <a:pt x="408" y="1"/>
                  </a:lnTo>
                  <a:lnTo>
                    <a:pt x="363" y="4"/>
                  </a:lnTo>
                  <a:lnTo>
                    <a:pt x="319" y="10"/>
                  </a:lnTo>
                  <a:lnTo>
                    <a:pt x="277" y="18"/>
                  </a:lnTo>
                  <a:lnTo>
                    <a:pt x="237" y="27"/>
                  </a:lnTo>
                  <a:lnTo>
                    <a:pt x="200" y="39"/>
                  </a:lnTo>
                  <a:lnTo>
                    <a:pt x="165" y="51"/>
                  </a:lnTo>
                  <a:lnTo>
                    <a:pt x="149" y="59"/>
                  </a:lnTo>
                  <a:lnTo>
                    <a:pt x="133" y="66"/>
                  </a:lnTo>
                  <a:lnTo>
                    <a:pt x="117" y="75"/>
                  </a:lnTo>
                  <a:lnTo>
                    <a:pt x="104" y="83"/>
                  </a:lnTo>
                  <a:lnTo>
                    <a:pt x="90" y="92"/>
                  </a:lnTo>
                  <a:lnTo>
                    <a:pt x="77" y="100"/>
                  </a:lnTo>
                  <a:lnTo>
                    <a:pt x="66" y="110"/>
                  </a:lnTo>
                  <a:lnTo>
                    <a:pt x="54" y="119"/>
                  </a:lnTo>
                  <a:lnTo>
                    <a:pt x="45" y="129"/>
                  </a:lnTo>
                  <a:lnTo>
                    <a:pt x="35" y="139"/>
                  </a:lnTo>
                  <a:lnTo>
                    <a:pt x="27" y="150"/>
                  </a:lnTo>
                  <a:lnTo>
                    <a:pt x="20" y="160"/>
                  </a:lnTo>
                  <a:lnTo>
                    <a:pt x="14" y="171"/>
                  </a:lnTo>
                  <a:lnTo>
                    <a:pt x="9" y="182"/>
                  </a:lnTo>
                  <a:lnTo>
                    <a:pt x="5" y="193"/>
                  </a:lnTo>
                  <a:lnTo>
                    <a:pt x="2" y="205"/>
                  </a:lnTo>
                  <a:lnTo>
                    <a:pt x="1" y="216"/>
                  </a:lnTo>
                  <a:lnTo>
                    <a:pt x="0" y="228"/>
                  </a:lnTo>
                  <a:lnTo>
                    <a:pt x="1" y="240"/>
                  </a:lnTo>
                  <a:lnTo>
                    <a:pt x="2" y="251"/>
                  </a:lnTo>
                  <a:lnTo>
                    <a:pt x="5" y="263"/>
                  </a:lnTo>
                  <a:lnTo>
                    <a:pt x="9" y="275"/>
                  </a:lnTo>
                  <a:lnTo>
                    <a:pt x="14" y="285"/>
                  </a:lnTo>
                  <a:lnTo>
                    <a:pt x="20" y="296"/>
                  </a:lnTo>
                  <a:lnTo>
                    <a:pt x="27" y="306"/>
                  </a:lnTo>
                  <a:lnTo>
                    <a:pt x="35" y="317"/>
                  </a:lnTo>
                  <a:lnTo>
                    <a:pt x="45" y="328"/>
                  </a:lnTo>
                  <a:lnTo>
                    <a:pt x="54" y="337"/>
                  </a:lnTo>
                  <a:lnTo>
                    <a:pt x="66" y="347"/>
                  </a:lnTo>
                  <a:lnTo>
                    <a:pt x="77" y="356"/>
                  </a:lnTo>
                  <a:lnTo>
                    <a:pt x="90" y="365"/>
                  </a:lnTo>
                  <a:lnTo>
                    <a:pt x="104" y="373"/>
                  </a:lnTo>
                  <a:lnTo>
                    <a:pt x="117" y="381"/>
                  </a:lnTo>
                  <a:lnTo>
                    <a:pt x="133" y="390"/>
                  </a:lnTo>
                  <a:lnTo>
                    <a:pt x="149" y="397"/>
                  </a:lnTo>
                  <a:lnTo>
                    <a:pt x="165" y="405"/>
                  </a:lnTo>
                  <a:lnTo>
                    <a:pt x="200" y="417"/>
                  </a:lnTo>
                  <a:lnTo>
                    <a:pt x="237" y="429"/>
                  </a:lnTo>
                  <a:lnTo>
                    <a:pt x="277" y="439"/>
                  </a:lnTo>
                  <a:lnTo>
                    <a:pt x="319" y="446"/>
                  </a:lnTo>
                  <a:lnTo>
                    <a:pt x="363" y="452"/>
                  </a:lnTo>
                  <a:lnTo>
                    <a:pt x="408" y="456"/>
                  </a:lnTo>
                  <a:lnTo>
                    <a:pt x="454" y="457"/>
                  </a:lnTo>
                  <a:lnTo>
                    <a:pt x="500" y="456"/>
                  </a:lnTo>
                  <a:lnTo>
                    <a:pt x="546" y="452"/>
                  </a:lnTo>
                  <a:lnTo>
                    <a:pt x="589" y="446"/>
                  </a:lnTo>
                  <a:lnTo>
                    <a:pt x="631" y="439"/>
                  </a:lnTo>
                  <a:lnTo>
                    <a:pt x="671" y="429"/>
                  </a:lnTo>
                  <a:lnTo>
                    <a:pt x="709" y="417"/>
                  </a:lnTo>
                  <a:lnTo>
                    <a:pt x="744" y="405"/>
                  </a:lnTo>
                  <a:lnTo>
                    <a:pt x="759" y="397"/>
                  </a:lnTo>
                  <a:lnTo>
                    <a:pt x="775" y="390"/>
                  </a:lnTo>
                  <a:lnTo>
                    <a:pt x="791" y="381"/>
                  </a:lnTo>
                  <a:lnTo>
                    <a:pt x="805" y="373"/>
                  </a:lnTo>
                  <a:lnTo>
                    <a:pt x="818" y="365"/>
                  </a:lnTo>
                  <a:lnTo>
                    <a:pt x="831" y="356"/>
                  </a:lnTo>
                  <a:lnTo>
                    <a:pt x="842" y="347"/>
                  </a:lnTo>
                  <a:lnTo>
                    <a:pt x="854" y="337"/>
                  </a:lnTo>
                  <a:lnTo>
                    <a:pt x="864" y="328"/>
                  </a:lnTo>
                  <a:lnTo>
                    <a:pt x="873" y="317"/>
                  </a:lnTo>
                  <a:lnTo>
                    <a:pt x="881" y="306"/>
                  </a:lnTo>
                  <a:lnTo>
                    <a:pt x="889" y="296"/>
                  </a:lnTo>
                  <a:lnTo>
                    <a:pt x="894" y="285"/>
                  </a:lnTo>
                  <a:lnTo>
                    <a:pt x="899" y="275"/>
                  </a:lnTo>
                  <a:lnTo>
                    <a:pt x="903" y="263"/>
                  </a:lnTo>
                  <a:lnTo>
                    <a:pt x="907" y="251"/>
                  </a:lnTo>
                  <a:lnTo>
                    <a:pt x="908" y="240"/>
                  </a:lnTo>
                  <a:lnTo>
                    <a:pt x="909" y="228"/>
                  </a:lnTo>
                  <a:lnTo>
                    <a:pt x="908" y="216"/>
                  </a:lnTo>
                  <a:lnTo>
                    <a:pt x="907" y="205"/>
                  </a:lnTo>
                  <a:lnTo>
                    <a:pt x="903" y="193"/>
                  </a:lnTo>
                  <a:lnTo>
                    <a:pt x="899" y="182"/>
                  </a:lnTo>
                  <a:lnTo>
                    <a:pt x="894" y="171"/>
                  </a:lnTo>
                  <a:lnTo>
                    <a:pt x="889" y="160"/>
                  </a:lnTo>
                  <a:lnTo>
                    <a:pt x="881" y="150"/>
                  </a:lnTo>
                  <a:lnTo>
                    <a:pt x="873" y="139"/>
                  </a:lnTo>
                  <a:lnTo>
                    <a:pt x="864" y="129"/>
                  </a:lnTo>
                  <a:lnTo>
                    <a:pt x="854" y="119"/>
                  </a:lnTo>
                  <a:lnTo>
                    <a:pt x="842" y="110"/>
                  </a:lnTo>
                  <a:lnTo>
                    <a:pt x="831" y="100"/>
                  </a:lnTo>
                  <a:lnTo>
                    <a:pt x="818" y="92"/>
                  </a:lnTo>
                  <a:lnTo>
                    <a:pt x="805" y="83"/>
                  </a:lnTo>
                  <a:lnTo>
                    <a:pt x="791" y="75"/>
                  </a:lnTo>
                  <a:lnTo>
                    <a:pt x="775" y="66"/>
                  </a:lnTo>
                  <a:lnTo>
                    <a:pt x="759" y="59"/>
                  </a:lnTo>
                  <a:lnTo>
                    <a:pt x="744" y="51"/>
                  </a:lnTo>
                  <a:lnTo>
                    <a:pt x="709" y="39"/>
                  </a:lnTo>
                  <a:lnTo>
                    <a:pt x="671" y="27"/>
                  </a:lnTo>
                  <a:lnTo>
                    <a:pt x="631" y="18"/>
                  </a:lnTo>
                  <a:lnTo>
                    <a:pt x="589" y="10"/>
                  </a:lnTo>
                  <a:lnTo>
                    <a:pt x="546" y="4"/>
                  </a:lnTo>
                  <a:lnTo>
                    <a:pt x="500" y="1"/>
                  </a:lnTo>
                  <a:lnTo>
                    <a:pt x="454" y="0"/>
                  </a:lnTo>
                  <a:close/>
                  <a:moveTo>
                    <a:pt x="454" y="419"/>
                  </a:moveTo>
                  <a:lnTo>
                    <a:pt x="454" y="419"/>
                  </a:lnTo>
                  <a:lnTo>
                    <a:pt x="415" y="417"/>
                  </a:lnTo>
                  <a:lnTo>
                    <a:pt x="377" y="414"/>
                  </a:lnTo>
                  <a:lnTo>
                    <a:pt x="342" y="410"/>
                  </a:lnTo>
                  <a:lnTo>
                    <a:pt x="307" y="404"/>
                  </a:lnTo>
                  <a:lnTo>
                    <a:pt x="273" y="395"/>
                  </a:lnTo>
                  <a:lnTo>
                    <a:pt x="243" y="386"/>
                  </a:lnTo>
                  <a:lnTo>
                    <a:pt x="213" y="375"/>
                  </a:lnTo>
                  <a:lnTo>
                    <a:pt x="186" y="362"/>
                  </a:lnTo>
                  <a:lnTo>
                    <a:pt x="162" y="349"/>
                  </a:lnTo>
                  <a:lnTo>
                    <a:pt x="140" y="335"/>
                  </a:lnTo>
                  <a:lnTo>
                    <a:pt x="130" y="326"/>
                  </a:lnTo>
                  <a:lnTo>
                    <a:pt x="121" y="319"/>
                  </a:lnTo>
                  <a:lnTo>
                    <a:pt x="113" y="311"/>
                  </a:lnTo>
                  <a:lnTo>
                    <a:pt x="105" y="302"/>
                  </a:lnTo>
                  <a:lnTo>
                    <a:pt x="99" y="294"/>
                  </a:lnTo>
                  <a:lnTo>
                    <a:pt x="92" y="285"/>
                  </a:lnTo>
                  <a:lnTo>
                    <a:pt x="87" y="276"/>
                  </a:lnTo>
                  <a:lnTo>
                    <a:pt x="83" y="266"/>
                  </a:lnTo>
                  <a:lnTo>
                    <a:pt x="80" y="257"/>
                  </a:lnTo>
                  <a:lnTo>
                    <a:pt x="77" y="247"/>
                  </a:lnTo>
                  <a:lnTo>
                    <a:pt x="75" y="238"/>
                  </a:lnTo>
                  <a:lnTo>
                    <a:pt x="75" y="228"/>
                  </a:lnTo>
                  <a:lnTo>
                    <a:pt x="75" y="219"/>
                  </a:lnTo>
                  <a:lnTo>
                    <a:pt x="77" y="209"/>
                  </a:lnTo>
                  <a:lnTo>
                    <a:pt x="80" y="200"/>
                  </a:lnTo>
                  <a:lnTo>
                    <a:pt x="83" y="190"/>
                  </a:lnTo>
                  <a:lnTo>
                    <a:pt x="87" y="180"/>
                  </a:lnTo>
                  <a:lnTo>
                    <a:pt x="92" y="171"/>
                  </a:lnTo>
                  <a:lnTo>
                    <a:pt x="99" y="163"/>
                  </a:lnTo>
                  <a:lnTo>
                    <a:pt x="105" y="154"/>
                  </a:lnTo>
                  <a:lnTo>
                    <a:pt x="113" y="146"/>
                  </a:lnTo>
                  <a:lnTo>
                    <a:pt x="121" y="137"/>
                  </a:lnTo>
                  <a:lnTo>
                    <a:pt x="130" y="130"/>
                  </a:lnTo>
                  <a:lnTo>
                    <a:pt x="140" y="121"/>
                  </a:lnTo>
                  <a:lnTo>
                    <a:pt x="162" y="108"/>
                  </a:lnTo>
                  <a:lnTo>
                    <a:pt x="186" y="94"/>
                  </a:lnTo>
                  <a:lnTo>
                    <a:pt x="213" y="81"/>
                  </a:lnTo>
                  <a:lnTo>
                    <a:pt x="243" y="70"/>
                  </a:lnTo>
                  <a:lnTo>
                    <a:pt x="273" y="61"/>
                  </a:lnTo>
                  <a:lnTo>
                    <a:pt x="307" y="52"/>
                  </a:lnTo>
                  <a:lnTo>
                    <a:pt x="342" y="46"/>
                  </a:lnTo>
                  <a:lnTo>
                    <a:pt x="377" y="42"/>
                  </a:lnTo>
                  <a:lnTo>
                    <a:pt x="415" y="39"/>
                  </a:lnTo>
                  <a:lnTo>
                    <a:pt x="454" y="38"/>
                  </a:lnTo>
                  <a:lnTo>
                    <a:pt x="493" y="39"/>
                  </a:lnTo>
                  <a:lnTo>
                    <a:pt x="531" y="42"/>
                  </a:lnTo>
                  <a:lnTo>
                    <a:pt x="567" y="46"/>
                  </a:lnTo>
                  <a:lnTo>
                    <a:pt x="602" y="52"/>
                  </a:lnTo>
                  <a:lnTo>
                    <a:pt x="635" y="61"/>
                  </a:lnTo>
                  <a:lnTo>
                    <a:pt x="666" y="70"/>
                  </a:lnTo>
                  <a:lnTo>
                    <a:pt x="695" y="81"/>
                  </a:lnTo>
                  <a:lnTo>
                    <a:pt x="723" y="94"/>
                  </a:lnTo>
                  <a:lnTo>
                    <a:pt x="747" y="108"/>
                  </a:lnTo>
                  <a:lnTo>
                    <a:pt x="769" y="121"/>
                  </a:lnTo>
                  <a:lnTo>
                    <a:pt x="778" y="130"/>
                  </a:lnTo>
                  <a:lnTo>
                    <a:pt x="788" y="137"/>
                  </a:lnTo>
                  <a:lnTo>
                    <a:pt x="796" y="146"/>
                  </a:lnTo>
                  <a:lnTo>
                    <a:pt x="804" y="154"/>
                  </a:lnTo>
                  <a:lnTo>
                    <a:pt x="810" y="163"/>
                  </a:lnTo>
                  <a:lnTo>
                    <a:pt x="816" y="171"/>
                  </a:lnTo>
                  <a:lnTo>
                    <a:pt x="821" y="180"/>
                  </a:lnTo>
                  <a:lnTo>
                    <a:pt x="826" y="190"/>
                  </a:lnTo>
                  <a:lnTo>
                    <a:pt x="829" y="200"/>
                  </a:lnTo>
                  <a:lnTo>
                    <a:pt x="831" y="209"/>
                  </a:lnTo>
                  <a:lnTo>
                    <a:pt x="833" y="219"/>
                  </a:lnTo>
                  <a:lnTo>
                    <a:pt x="833" y="228"/>
                  </a:lnTo>
                  <a:lnTo>
                    <a:pt x="833" y="238"/>
                  </a:lnTo>
                  <a:lnTo>
                    <a:pt x="831" y="247"/>
                  </a:lnTo>
                  <a:lnTo>
                    <a:pt x="829" y="257"/>
                  </a:lnTo>
                  <a:lnTo>
                    <a:pt x="826" y="266"/>
                  </a:lnTo>
                  <a:lnTo>
                    <a:pt x="821" y="276"/>
                  </a:lnTo>
                  <a:lnTo>
                    <a:pt x="816" y="285"/>
                  </a:lnTo>
                  <a:lnTo>
                    <a:pt x="810" y="294"/>
                  </a:lnTo>
                  <a:lnTo>
                    <a:pt x="804" y="302"/>
                  </a:lnTo>
                  <a:lnTo>
                    <a:pt x="796" y="311"/>
                  </a:lnTo>
                  <a:lnTo>
                    <a:pt x="788" y="319"/>
                  </a:lnTo>
                  <a:lnTo>
                    <a:pt x="778" y="326"/>
                  </a:lnTo>
                  <a:lnTo>
                    <a:pt x="769" y="335"/>
                  </a:lnTo>
                  <a:lnTo>
                    <a:pt x="747" y="349"/>
                  </a:lnTo>
                  <a:lnTo>
                    <a:pt x="723" y="362"/>
                  </a:lnTo>
                  <a:lnTo>
                    <a:pt x="695" y="375"/>
                  </a:lnTo>
                  <a:lnTo>
                    <a:pt x="666" y="386"/>
                  </a:lnTo>
                  <a:lnTo>
                    <a:pt x="635" y="395"/>
                  </a:lnTo>
                  <a:lnTo>
                    <a:pt x="602" y="404"/>
                  </a:lnTo>
                  <a:lnTo>
                    <a:pt x="567" y="410"/>
                  </a:lnTo>
                  <a:lnTo>
                    <a:pt x="531" y="414"/>
                  </a:lnTo>
                  <a:lnTo>
                    <a:pt x="493" y="417"/>
                  </a:lnTo>
                  <a:lnTo>
                    <a:pt x="454" y="419"/>
                  </a:lnTo>
                  <a:close/>
                </a:path>
              </a:pathLst>
            </a:custGeom>
            <a:solidFill>
              <a:srgbClr val="FFFFFF"/>
            </a:solidFill>
            <a:ln>
              <a:noFill/>
            </a:ln>
            <a:extLst/>
          </p:spPr>
          <p:txBody>
            <a:bodyPr/>
            <a:lstStyle/>
            <a:p>
              <a:pPr latinLnBrk="1">
                <a:defRPr/>
              </a:pPr>
              <a:endParaRPr kumimoji="1" lang="zh-CN" altLang="en-US" kern="0">
                <a:solidFill>
                  <a:srgbClr val="000000"/>
                </a:solidFill>
                <a:latin typeface="굴림" pitchFamily="34" charset="-127"/>
                <a:ea typeface="굴림" pitchFamily="34" charset="-127"/>
              </a:endParaRPr>
            </a:p>
          </p:txBody>
        </p:sp>
      </p:grpSp>
      <p:sp>
        <p:nvSpPr>
          <p:cNvPr id="71" name="Text Box 52"/>
          <p:cNvSpPr txBox="1">
            <a:spLocks noChangeArrowheads="1"/>
          </p:cNvSpPr>
          <p:nvPr/>
        </p:nvSpPr>
        <p:spPr bwMode="auto">
          <a:xfrm>
            <a:off x="5617200" y="1272718"/>
            <a:ext cx="2626437" cy="439800"/>
          </a:xfrm>
          <a:prstGeom prst="rect">
            <a:avLst/>
          </a:prstGeom>
          <a:noFill/>
          <a:ln w="9525">
            <a:noFill/>
            <a:miter lim="800000"/>
            <a:headEnd/>
            <a:tailEnd/>
          </a:ln>
        </p:spPr>
        <p:txBody>
          <a:bodyPr>
            <a:spAutoFit/>
          </a:bodyPr>
          <a:lstStyle/>
          <a:p>
            <a:pPr latinLnBrk="1"/>
            <a:r>
              <a:rPr kumimoji="1" lang="en-US" altLang="ko-KR" sz="1317">
                <a:solidFill>
                  <a:srgbClr val="C00000"/>
                </a:solidFill>
                <a:latin typeface="Arial Black" pitchFamily="34" charset="0"/>
                <a:ea typeface="Gulim" pitchFamily="34" charset="-127"/>
              </a:rPr>
              <a:t>Step 4</a:t>
            </a:r>
          </a:p>
          <a:p>
            <a:pPr latinLnBrk="1"/>
            <a:r>
              <a:rPr lang="zh-CN" altLang="en-US" sz="941">
                <a:solidFill>
                  <a:srgbClr val="0D0D0D"/>
                </a:solidFill>
                <a:latin typeface="微软雅黑" pitchFamily="34" charset="-122"/>
                <a:ea typeface="微软雅黑" pitchFamily="34" charset="-122"/>
              </a:rPr>
              <a:t>在此插入内容在此插入内容</a:t>
            </a:r>
            <a:endParaRPr kumimoji="1" lang="en-US" altLang="ko-KR" sz="941">
              <a:solidFill>
                <a:srgbClr val="9E9E9E"/>
              </a:solidFill>
              <a:ea typeface="Gulim" pitchFamily="34" charset="-127"/>
            </a:endParaRPr>
          </a:p>
        </p:txBody>
      </p:sp>
      <p:sp>
        <p:nvSpPr>
          <p:cNvPr id="72" name="Text Box 53"/>
          <p:cNvSpPr txBox="1">
            <a:spLocks noChangeArrowheads="1"/>
          </p:cNvSpPr>
          <p:nvPr/>
        </p:nvSpPr>
        <p:spPr bwMode="auto">
          <a:xfrm>
            <a:off x="5617200" y="1968522"/>
            <a:ext cx="2626437" cy="439800"/>
          </a:xfrm>
          <a:prstGeom prst="rect">
            <a:avLst/>
          </a:prstGeom>
          <a:noFill/>
          <a:ln w="9525">
            <a:noFill/>
            <a:miter lim="800000"/>
            <a:headEnd/>
            <a:tailEnd/>
          </a:ln>
        </p:spPr>
        <p:txBody>
          <a:bodyPr>
            <a:spAutoFit/>
          </a:bodyPr>
          <a:lstStyle/>
          <a:p>
            <a:pPr latinLnBrk="1"/>
            <a:r>
              <a:rPr kumimoji="1" lang="en-US" altLang="ko-KR" sz="1317">
                <a:solidFill>
                  <a:srgbClr val="9E9E9E"/>
                </a:solidFill>
                <a:latin typeface="Arial Black" pitchFamily="34" charset="0"/>
                <a:ea typeface="Gulim" pitchFamily="34" charset="-127"/>
              </a:rPr>
              <a:t>Step 3</a:t>
            </a:r>
          </a:p>
          <a:p>
            <a:pPr latinLnBrk="1"/>
            <a:r>
              <a:rPr lang="zh-CN" altLang="en-US" sz="941">
                <a:solidFill>
                  <a:srgbClr val="0D0D0D"/>
                </a:solidFill>
                <a:latin typeface="微软雅黑" pitchFamily="34" charset="-122"/>
                <a:ea typeface="微软雅黑" pitchFamily="34" charset="-122"/>
              </a:rPr>
              <a:t>在此插入内容在此插入内容</a:t>
            </a:r>
            <a:endParaRPr kumimoji="1" lang="en-US" altLang="ko-KR" sz="941">
              <a:solidFill>
                <a:srgbClr val="9E9E9E"/>
              </a:solidFill>
              <a:ea typeface="Gulim" pitchFamily="34" charset="-127"/>
            </a:endParaRPr>
          </a:p>
        </p:txBody>
      </p:sp>
      <p:sp>
        <p:nvSpPr>
          <p:cNvPr id="73" name="Text Box 54"/>
          <p:cNvSpPr txBox="1">
            <a:spLocks noChangeArrowheads="1"/>
          </p:cNvSpPr>
          <p:nvPr/>
        </p:nvSpPr>
        <p:spPr bwMode="auto">
          <a:xfrm>
            <a:off x="5617200" y="2730024"/>
            <a:ext cx="2626437" cy="439800"/>
          </a:xfrm>
          <a:prstGeom prst="rect">
            <a:avLst/>
          </a:prstGeom>
          <a:noFill/>
          <a:ln w="9525">
            <a:noFill/>
            <a:miter lim="800000"/>
            <a:headEnd/>
            <a:tailEnd/>
          </a:ln>
        </p:spPr>
        <p:txBody>
          <a:bodyPr>
            <a:spAutoFit/>
          </a:bodyPr>
          <a:lstStyle/>
          <a:p>
            <a:pPr latinLnBrk="1"/>
            <a:r>
              <a:rPr kumimoji="1" lang="en-US" altLang="ko-KR" sz="1317">
                <a:solidFill>
                  <a:srgbClr val="9E9E9E"/>
                </a:solidFill>
                <a:latin typeface="Arial Black" pitchFamily="34" charset="0"/>
                <a:ea typeface="Gulim" pitchFamily="34" charset="-127"/>
              </a:rPr>
              <a:t>Step 2</a:t>
            </a:r>
          </a:p>
          <a:p>
            <a:pPr latinLnBrk="1"/>
            <a:r>
              <a:rPr lang="zh-CN" altLang="en-US" sz="941">
                <a:solidFill>
                  <a:srgbClr val="0D0D0D"/>
                </a:solidFill>
                <a:latin typeface="微软雅黑" pitchFamily="34" charset="-122"/>
                <a:ea typeface="微软雅黑" pitchFamily="34" charset="-122"/>
              </a:rPr>
              <a:t>在此插入内容在此插入内容</a:t>
            </a:r>
            <a:endParaRPr kumimoji="1" lang="en-US" altLang="ko-KR" sz="941">
              <a:solidFill>
                <a:srgbClr val="9E9E9E"/>
              </a:solidFill>
              <a:ea typeface="Gulim" pitchFamily="34" charset="-127"/>
            </a:endParaRPr>
          </a:p>
        </p:txBody>
      </p:sp>
      <p:sp>
        <p:nvSpPr>
          <p:cNvPr id="74" name="Text Box 55"/>
          <p:cNvSpPr txBox="1">
            <a:spLocks noChangeArrowheads="1"/>
          </p:cNvSpPr>
          <p:nvPr/>
        </p:nvSpPr>
        <p:spPr bwMode="auto">
          <a:xfrm>
            <a:off x="5617200" y="3412389"/>
            <a:ext cx="2626437" cy="439800"/>
          </a:xfrm>
          <a:prstGeom prst="rect">
            <a:avLst/>
          </a:prstGeom>
          <a:noFill/>
          <a:ln w="9525">
            <a:noFill/>
            <a:miter lim="800000"/>
            <a:headEnd/>
            <a:tailEnd/>
          </a:ln>
        </p:spPr>
        <p:txBody>
          <a:bodyPr>
            <a:spAutoFit/>
          </a:bodyPr>
          <a:lstStyle/>
          <a:p>
            <a:pPr latinLnBrk="1"/>
            <a:r>
              <a:rPr kumimoji="1" lang="en-US" altLang="ko-KR" sz="1317">
                <a:solidFill>
                  <a:srgbClr val="9E9E9E"/>
                </a:solidFill>
                <a:latin typeface="Arial Black" pitchFamily="34" charset="0"/>
                <a:ea typeface="Gulim" pitchFamily="34" charset="-127"/>
              </a:rPr>
              <a:t>Step 1</a:t>
            </a:r>
          </a:p>
          <a:p>
            <a:pPr latinLnBrk="1"/>
            <a:r>
              <a:rPr lang="zh-CN" altLang="en-US" sz="941">
                <a:solidFill>
                  <a:srgbClr val="0D0D0D"/>
                </a:solidFill>
                <a:latin typeface="微软雅黑" pitchFamily="34" charset="-122"/>
                <a:ea typeface="微软雅黑" pitchFamily="34" charset="-122"/>
              </a:rPr>
              <a:t>在此插入内容在此插入内容</a:t>
            </a:r>
            <a:endParaRPr kumimoji="1" lang="en-US" altLang="ko-KR" sz="941">
              <a:solidFill>
                <a:srgbClr val="9E9E9E"/>
              </a:solidFill>
              <a:ea typeface="Gulim" pitchFamily="34" charset="-127"/>
            </a:endParaRPr>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par>
                                <p:cTn id="10" presetID="53" presetClass="entr" presetSubtype="16"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cBhvr>
                                        <p:cTn id="18" dur="500" fill="hold"/>
                                        <p:tgtEl>
                                          <p:spTgt spid="44"/>
                                        </p:tgtEl>
                                        <p:attrNameLst>
                                          <p:attrName>ppt_w</p:attrName>
                                        </p:attrNameLst>
                                      </p:cBhvr>
                                      <p:tavLst>
                                        <p:tav tm="0">
                                          <p:val>
                                            <p:fltVal val="0"/>
                                          </p:val>
                                        </p:tav>
                                        <p:tav tm="100000">
                                          <p:val>
                                            <p:strVal val="#ppt_w"/>
                                          </p:val>
                                        </p:tav>
                                      </p:tavLst>
                                    </p:anim>
                                    <p:anim calcmode="lin" valueType="num">
                                      <p:cBhvr>
                                        <p:cTn id="19" dur="500" fill="hold"/>
                                        <p:tgtEl>
                                          <p:spTgt spid="44"/>
                                        </p:tgtEl>
                                        <p:attrNameLst>
                                          <p:attrName>ppt_h</p:attrName>
                                        </p:attrNameLst>
                                      </p:cBhvr>
                                      <p:tavLst>
                                        <p:tav tm="0">
                                          <p:val>
                                            <p:fltVal val="0"/>
                                          </p:val>
                                        </p:tav>
                                        <p:tav tm="100000">
                                          <p:val>
                                            <p:strVal val="#ppt_h"/>
                                          </p:val>
                                        </p:tav>
                                      </p:tavLst>
                                    </p:anim>
                                    <p:animEffect transition="in" filter="fade">
                                      <p:cBhvr>
                                        <p:cTn id="20" dur="500"/>
                                        <p:tgtEl>
                                          <p:spTgt spid="44"/>
                                        </p:tgtEl>
                                      </p:cBhvr>
                                    </p:animEffect>
                                  </p:childTnLst>
                                </p:cTn>
                              </p:par>
                              <p:par>
                                <p:cTn id="21" presetID="53" presetClass="entr" presetSubtype="16"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1000"/>
                            </p:stCondLst>
                            <p:childTnLst>
                              <p:par>
                                <p:cTn id="27" presetID="53" presetClass="entr" presetSubtype="16" fill="hold" nodeType="after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p:cTn id="29" dur="500" fill="hold"/>
                                        <p:tgtEl>
                                          <p:spTgt spid="41"/>
                                        </p:tgtEl>
                                        <p:attrNameLst>
                                          <p:attrName>ppt_w</p:attrName>
                                        </p:attrNameLst>
                                      </p:cBhvr>
                                      <p:tavLst>
                                        <p:tav tm="0">
                                          <p:val>
                                            <p:fltVal val="0"/>
                                          </p:val>
                                        </p:tav>
                                        <p:tav tm="100000">
                                          <p:val>
                                            <p:strVal val="#ppt_w"/>
                                          </p:val>
                                        </p:tav>
                                      </p:tavLst>
                                    </p:anim>
                                    <p:anim calcmode="lin" valueType="num">
                                      <p:cBhvr>
                                        <p:cTn id="30" dur="500" fill="hold"/>
                                        <p:tgtEl>
                                          <p:spTgt spid="41"/>
                                        </p:tgtEl>
                                        <p:attrNameLst>
                                          <p:attrName>ppt_h</p:attrName>
                                        </p:attrNameLst>
                                      </p:cBhvr>
                                      <p:tavLst>
                                        <p:tav tm="0">
                                          <p:val>
                                            <p:fltVal val="0"/>
                                          </p:val>
                                        </p:tav>
                                        <p:tav tm="100000">
                                          <p:val>
                                            <p:strVal val="#ppt_h"/>
                                          </p:val>
                                        </p:tav>
                                      </p:tavLst>
                                    </p:anim>
                                    <p:animEffect transition="in" filter="fade">
                                      <p:cBhvr>
                                        <p:cTn id="31" dur="500"/>
                                        <p:tgtEl>
                                          <p:spTgt spid="41"/>
                                        </p:tgtEl>
                                      </p:cBhvr>
                                    </p:animEffect>
                                  </p:childTnLst>
                                </p:cTn>
                              </p:par>
                              <p:par>
                                <p:cTn id="32" presetID="53" presetClass="entr" presetSubtype="16" fill="hold" nodeType="with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p:cTn id="34" dur="500" fill="hold"/>
                                        <p:tgtEl>
                                          <p:spTgt spid="35"/>
                                        </p:tgtEl>
                                        <p:attrNameLst>
                                          <p:attrName>ppt_w</p:attrName>
                                        </p:attrNameLst>
                                      </p:cBhvr>
                                      <p:tavLst>
                                        <p:tav tm="0">
                                          <p:val>
                                            <p:fltVal val="0"/>
                                          </p:val>
                                        </p:tav>
                                        <p:tav tm="100000">
                                          <p:val>
                                            <p:strVal val="#ppt_w"/>
                                          </p:val>
                                        </p:tav>
                                      </p:tavLst>
                                    </p:anim>
                                    <p:anim calcmode="lin" valueType="num">
                                      <p:cBhvr>
                                        <p:cTn id="35" dur="500" fill="hold"/>
                                        <p:tgtEl>
                                          <p:spTgt spid="35"/>
                                        </p:tgtEl>
                                        <p:attrNameLst>
                                          <p:attrName>ppt_h</p:attrName>
                                        </p:attrNameLst>
                                      </p:cBhvr>
                                      <p:tavLst>
                                        <p:tav tm="0">
                                          <p:val>
                                            <p:fltVal val="0"/>
                                          </p:val>
                                        </p:tav>
                                        <p:tav tm="100000">
                                          <p:val>
                                            <p:strVal val="#ppt_h"/>
                                          </p:val>
                                        </p:tav>
                                      </p:tavLst>
                                    </p:anim>
                                    <p:animEffect transition="in" filter="fade">
                                      <p:cBhvr>
                                        <p:cTn id="36" dur="500"/>
                                        <p:tgtEl>
                                          <p:spTgt spid="35"/>
                                        </p:tgtEl>
                                      </p:cBhvr>
                                    </p:animEffect>
                                  </p:childTnLst>
                                </p:cTn>
                              </p:par>
                            </p:childTnLst>
                          </p:cTn>
                        </p:par>
                        <p:par>
                          <p:cTn id="37" fill="hold">
                            <p:stCondLst>
                              <p:cond delay="1500"/>
                            </p:stCondLst>
                            <p:childTnLst>
                              <p:par>
                                <p:cTn id="38" presetID="22" presetClass="entr" presetSubtype="4" fill="hold"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down)">
                                      <p:cBhvr>
                                        <p:cTn id="40" dur="500"/>
                                        <p:tgtEl>
                                          <p:spTgt spid="38"/>
                                        </p:tgtEl>
                                      </p:cBhvr>
                                    </p:animEffect>
                                  </p:childTnLst>
                                </p:cTn>
                              </p:par>
                            </p:childTnLst>
                          </p:cTn>
                        </p:par>
                        <p:par>
                          <p:cTn id="41" fill="hold">
                            <p:stCondLst>
                              <p:cond delay="2000"/>
                            </p:stCondLst>
                            <p:childTnLst>
                              <p:par>
                                <p:cTn id="42" presetID="47" presetClass="entr" presetSubtype="0"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fade">
                                      <p:cBhvr>
                                        <p:cTn id="44" dur="250"/>
                                        <p:tgtEl>
                                          <p:spTgt spid="53"/>
                                        </p:tgtEl>
                                      </p:cBhvr>
                                    </p:animEffect>
                                    <p:anim calcmode="lin" valueType="num">
                                      <p:cBhvr>
                                        <p:cTn id="45" dur="250" fill="hold"/>
                                        <p:tgtEl>
                                          <p:spTgt spid="53"/>
                                        </p:tgtEl>
                                        <p:attrNameLst>
                                          <p:attrName>ppt_x</p:attrName>
                                        </p:attrNameLst>
                                      </p:cBhvr>
                                      <p:tavLst>
                                        <p:tav tm="0">
                                          <p:val>
                                            <p:strVal val="#ppt_x"/>
                                          </p:val>
                                        </p:tav>
                                        <p:tav tm="100000">
                                          <p:val>
                                            <p:strVal val="#ppt_x"/>
                                          </p:val>
                                        </p:tav>
                                      </p:tavLst>
                                    </p:anim>
                                    <p:anim calcmode="lin" valueType="num">
                                      <p:cBhvr>
                                        <p:cTn id="46" dur="250" fill="hold"/>
                                        <p:tgtEl>
                                          <p:spTgt spid="53"/>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25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250"/>
                                        <p:tgtEl>
                                          <p:spTgt spid="52"/>
                                        </p:tgtEl>
                                      </p:cBhvr>
                                    </p:animEffect>
                                    <p:anim calcmode="lin" valueType="num">
                                      <p:cBhvr>
                                        <p:cTn id="50" dur="250" fill="hold"/>
                                        <p:tgtEl>
                                          <p:spTgt spid="52"/>
                                        </p:tgtEl>
                                        <p:attrNameLst>
                                          <p:attrName>ppt_x</p:attrName>
                                        </p:attrNameLst>
                                      </p:cBhvr>
                                      <p:tavLst>
                                        <p:tav tm="0">
                                          <p:val>
                                            <p:strVal val="#ppt_x"/>
                                          </p:val>
                                        </p:tav>
                                        <p:tav tm="100000">
                                          <p:val>
                                            <p:strVal val="#ppt_x"/>
                                          </p:val>
                                        </p:tav>
                                      </p:tavLst>
                                    </p:anim>
                                    <p:anim calcmode="lin" valueType="num">
                                      <p:cBhvr>
                                        <p:cTn id="51" dur="250" fill="hold"/>
                                        <p:tgtEl>
                                          <p:spTgt spid="52"/>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500"/>
                                  </p:stCondLst>
                                  <p:childTnLst>
                                    <p:set>
                                      <p:cBhvr>
                                        <p:cTn id="53" dur="1" fill="hold">
                                          <p:stCondLst>
                                            <p:cond delay="0"/>
                                          </p:stCondLst>
                                        </p:cTn>
                                        <p:tgtEl>
                                          <p:spTgt spid="51"/>
                                        </p:tgtEl>
                                        <p:attrNameLst>
                                          <p:attrName>style.visibility</p:attrName>
                                        </p:attrNameLst>
                                      </p:cBhvr>
                                      <p:to>
                                        <p:strVal val="visible"/>
                                      </p:to>
                                    </p:set>
                                    <p:animEffect transition="in" filter="fade">
                                      <p:cBhvr>
                                        <p:cTn id="54" dur="250"/>
                                        <p:tgtEl>
                                          <p:spTgt spid="51"/>
                                        </p:tgtEl>
                                      </p:cBhvr>
                                    </p:animEffect>
                                    <p:anim calcmode="lin" valueType="num">
                                      <p:cBhvr>
                                        <p:cTn id="55" dur="250" fill="hold"/>
                                        <p:tgtEl>
                                          <p:spTgt spid="51"/>
                                        </p:tgtEl>
                                        <p:attrNameLst>
                                          <p:attrName>ppt_x</p:attrName>
                                        </p:attrNameLst>
                                      </p:cBhvr>
                                      <p:tavLst>
                                        <p:tav tm="0">
                                          <p:val>
                                            <p:strVal val="#ppt_x"/>
                                          </p:val>
                                        </p:tav>
                                        <p:tav tm="100000">
                                          <p:val>
                                            <p:strVal val="#ppt_x"/>
                                          </p:val>
                                        </p:tav>
                                      </p:tavLst>
                                    </p:anim>
                                    <p:anim calcmode="lin" valueType="num">
                                      <p:cBhvr>
                                        <p:cTn id="56" dur="250" fill="hold"/>
                                        <p:tgtEl>
                                          <p:spTgt spid="51"/>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750"/>
                                  </p:stCondLst>
                                  <p:childTnLst>
                                    <p:set>
                                      <p:cBhvr>
                                        <p:cTn id="58" dur="1" fill="hold">
                                          <p:stCondLst>
                                            <p:cond delay="0"/>
                                          </p:stCondLst>
                                        </p:cTn>
                                        <p:tgtEl>
                                          <p:spTgt spid="50"/>
                                        </p:tgtEl>
                                        <p:attrNameLst>
                                          <p:attrName>style.visibility</p:attrName>
                                        </p:attrNameLst>
                                      </p:cBhvr>
                                      <p:to>
                                        <p:strVal val="visible"/>
                                      </p:to>
                                    </p:set>
                                    <p:animEffect transition="in" filter="fade">
                                      <p:cBhvr>
                                        <p:cTn id="59" dur="250"/>
                                        <p:tgtEl>
                                          <p:spTgt spid="50"/>
                                        </p:tgtEl>
                                      </p:cBhvr>
                                    </p:animEffect>
                                    <p:anim calcmode="lin" valueType="num">
                                      <p:cBhvr>
                                        <p:cTn id="60" dur="250" fill="hold"/>
                                        <p:tgtEl>
                                          <p:spTgt spid="50"/>
                                        </p:tgtEl>
                                        <p:attrNameLst>
                                          <p:attrName>ppt_x</p:attrName>
                                        </p:attrNameLst>
                                      </p:cBhvr>
                                      <p:tavLst>
                                        <p:tav tm="0">
                                          <p:val>
                                            <p:strVal val="#ppt_x"/>
                                          </p:val>
                                        </p:tav>
                                        <p:tav tm="100000">
                                          <p:val>
                                            <p:strVal val="#ppt_x"/>
                                          </p:val>
                                        </p:tav>
                                      </p:tavLst>
                                    </p:anim>
                                    <p:anim calcmode="lin" valueType="num">
                                      <p:cBhvr>
                                        <p:cTn id="61" dur="250" fill="hold"/>
                                        <p:tgtEl>
                                          <p:spTgt spid="50"/>
                                        </p:tgtEl>
                                        <p:attrNameLst>
                                          <p:attrName>ppt_y</p:attrName>
                                        </p:attrNameLst>
                                      </p:cBhvr>
                                      <p:tavLst>
                                        <p:tav tm="0">
                                          <p:val>
                                            <p:strVal val="#ppt_y-.1"/>
                                          </p:val>
                                        </p:tav>
                                        <p:tav tm="100000">
                                          <p:val>
                                            <p:strVal val="#ppt_y"/>
                                          </p:val>
                                        </p:tav>
                                      </p:tavLst>
                                    </p:anim>
                                  </p:childTnLst>
                                </p:cTn>
                              </p:par>
                            </p:childTnLst>
                          </p:cTn>
                        </p:par>
                        <p:par>
                          <p:cTn id="62" fill="hold">
                            <p:stCondLst>
                              <p:cond delay="3000"/>
                            </p:stCondLst>
                            <p:childTnLst>
                              <p:par>
                                <p:cTn id="63" presetID="53" presetClass="entr" presetSubtype="16" fill="hold" nodeType="afterEffect">
                                  <p:stCondLst>
                                    <p:cond delay="0"/>
                                  </p:stCondLst>
                                  <p:childTnLst>
                                    <p:set>
                                      <p:cBhvr>
                                        <p:cTn id="64" dur="1" fill="hold">
                                          <p:stCondLst>
                                            <p:cond delay="0"/>
                                          </p:stCondLst>
                                        </p:cTn>
                                        <p:tgtEl>
                                          <p:spTgt spid="54"/>
                                        </p:tgtEl>
                                        <p:attrNameLst>
                                          <p:attrName>style.visibility</p:attrName>
                                        </p:attrNameLst>
                                      </p:cBhvr>
                                      <p:to>
                                        <p:strVal val="visible"/>
                                      </p:to>
                                    </p:set>
                                    <p:anim calcmode="lin" valueType="num">
                                      <p:cBhvr>
                                        <p:cTn id="65" dur="500" fill="hold"/>
                                        <p:tgtEl>
                                          <p:spTgt spid="54"/>
                                        </p:tgtEl>
                                        <p:attrNameLst>
                                          <p:attrName>ppt_w</p:attrName>
                                        </p:attrNameLst>
                                      </p:cBhvr>
                                      <p:tavLst>
                                        <p:tav tm="0">
                                          <p:val>
                                            <p:fltVal val="0"/>
                                          </p:val>
                                        </p:tav>
                                        <p:tav tm="100000">
                                          <p:val>
                                            <p:strVal val="#ppt_w"/>
                                          </p:val>
                                        </p:tav>
                                      </p:tavLst>
                                    </p:anim>
                                    <p:anim calcmode="lin" valueType="num">
                                      <p:cBhvr>
                                        <p:cTn id="66" dur="500" fill="hold"/>
                                        <p:tgtEl>
                                          <p:spTgt spid="54"/>
                                        </p:tgtEl>
                                        <p:attrNameLst>
                                          <p:attrName>ppt_h</p:attrName>
                                        </p:attrNameLst>
                                      </p:cBhvr>
                                      <p:tavLst>
                                        <p:tav tm="0">
                                          <p:val>
                                            <p:fltVal val="0"/>
                                          </p:val>
                                        </p:tav>
                                        <p:tav tm="100000">
                                          <p:val>
                                            <p:strVal val="#ppt_h"/>
                                          </p:val>
                                        </p:tav>
                                      </p:tavLst>
                                    </p:anim>
                                    <p:animEffect transition="in" filter="fade">
                                      <p:cBhvr>
                                        <p:cTn id="67" dur="500"/>
                                        <p:tgtEl>
                                          <p:spTgt spid="54"/>
                                        </p:tgtEl>
                                      </p:cBhvr>
                                    </p:animEffect>
                                  </p:childTnLst>
                                </p:cTn>
                              </p:par>
                              <p:par>
                                <p:cTn id="68" presetID="53" presetClass="entr" presetSubtype="16" fill="hold" nodeType="withEffect">
                                  <p:stCondLst>
                                    <p:cond delay="250"/>
                                  </p:stCondLst>
                                  <p:childTnLst>
                                    <p:set>
                                      <p:cBhvr>
                                        <p:cTn id="69" dur="1" fill="hold">
                                          <p:stCondLst>
                                            <p:cond delay="0"/>
                                          </p:stCondLst>
                                        </p:cTn>
                                        <p:tgtEl>
                                          <p:spTgt spid="65"/>
                                        </p:tgtEl>
                                        <p:attrNameLst>
                                          <p:attrName>style.visibility</p:attrName>
                                        </p:attrNameLst>
                                      </p:cBhvr>
                                      <p:to>
                                        <p:strVal val="visible"/>
                                      </p:to>
                                    </p:set>
                                    <p:anim calcmode="lin" valueType="num">
                                      <p:cBhvr>
                                        <p:cTn id="70" dur="500" fill="hold"/>
                                        <p:tgtEl>
                                          <p:spTgt spid="65"/>
                                        </p:tgtEl>
                                        <p:attrNameLst>
                                          <p:attrName>ppt_w</p:attrName>
                                        </p:attrNameLst>
                                      </p:cBhvr>
                                      <p:tavLst>
                                        <p:tav tm="0">
                                          <p:val>
                                            <p:fltVal val="0"/>
                                          </p:val>
                                        </p:tav>
                                        <p:tav tm="100000">
                                          <p:val>
                                            <p:strVal val="#ppt_w"/>
                                          </p:val>
                                        </p:tav>
                                      </p:tavLst>
                                    </p:anim>
                                    <p:anim calcmode="lin" valueType="num">
                                      <p:cBhvr>
                                        <p:cTn id="71" dur="500" fill="hold"/>
                                        <p:tgtEl>
                                          <p:spTgt spid="65"/>
                                        </p:tgtEl>
                                        <p:attrNameLst>
                                          <p:attrName>ppt_h</p:attrName>
                                        </p:attrNameLst>
                                      </p:cBhvr>
                                      <p:tavLst>
                                        <p:tav tm="0">
                                          <p:val>
                                            <p:fltVal val="0"/>
                                          </p:val>
                                        </p:tav>
                                        <p:tav tm="100000">
                                          <p:val>
                                            <p:strVal val="#ppt_h"/>
                                          </p:val>
                                        </p:tav>
                                      </p:tavLst>
                                    </p:anim>
                                    <p:animEffect transition="in" filter="fade">
                                      <p:cBhvr>
                                        <p:cTn id="72" dur="500"/>
                                        <p:tgtEl>
                                          <p:spTgt spid="65"/>
                                        </p:tgtEl>
                                      </p:cBhvr>
                                    </p:animEffect>
                                  </p:childTnLst>
                                </p:cTn>
                              </p:par>
                              <p:par>
                                <p:cTn id="73" presetID="53" presetClass="entr" presetSubtype="16" fill="hold" nodeType="withEffect">
                                  <p:stCondLst>
                                    <p:cond delay="500"/>
                                  </p:stCondLst>
                                  <p:childTnLst>
                                    <p:set>
                                      <p:cBhvr>
                                        <p:cTn id="74" dur="1" fill="hold">
                                          <p:stCondLst>
                                            <p:cond delay="0"/>
                                          </p:stCondLst>
                                        </p:cTn>
                                        <p:tgtEl>
                                          <p:spTgt spid="61"/>
                                        </p:tgtEl>
                                        <p:attrNameLst>
                                          <p:attrName>style.visibility</p:attrName>
                                        </p:attrNameLst>
                                      </p:cBhvr>
                                      <p:to>
                                        <p:strVal val="visible"/>
                                      </p:to>
                                    </p:set>
                                    <p:anim calcmode="lin" valueType="num">
                                      <p:cBhvr>
                                        <p:cTn id="75" dur="500" fill="hold"/>
                                        <p:tgtEl>
                                          <p:spTgt spid="61"/>
                                        </p:tgtEl>
                                        <p:attrNameLst>
                                          <p:attrName>ppt_w</p:attrName>
                                        </p:attrNameLst>
                                      </p:cBhvr>
                                      <p:tavLst>
                                        <p:tav tm="0">
                                          <p:val>
                                            <p:fltVal val="0"/>
                                          </p:val>
                                        </p:tav>
                                        <p:tav tm="100000">
                                          <p:val>
                                            <p:strVal val="#ppt_w"/>
                                          </p:val>
                                        </p:tav>
                                      </p:tavLst>
                                    </p:anim>
                                    <p:anim calcmode="lin" valueType="num">
                                      <p:cBhvr>
                                        <p:cTn id="76" dur="500" fill="hold"/>
                                        <p:tgtEl>
                                          <p:spTgt spid="61"/>
                                        </p:tgtEl>
                                        <p:attrNameLst>
                                          <p:attrName>ppt_h</p:attrName>
                                        </p:attrNameLst>
                                      </p:cBhvr>
                                      <p:tavLst>
                                        <p:tav tm="0">
                                          <p:val>
                                            <p:fltVal val="0"/>
                                          </p:val>
                                        </p:tav>
                                        <p:tav tm="100000">
                                          <p:val>
                                            <p:strVal val="#ppt_h"/>
                                          </p:val>
                                        </p:tav>
                                      </p:tavLst>
                                    </p:anim>
                                    <p:animEffect transition="in" filter="fade">
                                      <p:cBhvr>
                                        <p:cTn id="77" dur="500"/>
                                        <p:tgtEl>
                                          <p:spTgt spid="61"/>
                                        </p:tgtEl>
                                      </p:cBhvr>
                                    </p:animEffect>
                                  </p:childTnLst>
                                </p:cTn>
                              </p:par>
                              <p:par>
                                <p:cTn id="78" presetID="53" presetClass="entr" presetSubtype="16" fill="hold" nodeType="withEffect">
                                  <p:stCondLst>
                                    <p:cond delay="750"/>
                                  </p:stCondLst>
                                  <p:childTnLst>
                                    <p:set>
                                      <p:cBhvr>
                                        <p:cTn id="79" dur="1" fill="hold">
                                          <p:stCondLst>
                                            <p:cond delay="0"/>
                                          </p:stCondLst>
                                        </p:cTn>
                                        <p:tgtEl>
                                          <p:spTgt spid="57"/>
                                        </p:tgtEl>
                                        <p:attrNameLst>
                                          <p:attrName>style.visibility</p:attrName>
                                        </p:attrNameLst>
                                      </p:cBhvr>
                                      <p:to>
                                        <p:strVal val="visible"/>
                                      </p:to>
                                    </p:set>
                                    <p:anim calcmode="lin" valueType="num">
                                      <p:cBhvr>
                                        <p:cTn id="80" dur="500" fill="hold"/>
                                        <p:tgtEl>
                                          <p:spTgt spid="57"/>
                                        </p:tgtEl>
                                        <p:attrNameLst>
                                          <p:attrName>ppt_w</p:attrName>
                                        </p:attrNameLst>
                                      </p:cBhvr>
                                      <p:tavLst>
                                        <p:tav tm="0">
                                          <p:val>
                                            <p:fltVal val="0"/>
                                          </p:val>
                                        </p:tav>
                                        <p:tav tm="100000">
                                          <p:val>
                                            <p:strVal val="#ppt_w"/>
                                          </p:val>
                                        </p:tav>
                                      </p:tavLst>
                                    </p:anim>
                                    <p:anim calcmode="lin" valueType="num">
                                      <p:cBhvr>
                                        <p:cTn id="81" dur="500" fill="hold"/>
                                        <p:tgtEl>
                                          <p:spTgt spid="57"/>
                                        </p:tgtEl>
                                        <p:attrNameLst>
                                          <p:attrName>ppt_h</p:attrName>
                                        </p:attrNameLst>
                                      </p:cBhvr>
                                      <p:tavLst>
                                        <p:tav tm="0">
                                          <p:val>
                                            <p:fltVal val="0"/>
                                          </p:val>
                                        </p:tav>
                                        <p:tav tm="100000">
                                          <p:val>
                                            <p:strVal val="#ppt_h"/>
                                          </p:val>
                                        </p:tav>
                                      </p:tavLst>
                                    </p:anim>
                                    <p:animEffect transition="in" filter="fade">
                                      <p:cBhvr>
                                        <p:cTn id="82" dur="500"/>
                                        <p:tgtEl>
                                          <p:spTgt spid="57"/>
                                        </p:tgtEl>
                                      </p:cBhvr>
                                    </p:animEffect>
                                  </p:childTnLst>
                                </p:cTn>
                              </p:par>
                            </p:childTnLst>
                          </p:cTn>
                        </p:par>
                        <p:par>
                          <p:cTn id="83" fill="hold">
                            <p:stCondLst>
                              <p:cond delay="4250"/>
                            </p:stCondLst>
                            <p:childTnLst>
                              <p:par>
                                <p:cTn id="84" presetID="2" presetClass="entr" presetSubtype="2" fill="hold" grpId="0" nodeType="afterEffect">
                                  <p:stCondLst>
                                    <p:cond delay="0"/>
                                  </p:stCondLst>
                                  <p:childTnLst>
                                    <p:set>
                                      <p:cBhvr>
                                        <p:cTn id="85" dur="1" fill="hold">
                                          <p:stCondLst>
                                            <p:cond delay="0"/>
                                          </p:stCondLst>
                                        </p:cTn>
                                        <p:tgtEl>
                                          <p:spTgt spid="71"/>
                                        </p:tgtEl>
                                        <p:attrNameLst>
                                          <p:attrName>style.visibility</p:attrName>
                                        </p:attrNameLst>
                                      </p:cBhvr>
                                      <p:to>
                                        <p:strVal val="visible"/>
                                      </p:to>
                                    </p:set>
                                    <p:anim calcmode="lin" valueType="num">
                                      <p:cBhvr additive="base">
                                        <p:cTn id="86" dur="500" fill="hold"/>
                                        <p:tgtEl>
                                          <p:spTgt spid="71"/>
                                        </p:tgtEl>
                                        <p:attrNameLst>
                                          <p:attrName>ppt_x</p:attrName>
                                        </p:attrNameLst>
                                      </p:cBhvr>
                                      <p:tavLst>
                                        <p:tav tm="0">
                                          <p:val>
                                            <p:strVal val="1+#ppt_w/2"/>
                                          </p:val>
                                        </p:tav>
                                        <p:tav tm="100000">
                                          <p:val>
                                            <p:strVal val="#ppt_x"/>
                                          </p:val>
                                        </p:tav>
                                      </p:tavLst>
                                    </p:anim>
                                    <p:anim calcmode="lin" valueType="num">
                                      <p:cBhvr additive="base">
                                        <p:cTn id="87" dur="500" fill="hold"/>
                                        <p:tgtEl>
                                          <p:spTgt spid="71"/>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250"/>
                                  </p:stCondLst>
                                  <p:childTnLst>
                                    <p:set>
                                      <p:cBhvr>
                                        <p:cTn id="89" dur="1" fill="hold">
                                          <p:stCondLst>
                                            <p:cond delay="0"/>
                                          </p:stCondLst>
                                        </p:cTn>
                                        <p:tgtEl>
                                          <p:spTgt spid="72"/>
                                        </p:tgtEl>
                                        <p:attrNameLst>
                                          <p:attrName>style.visibility</p:attrName>
                                        </p:attrNameLst>
                                      </p:cBhvr>
                                      <p:to>
                                        <p:strVal val="visible"/>
                                      </p:to>
                                    </p:set>
                                    <p:anim calcmode="lin" valueType="num">
                                      <p:cBhvr additive="base">
                                        <p:cTn id="90" dur="500" fill="hold"/>
                                        <p:tgtEl>
                                          <p:spTgt spid="72"/>
                                        </p:tgtEl>
                                        <p:attrNameLst>
                                          <p:attrName>ppt_x</p:attrName>
                                        </p:attrNameLst>
                                      </p:cBhvr>
                                      <p:tavLst>
                                        <p:tav tm="0">
                                          <p:val>
                                            <p:strVal val="1+#ppt_w/2"/>
                                          </p:val>
                                        </p:tav>
                                        <p:tav tm="100000">
                                          <p:val>
                                            <p:strVal val="#ppt_x"/>
                                          </p:val>
                                        </p:tav>
                                      </p:tavLst>
                                    </p:anim>
                                    <p:anim calcmode="lin" valueType="num">
                                      <p:cBhvr additive="base">
                                        <p:cTn id="91" dur="500" fill="hold"/>
                                        <p:tgtEl>
                                          <p:spTgt spid="72"/>
                                        </p:tgtEl>
                                        <p:attrNameLst>
                                          <p:attrName>ppt_y</p:attrName>
                                        </p:attrNameLst>
                                      </p:cBhvr>
                                      <p:tavLst>
                                        <p:tav tm="0">
                                          <p:val>
                                            <p:strVal val="#ppt_y"/>
                                          </p:val>
                                        </p:tav>
                                        <p:tav tm="100000">
                                          <p:val>
                                            <p:strVal val="#ppt_y"/>
                                          </p:val>
                                        </p:tav>
                                      </p:tavLst>
                                    </p:anim>
                                  </p:childTnLst>
                                </p:cTn>
                              </p:par>
                              <p:par>
                                <p:cTn id="92" presetID="2" presetClass="entr" presetSubtype="2" fill="hold" grpId="0" nodeType="withEffect">
                                  <p:stCondLst>
                                    <p:cond delay="500"/>
                                  </p:stCondLst>
                                  <p:childTnLst>
                                    <p:set>
                                      <p:cBhvr>
                                        <p:cTn id="93" dur="1" fill="hold">
                                          <p:stCondLst>
                                            <p:cond delay="0"/>
                                          </p:stCondLst>
                                        </p:cTn>
                                        <p:tgtEl>
                                          <p:spTgt spid="73"/>
                                        </p:tgtEl>
                                        <p:attrNameLst>
                                          <p:attrName>style.visibility</p:attrName>
                                        </p:attrNameLst>
                                      </p:cBhvr>
                                      <p:to>
                                        <p:strVal val="visible"/>
                                      </p:to>
                                    </p:set>
                                    <p:anim calcmode="lin" valueType="num">
                                      <p:cBhvr additive="base">
                                        <p:cTn id="94" dur="500" fill="hold"/>
                                        <p:tgtEl>
                                          <p:spTgt spid="73"/>
                                        </p:tgtEl>
                                        <p:attrNameLst>
                                          <p:attrName>ppt_x</p:attrName>
                                        </p:attrNameLst>
                                      </p:cBhvr>
                                      <p:tavLst>
                                        <p:tav tm="0">
                                          <p:val>
                                            <p:strVal val="1+#ppt_w/2"/>
                                          </p:val>
                                        </p:tav>
                                        <p:tav tm="100000">
                                          <p:val>
                                            <p:strVal val="#ppt_x"/>
                                          </p:val>
                                        </p:tav>
                                      </p:tavLst>
                                    </p:anim>
                                    <p:anim calcmode="lin" valueType="num">
                                      <p:cBhvr additive="base">
                                        <p:cTn id="95" dur="500" fill="hold"/>
                                        <p:tgtEl>
                                          <p:spTgt spid="73"/>
                                        </p:tgtEl>
                                        <p:attrNameLst>
                                          <p:attrName>ppt_y</p:attrName>
                                        </p:attrNameLst>
                                      </p:cBhvr>
                                      <p:tavLst>
                                        <p:tav tm="0">
                                          <p:val>
                                            <p:strVal val="#ppt_y"/>
                                          </p:val>
                                        </p:tav>
                                        <p:tav tm="100000">
                                          <p:val>
                                            <p:strVal val="#ppt_y"/>
                                          </p:val>
                                        </p:tav>
                                      </p:tavLst>
                                    </p:anim>
                                  </p:childTnLst>
                                </p:cTn>
                              </p:par>
                              <p:par>
                                <p:cTn id="96" presetID="2" presetClass="entr" presetSubtype="2" fill="hold" grpId="0" nodeType="withEffect">
                                  <p:stCondLst>
                                    <p:cond delay="750"/>
                                  </p:stCondLst>
                                  <p:childTnLst>
                                    <p:set>
                                      <p:cBhvr>
                                        <p:cTn id="97" dur="1" fill="hold">
                                          <p:stCondLst>
                                            <p:cond delay="0"/>
                                          </p:stCondLst>
                                        </p:cTn>
                                        <p:tgtEl>
                                          <p:spTgt spid="74"/>
                                        </p:tgtEl>
                                        <p:attrNameLst>
                                          <p:attrName>style.visibility</p:attrName>
                                        </p:attrNameLst>
                                      </p:cBhvr>
                                      <p:to>
                                        <p:strVal val="visible"/>
                                      </p:to>
                                    </p:set>
                                    <p:anim calcmode="lin" valueType="num">
                                      <p:cBhvr additive="base">
                                        <p:cTn id="98" dur="500" fill="hold"/>
                                        <p:tgtEl>
                                          <p:spTgt spid="74"/>
                                        </p:tgtEl>
                                        <p:attrNameLst>
                                          <p:attrName>ppt_x</p:attrName>
                                        </p:attrNameLst>
                                      </p:cBhvr>
                                      <p:tavLst>
                                        <p:tav tm="0">
                                          <p:val>
                                            <p:strVal val="1+#ppt_w/2"/>
                                          </p:val>
                                        </p:tav>
                                        <p:tav tm="100000">
                                          <p:val>
                                            <p:strVal val="#ppt_x"/>
                                          </p:val>
                                        </p:tav>
                                      </p:tavLst>
                                    </p:anim>
                                    <p:anim calcmode="lin" valueType="num">
                                      <p:cBhvr additive="base">
                                        <p:cTn id="99" dur="5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71" grpId="0"/>
      <p:bldP spid="72" grpId="0"/>
      <p:bldP spid="73" grpId="0"/>
      <p:bldP spid="7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98"/>
          <p:cNvSpPr>
            <a:spLocks noChangeArrowheads="1"/>
          </p:cNvSpPr>
          <p:nvPr/>
        </p:nvSpPr>
        <p:spPr bwMode="auto">
          <a:xfrm>
            <a:off x="2808601" y="968117"/>
            <a:ext cx="1699195" cy="1502101"/>
          </a:xfrm>
          <a:prstGeom prst="ellipse">
            <a:avLst/>
          </a:prstGeom>
          <a:solidFill>
            <a:srgbClr val="0070C0"/>
          </a:solidFill>
          <a:ln w="25400">
            <a:solidFill>
              <a:schemeClr val="tx1">
                <a:lumMod val="95000"/>
                <a:lumOff val="5000"/>
              </a:schemeClr>
            </a:solidFill>
          </a:ln>
          <a:extLst/>
        </p:spPr>
        <p:txBody>
          <a:bodyPr/>
          <a:lstStyle/>
          <a:p>
            <a:pPr fontAlgn="auto">
              <a:spcBef>
                <a:spcPts val="0"/>
              </a:spcBef>
              <a:spcAft>
                <a:spcPts val="0"/>
              </a:spcAft>
              <a:defRPr/>
            </a:pPr>
            <a:endParaRPr lang="zh-CN" altLang="en-US" kern="0">
              <a:solidFill>
                <a:schemeClr val="bg2">
                  <a:lumMod val="10000"/>
                </a:schemeClr>
              </a:solidFill>
              <a:latin typeface="Calibri"/>
              <a:ea typeface="微软雅黑"/>
            </a:endParaRPr>
          </a:p>
        </p:txBody>
      </p:sp>
      <p:sp>
        <p:nvSpPr>
          <p:cNvPr id="19" name="Oval 100"/>
          <p:cNvSpPr>
            <a:spLocks noChangeArrowheads="1"/>
          </p:cNvSpPr>
          <p:nvPr/>
        </p:nvSpPr>
        <p:spPr bwMode="auto">
          <a:xfrm>
            <a:off x="4071798" y="891966"/>
            <a:ext cx="2112795" cy="1869413"/>
          </a:xfrm>
          <a:prstGeom prst="ellipse">
            <a:avLst/>
          </a:prstGeom>
          <a:solidFill>
            <a:srgbClr val="00B0F0"/>
          </a:solidFill>
          <a:ln w="19050">
            <a:solidFill>
              <a:srgbClr val="0070C0"/>
            </a:solidFill>
          </a:ln>
          <a:extLst/>
        </p:spPr>
        <p:txBody>
          <a:bodyPr/>
          <a:lstStyle/>
          <a:p>
            <a:pPr fontAlgn="auto">
              <a:spcBef>
                <a:spcPts val="0"/>
              </a:spcBef>
              <a:spcAft>
                <a:spcPts val="0"/>
              </a:spcAft>
              <a:defRPr/>
            </a:pPr>
            <a:endParaRPr lang="zh-CN" altLang="en-US" kern="0">
              <a:solidFill>
                <a:schemeClr val="bg2">
                  <a:lumMod val="10000"/>
                </a:schemeClr>
              </a:solidFill>
              <a:latin typeface="Calibri"/>
              <a:ea typeface="微软雅黑"/>
            </a:endParaRPr>
          </a:p>
        </p:txBody>
      </p:sp>
      <p:sp>
        <p:nvSpPr>
          <p:cNvPr id="20" name="Oval 101"/>
          <p:cNvSpPr>
            <a:spLocks noChangeArrowheads="1"/>
          </p:cNvSpPr>
          <p:nvPr/>
        </p:nvSpPr>
        <p:spPr bwMode="auto">
          <a:xfrm>
            <a:off x="3340158" y="1889385"/>
            <a:ext cx="1767880" cy="1578251"/>
          </a:xfrm>
          <a:prstGeom prst="ellipse">
            <a:avLst/>
          </a:prstGeom>
          <a:solidFill>
            <a:srgbClr val="FFC000"/>
          </a:solidFill>
          <a:ln w="19050">
            <a:solidFill>
              <a:srgbClr val="00B0F0"/>
            </a:solidFill>
          </a:ln>
          <a:extLst/>
        </p:spPr>
        <p:txBody>
          <a:bodyPr/>
          <a:lstStyle/>
          <a:p>
            <a:pPr fontAlgn="auto">
              <a:spcBef>
                <a:spcPts val="0"/>
              </a:spcBef>
              <a:spcAft>
                <a:spcPts val="0"/>
              </a:spcAft>
              <a:defRPr/>
            </a:pPr>
            <a:endParaRPr lang="zh-CN" altLang="en-US">
              <a:solidFill>
                <a:schemeClr val="bg2">
                  <a:lumMod val="10000"/>
                </a:schemeClr>
              </a:solidFill>
              <a:latin typeface="Calibri"/>
              <a:ea typeface="微软雅黑"/>
            </a:endParaRPr>
          </a:p>
        </p:txBody>
      </p:sp>
      <p:cxnSp>
        <p:nvCxnSpPr>
          <p:cNvPr id="21" name="直接箭头连接符 20"/>
          <p:cNvCxnSpPr>
            <a:cxnSpLocks noChangeShapeType="1"/>
          </p:cNvCxnSpPr>
          <p:nvPr/>
        </p:nvCxnSpPr>
        <p:spPr bwMode="auto">
          <a:xfrm>
            <a:off x="5817280" y="1692290"/>
            <a:ext cx="1530471" cy="0"/>
          </a:xfrm>
          <a:prstGeom prst="straightConnector1">
            <a:avLst/>
          </a:prstGeom>
          <a:noFill/>
          <a:ln w="9525" algn="ctr">
            <a:solidFill>
              <a:srgbClr val="C00000"/>
            </a:solidFill>
            <a:round/>
            <a:headEnd/>
            <a:tailEnd type="arrow" w="med" len="med"/>
          </a:ln>
        </p:spPr>
      </p:cxnSp>
      <p:sp>
        <p:nvSpPr>
          <p:cNvPr id="22" name="TextBox 21"/>
          <p:cNvSpPr txBox="1"/>
          <p:nvPr/>
        </p:nvSpPr>
        <p:spPr>
          <a:xfrm>
            <a:off x="6271195" y="779981"/>
            <a:ext cx="1540922" cy="874278"/>
          </a:xfrm>
          <a:prstGeom prst="rect">
            <a:avLst/>
          </a:prstGeom>
          <a:noFill/>
        </p:spPr>
        <p:txBody>
          <a:bodyPr>
            <a:spAutoFit/>
          </a:bodyPr>
          <a:lstStyle/>
          <a:p>
            <a:pPr fontAlgn="auto">
              <a:lnSpc>
                <a:spcPct val="150000"/>
              </a:lnSpc>
              <a:spcBef>
                <a:spcPts val="0"/>
              </a:spcBef>
              <a:spcAft>
                <a:spcPts val="0"/>
              </a:spcAft>
              <a:defRPr/>
            </a:pPr>
            <a:r>
              <a:rPr lang="zh-CN" altLang="en-US" sz="1129" dirty="0">
                <a:solidFill>
                  <a:schemeClr val="bg2">
                    <a:lumMod val="10000"/>
                  </a:schemeClr>
                </a:solidFill>
                <a:latin typeface="Calibri"/>
                <a:ea typeface="微软雅黑"/>
              </a:rPr>
              <a:t>添加文本说明内容添加文本说明内容</a:t>
            </a:r>
          </a:p>
          <a:p>
            <a:pPr fontAlgn="auto">
              <a:lnSpc>
                <a:spcPct val="150000"/>
              </a:lnSpc>
              <a:spcBef>
                <a:spcPts val="0"/>
              </a:spcBef>
              <a:spcAft>
                <a:spcPts val="0"/>
              </a:spcAft>
              <a:defRPr/>
            </a:pPr>
            <a:r>
              <a:rPr lang="zh-CN" altLang="en-US" sz="1129" dirty="0">
                <a:solidFill>
                  <a:schemeClr val="bg2">
                    <a:lumMod val="10000"/>
                  </a:schemeClr>
                </a:solidFill>
                <a:latin typeface="Calibri"/>
                <a:ea typeface="微软雅黑"/>
              </a:rPr>
              <a:t>添加文本说明内容</a:t>
            </a:r>
          </a:p>
        </p:txBody>
      </p:sp>
      <p:cxnSp>
        <p:nvCxnSpPr>
          <p:cNvPr id="23" name="直接箭头连接符 22"/>
          <p:cNvCxnSpPr>
            <a:cxnSpLocks noChangeShapeType="1"/>
            <a:stCxn id="20" idx="4"/>
          </p:cNvCxnSpPr>
          <p:nvPr/>
        </p:nvCxnSpPr>
        <p:spPr bwMode="auto">
          <a:xfrm>
            <a:off x="4224098" y="3476595"/>
            <a:ext cx="5973" cy="931720"/>
          </a:xfrm>
          <a:prstGeom prst="straightConnector1">
            <a:avLst/>
          </a:prstGeom>
          <a:noFill/>
          <a:ln w="9525" algn="ctr">
            <a:solidFill>
              <a:srgbClr val="C00000"/>
            </a:solidFill>
            <a:round/>
            <a:headEnd/>
            <a:tailEnd type="arrow" w="med" len="med"/>
          </a:ln>
        </p:spPr>
      </p:cxnSp>
      <p:sp>
        <p:nvSpPr>
          <p:cNvPr id="24" name="TextBox 23"/>
          <p:cNvSpPr txBox="1"/>
          <p:nvPr/>
        </p:nvSpPr>
        <p:spPr>
          <a:xfrm>
            <a:off x="4345043" y="3467636"/>
            <a:ext cx="1803715" cy="821956"/>
          </a:xfrm>
          <a:prstGeom prst="rect">
            <a:avLst/>
          </a:prstGeom>
          <a:noFill/>
        </p:spPr>
        <p:txBody>
          <a:bodyPr>
            <a:spAutoFit/>
          </a:bodyPr>
          <a:lstStyle/>
          <a:p>
            <a:pPr fontAlgn="auto">
              <a:lnSpc>
                <a:spcPct val="120000"/>
              </a:lnSpc>
              <a:spcBef>
                <a:spcPts val="0"/>
              </a:spcBef>
              <a:spcAft>
                <a:spcPts val="0"/>
              </a:spcAft>
              <a:defRPr/>
            </a:pPr>
            <a:r>
              <a:rPr lang="zh-CN" altLang="en-US" sz="1317" b="1" dirty="0">
                <a:solidFill>
                  <a:schemeClr val="bg2">
                    <a:lumMod val="10000"/>
                  </a:schemeClr>
                </a:solidFill>
                <a:latin typeface="Calibri"/>
                <a:ea typeface="微软雅黑"/>
              </a:rPr>
              <a:t>添加文本说明内容</a:t>
            </a:r>
            <a:endParaRPr lang="en-US" altLang="zh-CN" sz="1317" b="1" dirty="0">
              <a:solidFill>
                <a:schemeClr val="bg2">
                  <a:lumMod val="10000"/>
                </a:schemeClr>
              </a:solidFill>
              <a:latin typeface="Calibri"/>
              <a:ea typeface="微软雅黑"/>
            </a:endParaRPr>
          </a:p>
          <a:p>
            <a:pPr fontAlgn="auto">
              <a:lnSpc>
                <a:spcPct val="120000"/>
              </a:lnSpc>
              <a:spcBef>
                <a:spcPts val="0"/>
              </a:spcBef>
              <a:spcAft>
                <a:spcPts val="0"/>
              </a:spcAft>
              <a:defRPr/>
            </a:pPr>
            <a:r>
              <a:rPr lang="zh-CN" altLang="en-US" sz="1317" b="1" dirty="0">
                <a:solidFill>
                  <a:schemeClr val="bg2">
                    <a:lumMod val="10000"/>
                  </a:schemeClr>
                </a:solidFill>
                <a:latin typeface="Calibri"/>
                <a:ea typeface="微软雅黑"/>
              </a:rPr>
              <a:t>添加文本说明内容</a:t>
            </a:r>
          </a:p>
          <a:p>
            <a:pPr fontAlgn="auto">
              <a:lnSpc>
                <a:spcPct val="120000"/>
              </a:lnSpc>
              <a:spcBef>
                <a:spcPts val="0"/>
              </a:spcBef>
              <a:spcAft>
                <a:spcPts val="0"/>
              </a:spcAft>
              <a:defRPr/>
            </a:pPr>
            <a:r>
              <a:rPr lang="zh-CN" altLang="en-US" sz="1317" b="1" dirty="0">
                <a:solidFill>
                  <a:schemeClr val="bg2">
                    <a:lumMod val="10000"/>
                  </a:schemeClr>
                </a:solidFill>
                <a:latin typeface="Calibri"/>
                <a:ea typeface="微软雅黑"/>
              </a:rPr>
              <a:t>添加文本说明内容</a:t>
            </a:r>
          </a:p>
        </p:txBody>
      </p:sp>
      <p:cxnSp>
        <p:nvCxnSpPr>
          <p:cNvPr id="25" name="直接箭头连接符 24"/>
          <p:cNvCxnSpPr>
            <a:cxnSpLocks noChangeShapeType="1"/>
          </p:cNvCxnSpPr>
          <p:nvPr/>
        </p:nvCxnSpPr>
        <p:spPr bwMode="auto">
          <a:xfrm flipH="1">
            <a:off x="970543" y="1872961"/>
            <a:ext cx="1670826" cy="0"/>
          </a:xfrm>
          <a:prstGeom prst="straightConnector1">
            <a:avLst/>
          </a:prstGeom>
          <a:noFill/>
          <a:ln w="9525" algn="ctr">
            <a:solidFill>
              <a:srgbClr val="C00000"/>
            </a:solidFill>
            <a:round/>
            <a:headEnd/>
            <a:tailEnd type="arrow" w="med" len="med"/>
          </a:ln>
        </p:spPr>
      </p:cxnSp>
      <p:sp>
        <p:nvSpPr>
          <p:cNvPr id="26" name="TextBox 25"/>
          <p:cNvSpPr txBox="1"/>
          <p:nvPr/>
        </p:nvSpPr>
        <p:spPr>
          <a:xfrm>
            <a:off x="1228856" y="941240"/>
            <a:ext cx="1540922" cy="874278"/>
          </a:xfrm>
          <a:prstGeom prst="rect">
            <a:avLst/>
          </a:prstGeom>
          <a:noFill/>
        </p:spPr>
        <p:txBody>
          <a:bodyPr>
            <a:spAutoFit/>
          </a:bodyPr>
          <a:lstStyle/>
          <a:p>
            <a:pPr fontAlgn="auto">
              <a:lnSpc>
                <a:spcPct val="150000"/>
              </a:lnSpc>
              <a:spcBef>
                <a:spcPts val="0"/>
              </a:spcBef>
              <a:spcAft>
                <a:spcPts val="0"/>
              </a:spcAft>
              <a:defRPr/>
            </a:pPr>
            <a:r>
              <a:rPr lang="zh-CN" altLang="en-US" sz="1129" dirty="0">
                <a:solidFill>
                  <a:schemeClr val="bg2">
                    <a:lumMod val="10000"/>
                  </a:schemeClr>
                </a:solidFill>
                <a:latin typeface="Calibri"/>
                <a:ea typeface="微软雅黑"/>
              </a:rPr>
              <a:t>添加文本说明内容添加文本说明内容</a:t>
            </a:r>
          </a:p>
          <a:p>
            <a:pPr fontAlgn="auto">
              <a:lnSpc>
                <a:spcPct val="150000"/>
              </a:lnSpc>
              <a:spcBef>
                <a:spcPts val="0"/>
              </a:spcBef>
              <a:spcAft>
                <a:spcPts val="0"/>
              </a:spcAft>
              <a:defRPr/>
            </a:pPr>
            <a:r>
              <a:rPr lang="zh-CN" altLang="en-US" sz="1129" dirty="0">
                <a:solidFill>
                  <a:schemeClr val="bg2">
                    <a:lumMod val="10000"/>
                  </a:schemeClr>
                </a:solidFill>
                <a:latin typeface="Calibri"/>
                <a:ea typeface="微软雅黑"/>
              </a:rPr>
              <a:t>添加文本说明内容</a:t>
            </a:r>
          </a:p>
        </p:txBody>
      </p:sp>
      <p:sp>
        <p:nvSpPr>
          <p:cNvPr id="28" name="TextBox 27"/>
          <p:cNvSpPr txBox="1">
            <a:spLocks noChangeArrowheads="1"/>
          </p:cNvSpPr>
          <p:nvPr/>
        </p:nvSpPr>
        <p:spPr bwMode="auto">
          <a:xfrm>
            <a:off x="3166955" y="1432484"/>
            <a:ext cx="879460" cy="381771"/>
          </a:xfrm>
          <a:prstGeom prst="rect">
            <a:avLst/>
          </a:prstGeom>
          <a:noFill/>
          <a:ln w="9525">
            <a:noFill/>
            <a:miter lim="800000"/>
            <a:headEnd/>
            <a:tailEnd/>
          </a:ln>
        </p:spPr>
        <p:txBody>
          <a:bodyPr>
            <a:spAutoFit/>
          </a:bodyPr>
          <a:lstStyle/>
          <a:p>
            <a:r>
              <a:rPr lang="zh-CN" altLang="en-US" sz="1881" b="1">
                <a:solidFill>
                  <a:schemeClr val="bg1"/>
                </a:solidFill>
                <a:latin typeface="微软雅黑" pitchFamily="34" charset="-122"/>
                <a:ea typeface="微软雅黑" pitchFamily="34" charset="-122"/>
              </a:rPr>
              <a:t>项目</a:t>
            </a:r>
            <a:r>
              <a:rPr lang="en-US" altLang="zh-CN" sz="1881" b="1">
                <a:solidFill>
                  <a:schemeClr val="bg1"/>
                </a:solidFill>
                <a:latin typeface="微软雅黑" pitchFamily="34" charset="-122"/>
                <a:ea typeface="微软雅黑" pitchFamily="34" charset="-122"/>
              </a:rPr>
              <a:t>1</a:t>
            </a:r>
            <a:endParaRPr lang="zh-CN" altLang="en-US" sz="1881" b="1">
              <a:solidFill>
                <a:schemeClr val="bg1"/>
              </a:solidFill>
              <a:latin typeface="微软雅黑" pitchFamily="34" charset="-122"/>
              <a:ea typeface="微软雅黑" pitchFamily="34" charset="-122"/>
            </a:endParaRPr>
          </a:p>
        </p:txBody>
      </p:sp>
      <p:sp>
        <p:nvSpPr>
          <p:cNvPr id="29" name="TextBox 28"/>
          <p:cNvSpPr txBox="1">
            <a:spLocks noChangeArrowheads="1"/>
          </p:cNvSpPr>
          <p:nvPr/>
        </p:nvSpPr>
        <p:spPr bwMode="auto">
          <a:xfrm>
            <a:off x="4776561" y="1541484"/>
            <a:ext cx="879460" cy="381771"/>
          </a:xfrm>
          <a:prstGeom prst="rect">
            <a:avLst/>
          </a:prstGeom>
          <a:noFill/>
          <a:ln w="9525">
            <a:noFill/>
            <a:miter lim="800000"/>
            <a:headEnd/>
            <a:tailEnd/>
          </a:ln>
        </p:spPr>
        <p:txBody>
          <a:bodyPr>
            <a:spAutoFit/>
          </a:bodyPr>
          <a:lstStyle/>
          <a:p>
            <a:r>
              <a:rPr lang="zh-CN" altLang="en-US" sz="1881" b="1">
                <a:solidFill>
                  <a:srgbClr val="FFFF00"/>
                </a:solidFill>
                <a:latin typeface="微软雅黑" pitchFamily="34" charset="-122"/>
                <a:ea typeface="微软雅黑" pitchFamily="34" charset="-122"/>
              </a:rPr>
              <a:t>项目</a:t>
            </a:r>
            <a:r>
              <a:rPr lang="en-US" altLang="zh-CN" sz="1881" b="1">
                <a:solidFill>
                  <a:srgbClr val="FFFF00"/>
                </a:solidFill>
                <a:latin typeface="微软雅黑" pitchFamily="34" charset="-122"/>
                <a:ea typeface="微软雅黑" pitchFamily="34" charset="-122"/>
              </a:rPr>
              <a:t>2</a:t>
            </a:r>
            <a:endParaRPr lang="zh-CN" altLang="en-US" sz="1881" b="1">
              <a:solidFill>
                <a:srgbClr val="FFFF00"/>
              </a:solidFill>
              <a:latin typeface="微软雅黑" pitchFamily="34" charset="-122"/>
              <a:ea typeface="微软雅黑" pitchFamily="34" charset="-122"/>
            </a:endParaRPr>
          </a:p>
        </p:txBody>
      </p:sp>
      <p:sp>
        <p:nvSpPr>
          <p:cNvPr id="30" name="TextBox 29"/>
          <p:cNvSpPr txBox="1">
            <a:spLocks noChangeArrowheads="1"/>
          </p:cNvSpPr>
          <p:nvPr/>
        </p:nvSpPr>
        <p:spPr bwMode="auto">
          <a:xfrm>
            <a:off x="3797060" y="2500081"/>
            <a:ext cx="879460" cy="381771"/>
          </a:xfrm>
          <a:prstGeom prst="rect">
            <a:avLst/>
          </a:prstGeom>
          <a:noFill/>
          <a:ln w="9525">
            <a:noFill/>
            <a:miter lim="800000"/>
            <a:headEnd/>
            <a:tailEnd/>
          </a:ln>
        </p:spPr>
        <p:txBody>
          <a:bodyPr>
            <a:spAutoFit/>
          </a:bodyPr>
          <a:lstStyle/>
          <a:p>
            <a:r>
              <a:rPr lang="zh-CN" altLang="en-US" sz="1881" b="1">
                <a:solidFill>
                  <a:schemeClr val="bg1"/>
                </a:solidFill>
                <a:latin typeface="微软雅黑" pitchFamily="34" charset="-122"/>
                <a:ea typeface="微软雅黑" pitchFamily="34" charset="-122"/>
              </a:rPr>
              <a:t>项目</a:t>
            </a:r>
            <a:r>
              <a:rPr lang="en-US" altLang="zh-CN" sz="1881" b="1">
                <a:solidFill>
                  <a:schemeClr val="bg1"/>
                </a:solidFill>
                <a:latin typeface="微软雅黑" pitchFamily="34" charset="-122"/>
                <a:ea typeface="微软雅黑" pitchFamily="34" charset="-122"/>
              </a:rPr>
              <a:t>3</a:t>
            </a:r>
            <a:endParaRPr lang="zh-CN" altLang="en-US" sz="1881" b="1">
              <a:solidFill>
                <a:schemeClr val="bg1"/>
              </a:solidFill>
              <a:latin typeface="微软雅黑" pitchFamily="34" charset="-122"/>
              <a:ea typeface="微软雅黑" pitchFamily="34" charset="-122"/>
            </a:endParaRPr>
          </a:p>
        </p:txBody>
      </p:sp>
      <p:sp>
        <p:nvSpPr>
          <p:cNvPr id="31" name="右弧形箭头 30"/>
          <p:cNvSpPr>
            <a:spLocks noChangeArrowheads="1"/>
          </p:cNvSpPr>
          <p:nvPr/>
        </p:nvSpPr>
        <p:spPr bwMode="auto">
          <a:xfrm rot="9229339">
            <a:off x="2648834" y="2308958"/>
            <a:ext cx="504682" cy="842132"/>
          </a:xfrm>
          <a:prstGeom prst="curvedLeftArrow">
            <a:avLst>
              <a:gd name="adj1" fmla="val 22171"/>
              <a:gd name="adj2" fmla="val 44343"/>
              <a:gd name="adj3" fmla="val 25000"/>
            </a:avLst>
          </a:prstGeom>
          <a:solidFill>
            <a:srgbClr val="0070C0"/>
          </a:solidFill>
          <a:ln w="19050">
            <a:noFill/>
            <a:miter lim="800000"/>
            <a:headEnd/>
            <a:tailEnd/>
          </a:ln>
        </p:spPr>
        <p:txBody>
          <a:bodyPr rot="10800000"/>
          <a:lstStyle/>
          <a:p>
            <a:pPr fontAlgn="auto">
              <a:spcBef>
                <a:spcPts val="0"/>
              </a:spcBef>
              <a:spcAft>
                <a:spcPts val="0"/>
              </a:spcAft>
              <a:defRPr/>
            </a:pPr>
            <a:endParaRPr lang="zh-CN" altLang="en-US" kern="0">
              <a:solidFill>
                <a:schemeClr val="bg2">
                  <a:lumMod val="10000"/>
                </a:schemeClr>
              </a:solidFill>
              <a:latin typeface="Calibri"/>
              <a:ea typeface="微软雅黑"/>
            </a:endParaRPr>
          </a:p>
        </p:txBody>
      </p:sp>
      <p:sp>
        <p:nvSpPr>
          <p:cNvPr id="32" name="TextBox 31"/>
          <p:cNvSpPr txBox="1"/>
          <p:nvPr/>
        </p:nvSpPr>
        <p:spPr>
          <a:xfrm>
            <a:off x="1391609" y="2765859"/>
            <a:ext cx="1354280" cy="323935"/>
          </a:xfrm>
          <a:prstGeom prst="rect">
            <a:avLst/>
          </a:prstGeom>
          <a:noFill/>
        </p:spPr>
        <p:txBody>
          <a:bodyPr>
            <a:spAutoFit/>
          </a:bodyPr>
          <a:lstStyle/>
          <a:p>
            <a:pPr algn="ctr" fontAlgn="auto">
              <a:spcBef>
                <a:spcPts val="0"/>
              </a:spcBef>
              <a:spcAft>
                <a:spcPts val="0"/>
              </a:spcAft>
              <a:defRPr/>
            </a:pPr>
            <a:r>
              <a:rPr lang="zh-CN" altLang="en-US" sz="1505" b="1" dirty="0">
                <a:solidFill>
                  <a:schemeClr val="bg2">
                    <a:lumMod val="10000"/>
                  </a:schemeClr>
                </a:solidFill>
                <a:latin typeface="Broadway BT"/>
                <a:ea typeface="微软雅黑"/>
              </a:rPr>
              <a:t>补充性文字</a:t>
            </a:r>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4*#ppt_w"/>
                                          </p:val>
                                        </p:tav>
                                        <p:tav tm="100000">
                                          <p:val>
                                            <p:strVal val="#ppt_w"/>
                                          </p:val>
                                        </p:tav>
                                      </p:tavLst>
                                    </p:anim>
                                    <p:anim calcmode="lin" valueType="num">
                                      <p:cBhvr>
                                        <p:cTn id="8" dur="500" fill="hold"/>
                                        <p:tgtEl>
                                          <p:spTgt spid="19"/>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strVal val="4*#ppt_w"/>
                                          </p:val>
                                        </p:tav>
                                        <p:tav tm="100000">
                                          <p:val>
                                            <p:strVal val="#ppt_w"/>
                                          </p:val>
                                        </p:tav>
                                      </p:tavLst>
                                    </p:anim>
                                    <p:anim calcmode="lin" valueType="num">
                                      <p:cBhvr>
                                        <p:cTn id="12" dur="500" fill="hold"/>
                                        <p:tgtEl>
                                          <p:spTgt spid="18"/>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 calcmode="lin" valueType="num">
                                      <p:cBhvr>
                                        <p:cTn id="15" dur="250" fill="hold"/>
                                        <p:tgtEl>
                                          <p:spTgt spid="20"/>
                                        </p:tgtEl>
                                        <p:attrNameLst>
                                          <p:attrName>ppt_w</p:attrName>
                                        </p:attrNameLst>
                                      </p:cBhvr>
                                      <p:tavLst>
                                        <p:tav tm="0">
                                          <p:val>
                                            <p:strVal val="4*#ppt_w"/>
                                          </p:val>
                                        </p:tav>
                                        <p:tav tm="100000">
                                          <p:val>
                                            <p:strVal val="#ppt_w"/>
                                          </p:val>
                                        </p:tav>
                                      </p:tavLst>
                                    </p:anim>
                                    <p:anim calcmode="lin" valueType="num">
                                      <p:cBhvr>
                                        <p:cTn id="16" dur="250" fill="hold"/>
                                        <p:tgtEl>
                                          <p:spTgt spid="20"/>
                                        </p:tgtEl>
                                        <p:attrNameLst>
                                          <p:attrName>ppt_h</p:attrName>
                                        </p:attrNameLst>
                                      </p:cBhvr>
                                      <p:tavLst>
                                        <p:tav tm="0">
                                          <p:val>
                                            <p:strVal val="4*#ppt_h"/>
                                          </p:val>
                                        </p:tav>
                                        <p:tav tm="100000">
                                          <p:val>
                                            <p:strVal val="#ppt_h"/>
                                          </p:val>
                                        </p:tav>
                                      </p:tavLst>
                                    </p:anim>
                                  </p:childTnLst>
                                </p:cTn>
                              </p:par>
                            </p:childTnLst>
                          </p:cTn>
                        </p:par>
                        <p:par>
                          <p:cTn id="17" fill="hold">
                            <p:stCondLst>
                              <p:cond delay="750"/>
                            </p:stCondLst>
                            <p:childTnLst>
                              <p:par>
                                <p:cTn id="18" presetID="49" presetClass="entr" presetSubtype="0" decel="100000"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ppt_w</p:attrName>
                                        </p:attrNameLst>
                                      </p:cBhvr>
                                      <p:tavLst>
                                        <p:tav tm="0">
                                          <p:val>
                                            <p:fltVal val="0"/>
                                          </p:val>
                                        </p:tav>
                                        <p:tav tm="100000">
                                          <p:val>
                                            <p:strVal val="#ppt_w"/>
                                          </p:val>
                                        </p:tav>
                                      </p:tavLst>
                                    </p:anim>
                                    <p:anim calcmode="lin" valueType="num">
                                      <p:cBhvr>
                                        <p:cTn id="21" dur="500" fill="hold"/>
                                        <p:tgtEl>
                                          <p:spTgt spid="28"/>
                                        </p:tgtEl>
                                        <p:attrNameLst>
                                          <p:attrName>ppt_h</p:attrName>
                                        </p:attrNameLst>
                                      </p:cBhvr>
                                      <p:tavLst>
                                        <p:tav tm="0">
                                          <p:val>
                                            <p:fltVal val="0"/>
                                          </p:val>
                                        </p:tav>
                                        <p:tav tm="100000">
                                          <p:val>
                                            <p:strVal val="#ppt_h"/>
                                          </p:val>
                                        </p:tav>
                                      </p:tavLst>
                                    </p:anim>
                                    <p:anim calcmode="lin" valueType="num">
                                      <p:cBhvr>
                                        <p:cTn id="22" dur="500" fill="hold"/>
                                        <p:tgtEl>
                                          <p:spTgt spid="28"/>
                                        </p:tgtEl>
                                        <p:attrNameLst>
                                          <p:attrName>style.rotation</p:attrName>
                                        </p:attrNameLst>
                                      </p:cBhvr>
                                      <p:tavLst>
                                        <p:tav tm="0">
                                          <p:val>
                                            <p:fltVal val="360"/>
                                          </p:val>
                                        </p:tav>
                                        <p:tav tm="100000">
                                          <p:val>
                                            <p:fltVal val="0"/>
                                          </p:val>
                                        </p:tav>
                                      </p:tavLst>
                                    </p:anim>
                                    <p:animEffect transition="in" filter="fade">
                                      <p:cBhvr>
                                        <p:cTn id="23" dur="500"/>
                                        <p:tgtEl>
                                          <p:spTgt spid="28"/>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 calcmode="lin" valueType="num">
                                      <p:cBhvr>
                                        <p:cTn id="28" dur="500" fill="hold"/>
                                        <p:tgtEl>
                                          <p:spTgt spid="30"/>
                                        </p:tgtEl>
                                        <p:attrNameLst>
                                          <p:attrName>style.rotation</p:attrName>
                                        </p:attrNameLst>
                                      </p:cBhvr>
                                      <p:tavLst>
                                        <p:tav tm="0">
                                          <p:val>
                                            <p:fltVal val="360"/>
                                          </p:val>
                                        </p:tav>
                                        <p:tav tm="100000">
                                          <p:val>
                                            <p:fltVal val="0"/>
                                          </p:val>
                                        </p:tav>
                                      </p:tavLst>
                                    </p:anim>
                                    <p:animEffect transition="in" filter="fade">
                                      <p:cBhvr>
                                        <p:cTn id="29" dur="500"/>
                                        <p:tgtEl>
                                          <p:spTgt spid="30"/>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 calcmode="lin" valueType="num">
                                      <p:cBhvr>
                                        <p:cTn id="34" dur="500" fill="hold"/>
                                        <p:tgtEl>
                                          <p:spTgt spid="29"/>
                                        </p:tgtEl>
                                        <p:attrNameLst>
                                          <p:attrName>style.rotation</p:attrName>
                                        </p:attrNameLst>
                                      </p:cBhvr>
                                      <p:tavLst>
                                        <p:tav tm="0">
                                          <p:val>
                                            <p:fltVal val="360"/>
                                          </p:val>
                                        </p:tav>
                                        <p:tav tm="100000">
                                          <p:val>
                                            <p:fltVal val="0"/>
                                          </p:val>
                                        </p:tav>
                                      </p:tavLst>
                                    </p:anim>
                                    <p:animEffect transition="in" filter="fade">
                                      <p:cBhvr>
                                        <p:cTn id="35" dur="500"/>
                                        <p:tgtEl>
                                          <p:spTgt spid="29"/>
                                        </p:tgtEl>
                                      </p:cBhvr>
                                    </p:animEffect>
                                  </p:childTnLst>
                                </p:cTn>
                              </p:par>
                            </p:childTnLst>
                          </p:cTn>
                        </p:par>
                        <p:par>
                          <p:cTn id="36" fill="hold">
                            <p:stCondLst>
                              <p:cond delay="1250"/>
                            </p:stCondLst>
                            <p:childTnLst>
                              <p:par>
                                <p:cTn id="37" presetID="22" presetClass="entr" presetSubtype="8"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left)">
                                      <p:cBhvr>
                                        <p:cTn id="39" dur="500"/>
                                        <p:tgtEl>
                                          <p:spTgt spid="21"/>
                                        </p:tgtEl>
                                      </p:cBhvr>
                                    </p:animEffect>
                                  </p:childTnLst>
                                </p:cTn>
                              </p:par>
                              <p:par>
                                <p:cTn id="40" presetID="22" presetClass="entr" presetSubtype="1" fill="hold"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wipe(up)">
                                      <p:cBhvr>
                                        <p:cTn id="42" dur="500"/>
                                        <p:tgtEl>
                                          <p:spTgt spid="23"/>
                                        </p:tgtEl>
                                      </p:cBhvr>
                                    </p:animEffect>
                                  </p:childTnLst>
                                </p:cTn>
                              </p:par>
                              <p:par>
                                <p:cTn id="43" presetID="22" presetClass="entr" presetSubtype="2" fill="hold"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right)">
                                      <p:cBhvr>
                                        <p:cTn id="45" dur="500"/>
                                        <p:tgtEl>
                                          <p:spTgt spid="25"/>
                                        </p:tgtEl>
                                      </p:cBhvr>
                                    </p:animEffect>
                                  </p:childTnLst>
                                </p:cTn>
                              </p:par>
                            </p:childTnLst>
                          </p:cTn>
                        </p:par>
                        <p:par>
                          <p:cTn id="46" fill="hold">
                            <p:stCondLst>
                              <p:cond delay="1750"/>
                            </p:stCondLst>
                            <p:childTnLst>
                              <p:par>
                                <p:cTn id="47" presetID="22" presetClass="entr" presetSubtype="2"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right)">
                                      <p:cBhvr>
                                        <p:cTn id="49" dur="500"/>
                                        <p:tgtEl>
                                          <p:spTgt spid="26"/>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right)">
                                      <p:cBhvr>
                                        <p:cTn id="52" dur="500"/>
                                        <p:tgtEl>
                                          <p:spTgt spid="24"/>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right)">
                                      <p:cBhvr>
                                        <p:cTn id="55" dur="500"/>
                                        <p:tgtEl>
                                          <p:spTgt spid="22"/>
                                        </p:tgtEl>
                                      </p:cBhvr>
                                    </p:animEffect>
                                  </p:childTnLst>
                                </p:cTn>
                              </p:par>
                            </p:childTnLst>
                          </p:cTn>
                        </p:par>
                        <p:par>
                          <p:cTn id="56" fill="hold">
                            <p:stCondLst>
                              <p:cond delay="2250"/>
                            </p:stCondLst>
                            <p:childTnLst>
                              <p:par>
                                <p:cTn id="57" presetID="22" presetClass="entr" presetSubtype="4"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ipe(down)">
                                      <p:cBhvr>
                                        <p:cTn id="59" dur="500"/>
                                        <p:tgtEl>
                                          <p:spTgt spid="31"/>
                                        </p:tgtEl>
                                      </p:cBhvr>
                                    </p:animEffect>
                                  </p:childTnLst>
                                </p:cTn>
                              </p:par>
                            </p:childTnLst>
                          </p:cTn>
                        </p:par>
                        <p:par>
                          <p:cTn id="60" fill="hold">
                            <p:stCondLst>
                              <p:cond delay="2750"/>
                            </p:stCondLst>
                            <p:childTnLst>
                              <p:par>
                                <p:cTn id="61" presetID="16" presetClass="entr" presetSubtype="37" fill="hold" grpId="0"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barn(outVertical)">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2" grpId="0"/>
      <p:bldP spid="24" grpId="0"/>
      <p:bldP spid="26" grpId="0"/>
      <p:bldP spid="28" grpId="0"/>
      <p:bldP spid="29" grpId="0"/>
      <p:bldP spid="30" grpId="0"/>
      <p:bldP spid="31" grpId="0" animBg="1"/>
      <p:bldP spid="3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a:spLocks/>
          </p:cNvSpPr>
          <p:nvPr/>
        </p:nvSpPr>
        <p:spPr bwMode="auto">
          <a:xfrm rot="1723431">
            <a:off x="2823532" y="2243260"/>
            <a:ext cx="1818647" cy="1188541"/>
          </a:xfrm>
          <a:custGeom>
            <a:avLst/>
            <a:gdLst>
              <a:gd name="T0" fmla="*/ 145035 w 2351321"/>
              <a:gd name="T1" fmla="*/ 0 h 1732770"/>
              <a:gd name="T2" fmla="*/ 220174 w 2351321"/>
              <a:gd name="T3" fmla="*/ 16812 h 1732770"/>
              <a:gd name="T4" fmla="*/ 219249 w 2351321"/>
              <a:gd name="T5" fmla="*/ 39208 h 1732770"/>
              <a:gd name="T6" fmla="*/ 0 w 2351321"/>
              <a:gd name="T7" fmla="*/ 27367 h 1732770"/>
              <a:gd name="T8" fmla="*/ 0 60000 65536"/>
              <a:gd name="T9" fmla="*/ 0 60000 65536"/>
              <a:gd name="T10" fmla="*/ 0 60000 65536"/>
              <a:gd name="T11" fmla="*/ 0 60000 65536"/>
              <a:gd name="T12" fmla="*/ 0 w 2351321"/>
              <a:gd name="T13" fmla="*/ 0 h 1732770"/>
              <a:gd name="T14" fmla="*/ 2351321 w 2351321"/>
              <a:gd name="T15" fmla="*/ 1732770 h 1732770"/>
            </a:gdLst>
            <a:ahLst/>
            <a:cxnLst>
              <a:cxn ang="T8">
                <a:pos x="T0" y="T1"/>
              </a:cxn>
              <a:cxn ang="T9">
                <a:pos x="T2" y="T3"/>
              </a:cxn>
              <a:cxn ang="T10">
                <a:pos x="T4" y="T5"/>
              </a:cxn>
              <a:cxn ang="T11">
                <a:pos x="T6" y="T7"/>
              </a:cxn>
            </a:cxnLst>
            <a:rect l="T12" t="T13" r="T14" b="T15"/>
            <a:pathLst>
              <a:path w="2351321" h="1732770">
                <a:moveTo>
                  <a:pt x="1516639" y="0"/>
                </a:moveTo>
                <a:lnTo>
                  <a:pt x="2302371" y="743002"/>
                </a:lnTo>
                <a:cubicBezTo>
                  <a:pt x="2370314" y="1065730"/>
                  <a:pt x="2367934" y="1403106"/>
                  <a:pt x="2292691" y="1732770"/>
                </a:cubicBezTo>
                <a:lnTo>
                  <a:pt x="0" y="1209479"/>
                </a:lnTo>
                <a:close/>
              </a:path>
            </a:pathLst>
          </a:custGeom>
          <a:gradFill rotWithShape="1">
            <a:gsLst>
              <a:gs pos="0">
                <a:srgbClr val="003F77"/>
              </a:gs>
              <a:gs pos="50000">
                <a:srgbClr val="005FAD"/>
              </a:gs>
              <a:gs pos="100000">
                <a:srgbClr val="0072CE"/>
              </a:gs>
            </a:gsLst>
            <a:lin ang="0" scaled="1"/>
          </a:gradFill>
          <a:ln w="25400" cap="flat" cmpd="sng" algn="ctr">
            <a:solidFill>
              <a:srgbClr val="FFFFFF"/>
            </a:solidFill>
            <a:prstDash val="solid"/>
            <a:round/>
            <a:headEnd/>
            <a:tailEnd/>
          </a:ln>
        </p:spPr>
        <p:txBody>
          <a:bodyPr lIns="2243296" tIns="1192125" rIns="125663" bIns="1517031" anchor="ctr"/>
          <a:lstStyle/>
          <a:p>
            <a:endParaRPr lang="zh-CN" altLang="en-US"/>
          </a:p>
        </p:txBody>
      </p:sp>
      <p:sp>
        <p:nvSpPr>
          <p:cNvPr id="16" name="任意多边形 15"/>
          <p:cNvSpPr>
            <a:spLocks/>
          </p:cNvSpPr>
          <p:nvPr/>
        </p:nvSpPr>
        <p:spPr bwMode="auto">
          <a:xfrm rot="1723431">
            <a:off x="973529" y="1038294"/>
            <a:ext cx="3634307" cy="3229666"/>
          </a:xfrm>
          <a:custGeom>
            <a:avLst/>
            <a:gdLst>
              <a:gd name="T0" fmla="*/ 17967085 w 3413760"/>
              <a:gd name="T1" fmla="*/ 2397458 h 3413760"/>
              <a:gd name="T2" fmla="*/ 13044882 w 3413760"/>
              <a:gd name="T3" fmla="*/ 3727945 h 3413760"/>
              <a:gd name="T4" fmla="*/ 9097591 w 3413760"/>
              <a:gd name="T5" fmla="*/ 1961081 h 3413760"/>
              <a:gd name="T6" fmla="*/ 17967085 w 3413760"/>
              <a:gd name="T7" fmla="*/ 2397458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3370965" y="2086696"/>
                </a:moveTo>
                <a:cubicBezTo>
                  <a:pt x="3255378" y="2593118"/>
                  <a:pt x="2915472" y="3019346"/>
                  <a:pt x="2447467" y="3244726"/>
                </a:cubicBezTo>
                <a:lnTo>
                  <a:pt x="1706880" y="1706880"/>
                </a:lnTo>
                <a:lnTo>
                  <a:pt x="3370965" y="2086696"/>
                </a:lnTo>
                <a:close/>
              </a:path>
            </a:pathLst>
          </a:custGeom>
          <a:gradFill rotWithShape="1">
            <a:gsLst>
              <a:gs pos="0">
                <a:srgbClr val="770000"/>
              </a:gs>
              <a:gs pos="50000">
                <a:srgbClr val="AD0000"/>
              </a:gs>
              <a:gs pos="100000">
                <a:srgbClr val="CE0000"/>
              </a:gs>
            </a:gsLst>
            <a:lin ang="5400000" scaled="1"/>
          </a:gradFill>
          <a:ln w="25400" cap="flat" cmpd="sng" algn="ctr">
            <a:solidFill>
              <a:srgbClr val="FFFFFF"/>
            </a:solidFill>
            <a:prstDash val="solid"/>
            <a:round/>
            <a:headEnd/>
            <a:tailEnd/>
          </a:ln>
        </p:spPr>
        <p:txBody>
          <a:bodyPr lIns="2110705" tIns="1957807" rIns="352381" bIns="734626" anchor="ctr"/>
          <a:lstStyle/>
          <a:p>
            <a:endParaRPr lang="zh-CN" altLang="en-US"/>
          </a:p>
        </p:txBody>
      </p:sp>
      <p:sp>
        <p:nvSpPr>
          <p:cNvPr id="17" name="任意多边形 16"/>
          <p:cNvSpPr>
            <a:spLocks/>
          </p:cNvSpPr>
          <p:nvPr/>
        </p:nvSpPr>
        <p:spPr bwMode="auto">
          <a:xfrm rot="1723431">
            <a:off x="973529" y="1038294"/>
            <a:ext cx="3634307" cy="3229666"/>
          </a:xfrm>
          <a:custGeom>
            <a:avLst/>
            <a:gdLst>
              <a:gd name="T0" fmla="*/ 13044683 w 3413760"/>
              <a:gd name="T1" fmla="*/ 3727967 h 3413760"/>
              <a:gd name="T2" fmla="*/ 5150301 w 3413760"/>
              <a:gd name="T3" fmla="*/ 3727945 h 3413760"/>
              <a:gd name="T4" fmla="*/ 9097591 w 3413760"/>
              <a:gd name="T5" fmla="*/ 1961081 h 3413760"/>
              <a:gd name="T6" fmla="*/ 13044683 w 3413760"/>
              <a:gd name="T7" fmla="*/ 3727967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2447430" y="3244744"/>
                </a:moveTo>
                <a:cubicBezTo>
                  <a:pt x="1979433" y="3470105"/>
                  <a:pt x="1434283" y="3470099"/>
                  <a:pt x="966292" y="3244726"/>
                </a:cubicBezTo>
                <a:lnTo>
                  <a:pt x="1706880" y="1706880"/>
                </a:lnTo>
                <a:lnTo>
                  <a:pt x="2447430" y="3244744"/>
                </a:lnTo>
                <a:close/>
              </a:path>
            </a:pathLst>
          </a:custGeom>
          <a:gradFill rotWithShape="1">
            <a:gsLst>
              <a:gs pos="0">
                <a:srgbClr val="591816"/>
              </a:gs>
              <a:gs pos="50000">
                <a:srgbClr val="832725"/>
              </a:gs>
              <a:gs pos="100000">
                <a:srgbClr val="9C302E"/>
              </a:gs>
            </a:gsLst>
            <a:lin ang="5400000" scaled="1"/>
          </a:gradFill>
          <a:ln w="25400" cap="flat" cmpd="sng" algn="ctr">
            <a:solidFill>
              <a:srgbClr val="FFFFFF"/>
            </a:solidFill>
            <a:prstDash val="solid"/>
            <a:round/>
            <a:headEnd/>
            <a:tailEnd/>
          </a:ln>
        </p:spPr>
        <p:txBody>
          <a:bodyPr lIns="1221987" tIns="2569399" rIns="1221987" bIns="123034" anchor="ctr"/>
          <a:lstStyle/>
          <a:p>
            <a:endParaRPr lang="zh-CN" altLang="en-US"/>
          </a:p>
        </p:txBody>
      </p:sp>
      <p:sp>
        <p:nvSpPr>
          <p:cNvPr id="18" name="任意多边形 17"/>
          <p:cNvSpPr>
            <a:spLocks/>
          </p:cNvSpPr>
          <p:nvPr/>
        </p:nvSpPr>
        <p:spPr bwMode="auto">
          <a:xfrm rot="1723431">
            <a:off x="973529" y="1038294"/>
            <a:ext cx="3634307" cy="3229666"/>
          </a:xfrm>
          <a:custGeom>
            <a:avLst/>
            <a:gdLst>
              <a:gd name="T0" fmla="*/ 5150301 w 3413760"/>
              <a:gd name="T1" fmla="*/ 3727945 h 3413760"/>
              <a:gd name="T2" fmla="*/ 228094 w 3413760"/>
              <a:gd name="T3" fmla="*/ 2397458 h 3413760"/>
              <a:gd name="T4" fmla="*/ 9097591 w 3413760"/>
              <a:gd name="T5" fmla="*/ 1961081 h 3413760"/>
              <a:gd name="T6" fmla="*/ 5150301 w 3413760"/>
              <a:gd name="T7" fmla="*/ 3727945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966292" y="3244726"/>
                </a:moveTo>
                <a:cubicBezTo>
                  <a:pt x="498287" y="3019347"/>
                  <a:pt x="158382" y="2593118"/>
                  <a:pt x="42795" y="2086696"/>
                </a:cubicBezTo>
                <a:lnTo>
                  <a:pt x="1706880" y="1706880"/>
                </a:lnTo>
                <a:lnTo>
                  <a:pt x="966292" y="3244726"/>
                </a:lnTo>
                <a:close/>
              </a:path>
            </a:pathLst>
          </a:custGeom>
          <a:gradFill rotWithShape="1">
            <a:gsLst>
              <a:gs pos="0">
                <a:srgbClr val="98551D"/>
              </a:gs>
              <a:gs pos="50000">
                <a:srgbClr val="DB7C2E"/>
              </a:gs>
              <a:gs pos="100000">
                <a:srgbClr val="FF9539"/>
              </a:gs>
            </a:gsLst>
            <a:lin ang="10800000" scaled="1"/>
          </a:gradFill>
          <a:ln w="25400" cap="flat" cmpd="sng" algn="ctr">
            <a:solidFill>
              <a:srgbClr val="FFFFFF"/>
            </a:solidFill>
            <a:prstDash val="solid"/>
            <a:round/>
            <a:headEnd/>
            <a:tailEnd/>
          </a:ln>
        </p:spPr>
        <p:txBody>
          <a:bodyPr lIns="352381" tIns="1957807" rIns="2110705" bIns="734626" anchor="ctr"/>
          <a:lstStyle/>
          <a:p>
            <a:endParaRPr lang="zh-CN" altLang="en-US"/>
          </a:p>
        </p:txBody>
      </p:sp>
      <p:sp>
        <p:nvSpPr>
          <p:cNvPr id="19" name="任意多边形 18"/>
          <p:cNvSpPr>
            <a:spLocks/>
          </p:cNvSpPr>
          <p:nvPr/>
        </p:nvSpPr>
        <p:spPr bwMode="auto">
          <a:xfrm rot="1723431">
            <a:off x="973529" y="1038294"/>
            <a:ext cx="3634307" cy="3229666"/>
          </a:xfrm>
          <a:custGeom>
            <a:avLst/>
            <a:gdLst>
              <a:gd name="T0" fmla="*/ 228094 w 3413760"/>
              <a:gd name="T1" fmla="*/ 2397458 h 3413760"/>
              <a:gd name="T2" fmla="*/ 1984817 w 3413760"/>
              <a:gd name="T3" fmla="*/ 738367 h 3413760"/>
              <a:gd name="T4" fmla="*/ 9097591 w 3413760"/>
              <a:gd name="T5" fmla="*/ 1961081 h 3413760"/>
              <a:gd name="T6" fmla="*/ 228094 w 3413760"/>
              <a:gd name="T7" fmla="*/ 2397458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42795" y="2086695"/>
                </a:moveTo>
                <a:cubicBezTo>
                  <a:pt x="-72792" y="1580274"/>
                  <a:pt x="48519" y="1048777"/>
                  <a:pt x="372387" y="642658"/>
                </a:cubicBezTo>
                <a:lnTo>
                  <a:pt x="1706880" y="1706880"/>
                </a:lnTo>
                <a:lnTo>
                  <a:pt x="42795" y="2086695"/>
                </a:lnTo>
                <a:close/>
              </a:path>
            </a:pathLst>
          </a:custGeom>
          <a:gradFill rotWithShape="1">
            <a:gsLst>
              <a:gs pos="0">
                <a:srgbClr val="745500"/>
              </a:gs>
              <a:gs pos="50000">
                <a:srgbClr val="A97D00"/>
              </a:gs>
              <a:gs pos="100000">
                <a:srgbClr val="CA9600"/>
              </a:gs>
            </a:gsLst>
            <a:lin ang="13500000" scaled="1"/>
          </a:gradFill>
          <a:ln w="25400" cap="flat" cmpd="sng" algn="ctr">
            <a:solidFill>
              <a:srgbClr val="FFFFFF"/>
            </a:solidFill>
            <a:prstDash val="solid"/>
            <a:round/>
            <a:headEnd/>
            <a:tailEnd/>
          </a:ln>
        </p:spPr>
        <p:txBody>
          <a:bodyPr lIns="117301" tIns="1183764" rIns="2234935" bIns="1508669" anchor="ctr"/>
          <a:lstStyle/>
          <a:p>
            <a:endParaRPr lang="zh-CN" altLang="en-US"/>
          </a:p>
        </p:txBody>
      </p:sp>
      <p:sp>
        <p:nvSpPr>
          <p:cNvPr id="20" name="任意多边形 19"/>
          <p:cNvSpPr>
            <a:spLocks/>
          </p:cNvSpPr>
          <p:nvPr/>
        </p:nvSpPr>
        <p:spPr bwMode="auto">
          <a:xfrm rot="1723431">
            <a:off x="973529" y="1038294"/>
            <a:ext cx="3634307" cy="3229666"/>
          </a:xfrm>
          <a:custGeom>
            <a:avLst/>
            <a:gdLst>
              <a:gd name="T0" fmla="*/ 1984817 w 3413760"/>
              <a:gd name="T1" fmla="*/ 738367 h 3413760"/>
              <a:gd name="T2" fmla="*/ 9097591 w 3413760"/>
              <a:gd name="T3" fmla="*/ 0 h 3413760"/>
              <a:gd name="T4" fmla="*/ 9097591 w 3413760"/>
              <a:gd name="T5" fmla="*/ 1961081 h 3413760"/>
              <a:gd name="T6" fmla="*/ 1984817 w 3413760"/>
              <a:gd name="T7" fmla="*/ 738367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372387" y="642658"/>
                </a:moveTo>
                <a:cubicBezTo>
                  <a:pt x="696256" y="236539"/>
                  <a:pt x="1187434" y="0"/>
                  <a:pt x="1706880" y="0"/>
                </a:cubicBezTo>
                <a:lnTo>
                  <a:pt x="1706880" y="1706880"/>
                </a:lnTo>
                <a:lnTo>
                  <a:pt x="372387" y="642658"/>
                </a:lnTo>
                <a:close/>
              </a:path>
            </a:pathLst>
          </a:custGeom>
          <a:gradFill rotWithShape="1">
            <a:gsLst>
              <a:gs pos="0">
                <a:srgbClr val="537E25"/>
              </a:gs>
              <a:gs pos="50000">
                <a:srgbClr val="7AB73A"/>
              </a:gs>
              <a:gs pos="100000">
                <a:srgbClr val="92DA46"/>
              </a:gs>
            </a:gsLst>
            <a:lin ang="16200000" scaled="1"/>
          </a:gradFill>
          <a:ln w="25400" cap="flat" cmpd="sng" algn="ctr">
            <a:solidFill>
              <a:srgbClr val="FFFFFF"/>
            </a:solidFill>
            <a:prstDash val="solid"/>
            <a:round/>
            <a:headEnd/>
            <a:tailEnd/>
          </a:ln>
        </p:spPr>
        <p:txBody>
          <a:bodyPr lIns="730325" tIns="340437" rIns="1670646" bIns="2385442" anchor="ctr"/>
          <a:lstStyle/>
          <a:p>
            <a:endParaRPr lang="zh-CN" altLang="en-US"/>
          </a:p>
        </p:txBody>
      </p:sp>
      <p:sp>
        <p:nvSpPr>
          <p:cNvPr id="21" name="椭圆 20"/>
          <p:cNvSpPr/>
          <p:nvPr/>
        </p:nvSpPr>
        <p:spPr>
          <a:xfrm>
            <a:off x="2551779" y="2447820"/>
            <a:ext cx="506175" cy="449436"/>
          </a:xfrm>
          <a:prstGeom prst="ellipse">
            <a:avLst/>
          </a:prstGeom>
          <a:solidFill>
            <a:schemeClr val="accent6">
              <a:lumMod val="75000"/>
            </a:schemeClr>
          </a:solidFill>
          <a:ln w="25400" cap="flat" cmpd="sng" algn="ctr">
            <a:solidFill>
              <a:schemeClr val="bg1"/>
            </a:solid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mn-lt"/>
              <a:ea typeface="+mn-ea"/>
            </a:endParaRPr>
          </a:p>
        </p:txBody>
      </p:sp>
      <p:sp>
        <p:nvSpPr>
          <p:cNvPr id="22" name="TextBox 21"/>
          <p:cNvSpPr txBox="1"/>
          <p:nvPr/>
        </p:nvSpPr>
        <p:spPr>
          <a:xfrm>
            <a:off x="2614492" y="2120822"/>
            <a:ext cx="404641" cy="355803"/>
          </a:xfrm>
          <a:prstGeom prst="rect">
            <a:avLst/>
          </a:prstGeom>
          <a:noFill/>
        </p:spPr>
        <p:txBody>
          <a:bodyPr>
            <a:spAutoFit/>
          </a:bodyPr>
          <a:lstStyle/>
          <a:p>
            <a:pPr algn="ctr" fontAlgn="auto">
              <a:lnSpc>
                <a:spcPct val="130000"/>
              </a:lnSpc>
              <a:spcBef>
                <a:spcPts val="0"/>
              </a:spcBef>
              <a:spcAft>
                <a:spcPts val="0"/>
              </a:spcAft>
              <a:defRPr/>
            </a:pPr>
            <a:r>
              <a:rPr lang="en-US" altLang="zh-CN" sz="1317" kern="0" dirty="0">
                <a:solidFill>
                  <a:sysClr val="window" lastClr="FFFFFF"/>
                </a:solidFill>
                <a:latin typeface="Arial" pitchFamily="34" charset="0"/>
                <a:ea typeface="微软雅黑" pitchFamily="34" charset="-122"/>
                <a:cs typeface="Arial" pitchFamily="34" charset="0"/>
              </a:rPr>
              <a:t>06</a:t>
            </a:r>
            <a:endParaRPr lang="zh-CN" altLang="en-US" sz="1317" kern="0" dirty="0">
              <a:solidFill>
                <a:sysClr val="window" lastClr="FFFFFF"/>
              </a:solidFill>
              <a:latin typeface="Arial" pitchFamily="34" charset="0"/>
              <a:ea typeface="微软雅黑" pitchFamily="34" charset="-122"/>
              <a:cs typeface="Arial" pitchFamily="34" charset="0"/>
            </a:endParaRPr>
          </a:p>
        </p:txBody>
      </p:sp>
      <p:sp>
        <p:nvSpPr>
          <p:cNvPr id="23" name="TextBox 22"/>
          <p:cNvSpPr txBox="1"/>
          <p:nvPr/>
        </p:nvSpPr>
        <p:spPr>
          <a:xfrm>
            <a:off x="2241206" y="2247739"/>
            <a:ext cx="404641" cy="355803"/>
          </a:xfrm>
          <a:prstGeom prst="rect">
            <a:avLst/>
          </a:prstGeom>
          <a:noFill/>
        </p:spPr>
        <p:txBody>
          <a:bodyPr>
            <a:spAutoFit/>
          </a:bodyPr>
          <a:lstStyle/>
          <a:p>
            <a:pPr algn="ctr" fontAlgn="auto">
              <a:lnSpc>
                <a:spcPct val="130000"/>
              </a:lnSpc>
              <a:spcBef>
                <a:spcPts val="0"/>
              </a:spcBef>
              <a:spcAft>
                <a:spcPts val="0"/>
              </a:spcAft>
              <a:defRPr/>
            </a:pPr>
            <a:r>
              <a:rPr lang="en-US" altLang="zh-CN" sz="1317" kern="0" dirty="0">
                <a:solidFill>
                  <a:sysClr val="window" lastClr="FFFFFF"/>
                </a:solidFill>
                <a:latin typeface="Arial" pitchFamily="34" charset="0"/>
                <a:ea typeface="微软雅黑" pitchFamily="34" charset="-122"/>
                <a:cs typeface="Arial" pitchFamily="34" charset="0"/>
              </a:rPr>
              <a:t>05</a:t>
            </a:r>
            <a:endParaRPr lang="zh-CN" altLang="en-US" sz="1317" kern="0" dirty="0">
              <a:solidFill>
                <a:sysClr val="window" lastClr="FFFFFF"/>
              </a:solidFill>
              <a:latin typeface="Arial" pitchFamily="34" charset="0"/>
              <a:ea typeface="微软雅黑" pitchFamily="34" charset="-122"/>
              <a:cs typeface="Arial" pitchFamily="34" charset="0"/>
            </a:endParaRPr>
          </a:p>
        </p:txBody>
      </p:sp>
      <p:sp>
        <p:nvSpPr>
          <p:cNvPr id="24" name="TextBox 23"/>
          <p:cNvSpPr txBox="1"/>
          <p:nvPr/>
        </p:nvSpPr>
        <p:spPr>
          <a:xfrm>
            <a:off x="2165056" y="2574737"/>
            <a:ext cx="404642" cy="355803"/>
          </a:xfrm>
          <a:prstGeom prst="rect">
            <a:avLst/>
          </a:prstGeom>
          <a:noFill/>
        </p:spPr>
        <p:txBody>
          <a:bodyPr>
            <a:spAutoFit/>
          </a:bodyPr>
          <a:lstStyle/>
          <a:p>
            <a:pPr algn="ctr" fontAlgn="auto">
              <a:lnSpc>
                <a:spcPct val="130000"/>
              </a:lnSpc>
              <a:spcBef>
                <a:spcPts val="0"/>
              </a:spcBef>
              <a:spcAft>
                <a:spcPts val="0"/>
              </a:spcAft>
              <a:defRPr/>
            </a:pPr>
            <a:r>
              <a:rPr lang="en-US" altLang="zh-CN" sz="1317" kern="0" dirty="0">
                <a:solidFill>
                  <a:sysClr val="window" lastClr="FFFFFF"/>
                </a:solidFill>
                <a:latin typeface="Arial" pitchFamily="34" charset="0"/>
                <a:ea typeface="微软雅黑" pitchFamily="34" charset="-122"/>
                <a:cs typeface="Arial" pitchFamily="34" charset="0"/>
              </a:rPr>
              <a:t>04</a:t>
            </a:r>
            <a:endParaRPr lang="zh-CN" altLang="en-US" sz="1317" kern="0" dirty="0">
              <a:solidFill>
                <a:sysClr val="window" lastClr="FFFFFF"/>
              </a:solidFill>
              <a:latin typeface="Arial" pitchFamily="34" charset="0"/>
              <a:ea typeface="微软雅黑" pitchFamily="34" charset="-122"/>
              <a:cs typeface="Arial" pitchFamily="34" charset="0"/>
            </a:endParaRPr>
          </a:p>
        </p:txBody>
      </p:sp>
      <p:sp>
        <p:nvSpPr>
          <p:cNvPr id="25" name="TextBox 24"/>
          <p:cNvSpPr txBox="1"/>
          <p:nvPr/>
        </p:nvSpPr>
        <p:spPr>
          <a:xfrm>
            <a:off x="2381562" y="2844995"/>
            <a:ext cx="404641" cy="355803"/>
          </a:xfrm>
          <a:prstGeom prst="rect">
            <a:avLst/>
          </a:prstGeom>
          <a:noFill/>
        </p:spPr>
        <p:txBody>
          <a:bodyPr>
            <a:spAutoFit/>
          </a:bodyPr>
          <a:lstStyle/>
          <a:p>
            <a:pPr algn="ctr" fontAlgn="auto">
              <a:lnSpc>
                <a:spcPct val="130000"/>
              </a:lnSpc>
              <a:spcBef>
                <a:spcPts val="0"/>
              </a:spcBef>
              <a:spcAft>
                <a:spcPts val="0"/>
              </a:spcAft>
              <a:defRPr/>
            </a:pPr>
            <a:r>
              <a:rPr lang="en-US" altLang="zh-CN" sz="1317" kern="0" dirty="0">
                <a:solidFill>
                  <a:sysClr val="window" lastClr="FFFFFF"/>
                </a:solidFill>
                <a:latin typeface="Arial" pitchFamily="34" charset="0"/>
                <a:ea typeface="微软雅黑" pitchFamily="34" charset="-122"/>
                <a:cs typeface="Arial" pitchFamily="34" charset="0"/>
              </a:rPr>
              <a:t>03</a:t>
            </a:r>
            <a:endParaRPr lang="zh-CN" altLang="en-US" sz="1317" kern="0" dirty="0">
              <a:solidFill>
                <a:sysClr val="window" lastClr="FFFFFF"/>
              </a:solidFill>
              <a:latin typeface="Arial" pitchFamily="34" charset="0"/>
              <a:ea typeface="微软雅黑" pitchFamily="34" charset="-122"/>
              <a:cs typeface="Arial" pitchFamily="34" charset="0"/>
            </a:endParaRPr>
          </a:p>
        </p:txBody>
      </p:sp>
      <p:sp>
        <p:nvSpPr>
          <p:cNvPr id="26" name="TextBox 25"/>
          <p:cNvSpPr txBox="1"/>
          <p:nvPr/>
        </p:nvSpPr>
        <p:spPr>
          <a:xfrm>
            <a:off x="2762313" y="2874858"/>
            <a:ext cx="404642" cy="355803"/>
          </a:xfrm>
          <a:prstGeom prst="rect">
            <a:avLst/>
          </a:prstGeom>
          <a:noFill/>
        </p:spPr>
        <p:txBody>
          <a:bodyPr>
            <a:spAutoFit/>
          </a:bodyPr>
          <a:lstStyle/>
          <a:p>
            <a:pPr algn="ctr" fontAlgn="auto">
              <a:lnSpc>
                <a:spcPct val="130000"/>
              </a:lnSpc>
              <a:spcBef>
                <a:spcPts val="0"/>
              </a:spcBef>
              <a:spcAft>
                <a:spcPts val="0"/>
              </a:spcAft>
              <a:defRPr/>
            </a:pPr>
            <a:r>
              <a:rPr lang="en-US" altLang="zh-CN" sz="1317" kern="0" dirty="0">
                <a:solidFill>
                  <a:sysClr val="window" lastClr="FFFFFF"/>
                </a:solidFill>
                <a:latin typeface="Arial" pitchFamily="34" charset="0"/>
                <a:ea typeface="微软雅黑" pitchFamily="34" charset="-122"/>
                <a:cs typeface="Arial" pitchFamily="34" charset="0"/>
              </a:rPr>
              <a:t>02</a:t>
            </a:r>
            <a:endParaRPr lang="zh-CN" altLang="en-US" sz="1317" kern="0" dirty="0">
              <a:solidFill>
                <a:sysClr val="window" lastClr="FFFFFF"/>
              </a:solidFill>
              <a:latin typeface="Arial" pitchFamily="34" charset="0"/>
              <a:ea typeface="微软雅黑" pitchFamily="34" charset="-122"/>
              <a:cs typeface="Arial" pitchFamily="34" charset="0"/>
            </a:endParaRPr>
          </a:p>
        </p:txBody>
      </p:sp>
      <p:sp>
        <p:nvSpPr>
          <p:cNvPr id="27" name="TextBox 26"/>
          <p:cNvSpPr txBox="1"/>
          <p:nvPr/>
        </p:nvSpPr>
        <p:spPr>
          <a:xfrm>
            <a:off x="3047503" y="2606093"/>
            <a:ext cx="404641" cy="355803"/>
          </a:xfrm>
          <a:prstGeom prst="rect">
            <a:avLst/>
          </a:prstGeom>
          <a:noFill/>
        </p:spPr>
        <p:txBody>
          <a:bodyPr>
            <a:spAutoFit/>
          </a:bodyPr>
          <a:lstStyle/>
          <a:p>
            <a:pPr algn="ctr" fontAlgn="auto">
              <a:lnSpc>
                <a:spcPct val="130000"/>
              </a:lnSpc>
              <a:spcBef>
                <a:spcPts val="0"/>
              </a:spcBef>
              <a:spcAft>
                <a:spcPts val="0"/>
              </a:spcAft>
              <a:defRPr/>
            </a:pPr>
            <a:r>
              <a:rPr lang="en-US" altLang="zh-CN" sz="1317" kern="0" dirty="0">
                <a:solidFill>
                  <a:sysClr val="window" lastClr="FFFFFF"/>
                </a:solidFill>
                <a:latin typeface="Arial" pitchFamily="34" charset="0"/>
                <a:ea typeface="微软雅黑" pitchFamily="34" charset="-122"/>
                <a:cs typeface="Arial" pitchFamily="34" charset="0"/>
              </a:rPr>
              <a:t>01</a:t>
            </a:r>
            <a:endParaRPr lang="zh-CN" altLang="en-US" sz="1317" kern="0" dirty="0">
              <a:solidFill>
                <a:sysClr val="window" lastClr="FFFFFF"/>
              </a:solidFill>
              <a:latin typeface="Arial" pitchFamily="34" charset="0"/>
              <a:ea typeface="微软雅黑" pitchFamily="34" charset="-122"/>
              <a:cs typeface="Arial" pitchFamily="34" charset="0"/>
            </a:endParaRPr>
          </a:p>
        </p:txBody>
      </p:sp>
      <p:sp>
        <p:nvSpPr>
          <p:cNvPr id="28" name="TextBox 27"/>
          <p:cNvSpPr txBox="1"/>
          <p:nvPr/>
        </p:nvSpPr>
        <p:spPr>
          <a:xfrm>
            <a:off x="2400972" y="1129377"/>
            <a:ext cx="867516" cy="770019"/>
          </a:xfrm>
          <a:prstGeom prst="rect">
            <a:avLst/>
          </a:prstGeom>
          <a:noFill/>
        </p:spPr>
        <p:txBody>
          <a:bodyPr>
            <a:spAutoFit/>
          </a:bodyPr>
          <a:lstStyle/>
          <a:p>
            <a:pPr algn="just" fontAlgn="auto">
              <a:lnSpc>
                <a:spcPct val="130000"/>
              </a:lnSpc>
              <a:spcBef>
                <a:spcPts val="0"/>
              </a:spcBef>
              <a:spcAft>
                <a:spcPts val="0"/>
              </a:spcAft>
              <a:defRPr/>
            </a:pPr>
            <a:r>
              <a:rPr lang="zh-CN" altLang="en-US" sz="1129" kern="0" dirty="0">
                <a:solidFill>
                  <a:sysClr val="window" lastClr="FFFFFF"/>
                </a:solidFill>
                <a:latin typeface="微软雅黑" pitchFamily="34" charset="-122"/>
                <a:ea typeface="微软雅黑" pitchFamily="34" charset="-122"/>
              </a:rPr>
              <a:t>您的内容打在这里或者复制</a:t>
            </a:r>
          </a:p>
        </p:txBody>
      </p:sp>
      <p:sp>
        <p:nvSpPr>
          <p:cNvPr id="29" name="TextBox 28"/>
          <p:cNvSpPr txBox="1"/>
          <p:nvPr/>
        </p:nvSpPr>
        <p:spPr>
          <a:xfrm>
            <a:off x="1070584" y="2455287"/>
            <a:ext cx="819734" cy="770019"/>
          </a:xfrm>
          <a:prstGeom prst="rect">
            <a:avLst/>
          </a:prstGeom>
          <a:noFill/>
        </p:spPr>
        <p:txBody>
          <a:bodyPr>
            <a:spAutoFit/>
          </a:bodyPr>
          <a:lstStyle/>
          <a:p>
            <a:pPr algn="just" fontAlgn="auto">
              <a:lnSpc>
                <a:spcPct val="130000"/>
              </a:lnSpc>
              <a:spcBef>
                <a:spcPts val="0"/>
              </a:spcBef>
              <a:spcAft>
                <a:spcPts val="0"/>
              </a:spcAft>
              <a:defRPr/>
            </a:pPr>
            <a:r>
              <a:rPr lang="zh-CN" altLang="en-US" sz="1129" kern="0" dirty="0">
                <a:solidFill>
                  <a:sysClr val="window" lastClr="FFFFFF"/>
                </a:solidFill>
                <a:latin typeface="微软雅黑" pitchFamily="34" charset="-122"/>
                <a:ea typeface="微软雅黑" pitchFamily="34" charset="-122"/>
              </a:rPr>
              <a:t>您的内容打在这里或者复制</a:t>
            </a:r>
          </a:p>
        </p:txBody>
      </p:sp>
      <p:sp>
        <p:nvSpPr>
          <p:cNvPr id="30" name="TextBox 29"/>
          <p:cNvSpPr txBox="1"/>
          <p:nvPr/>
        </p:nvSpPr>
        <p:spPr>
          <a:xfrm>
            <a:off x="1767880" y="3285473"/>
            <a:ext cx="866022" cy="770019"/>
          </a:xfrm>
          <a:prstGeom prst="rect">
            <a:avLst/>
          </a:prstGeom>
          <a:noFill/>
        </p:spPr>
        <p:txBody>
          <a:bodyPr>
            <a:spAutoFit/>
          </a:bodyPr>
          <a:lstStyle/>
          <a:p>
            <a:pPr algn="just" fontAlgn="auto">
              <a:lnSpc>
                <a:spcPct val="130000"/>
              </a:lnSpc>
              <a:spcBef>
                <a:spcPts val="0"/>
              </a:spcBef>
              <a:spcAft>
                <a:spcPts val="0"/>
              </a:spcAft>
              <a:defRPr/>
            </a:pPr>
            <a:r>
              <a:rPr lang="zh-CN" altLang="en-US" sz="1129" kern="0" dirty="0">
                <a:solidFill>
                  <a:sysClr val="window" lastClr="FFFFFF"/>
                </a:solidFill>
                <a:latin typeface="微软雅黑" pitchFamily="34" charset="-122"/>
                <a:ea typeface="微软雅黑" pitchFamily="34" charset="-122"/>
              </a:rPr>
              <a:t>您的内容打在这里或者复制</a:t>
            </a:r>
          </a:p>
        </p:txBody>
      </p:sp>
      <p:sp>
        <p:nvSpPr>
          <p:cNvPr id="31" name="TextBox 30"/>
          <p:cNvSpPr txBox="1"/>
          <p:nvPr/>
        </p:nvSpPr>
        <p:spPr>
          <a:xfrm>
            <a:off x="1425951" y="1575826"/>
            <a:ext cx="839146" cy="770019"/>
          </a:xfrm>
          <a:prstGeom prst="rect">
            <a:avLst/>
          </a:prstGeom>
          <a:noFill/>
        </p:spPr>
        <p:txBody>
          <a:bodyPr>
            <a:spAutoFit/>
          </a:bodyPr>
          <a:lstStyle/>
          <a:p>
            <a:pPr algn="just" fontAlgn="auto">
              <a:lnSpc>
                <a:spcPct val="130000"/>
              </a:lnSpc>
              <a:spcBef>
                <a:spcPts val="0"/>
              </a:spcBef>
              <a:spcAft>
                <a:spcPts val="0"/>
              </a:spcAft>
              <a:defRPr/>
            </a:pPr>
            <a:r>
              <a:rPr lang="zh-CN" altLang="en-US" sz="1129" kern="0" dirty="0">
                <a:solidFill>
                  <a:sysClr val="window" lastClr="FFFFFF"/>
                </a:solidFill>
                <a:latin typeface="微软雅黑" pitchFamily="34" charset="-122"/>
                <a:ea typeface="微软雅黑" pitchFamily="34" charset="-122"/>
              </a:rPr>
              <a:t>您的内容打在这里或者复制</a:t>
            </a:r>
          </a:p>
        </p:txBody>
      </p:sp>
      <p:sp>
        <p:nvSpPr>
          <p:cNvPr id="32" name="TextBox 31"/>
          <p:cNvSpPr txBox="1"/>
          <p:nvPr/>
        </p:nvSpPr>
        <p:spPr>
          <a:xfrm>
            <a:off x="2838463" y="3340719"/>
            <a:ext cx="827201" cy="770019"/>
          </a:xfrm>
          <a:prstGeom prst="rect">
            <a:avLst/>
          </a:prstGeom>
          <a:noFill/>
        </p:spPr>
        <p:txBody>
          <a:bodyPr>
            <a:spAutoFit/>
          </a:bodyPr>
          <a:lstStyle/>
          <a:p>
            <a:pPr algn="just" fontAlgn="auto">
              <a:lnSpc>
                <a:spcPct val="130000"/>
              </a:lnSpc>
              <a:spcBef>
                <a:spcPts val="0"/>
              </a:spcBef>
              <a:spcAft>
                <a:spcPts val="0"/>
              </a:spcAft>
              <a:defRPr/>
            </a:pPr>
            <a:r>
              <a:rPr lang="zh-CN" altLang="en-US" sz="1129" kern="0" dirty="0">
                <a:solidFill>
                  <a:sysClr val="window" lastClr="FFFFFF"/>
                </a:solidFill>
                <a:latin typeface="微软雅黑" pitchFamily="34" charset="-122"/>
                <a:ea typeface="微软雅黑" pitchFamily="34" charset="-122"/>
              </a:rPr>
              <a:t>您的内容打在这里或者复制</a:t>
            </a:r>
          </a:p>
        </p:txBody>
      </p:sp>
      <p:sp>
        <p:nvSpPr>
          <p:cNvPr id="33" name="TextBox 32"/>
          <p:cNvSpPr txBox="1"/>
          <p:nvPr/>
        </p:nvSpPr>
        <p:spPr>
          <a:xfrm>
            <a:off x="3513363" y="2541889"/>
            <a:ext cx="810775" cy="770019"/>
          </a:xfrm>
          <a:prstGeom prst="rect">
            <a:avLst/>
          </a:prstGeom>
          <a:noFill/>
        </p:spPr>
        <p:txBody>
          <a:bodyPr>
            <a:spAutoFit/>
          </a:bodyPr>
          <a:lstStyle/>
          <a:p>
            <a:pPr algn="just" fontAlgn="auto">
              <a:lnSpc>
                <a:spcPct val="130000"/>
              </a:lnSpc>
              <a:spcBef>
                <a:spcPts val="0"/>
              </a:spcBef>
              <a:spcAft>
                <a:spcPts val="0"/>
              </a:spcAft>
              <a:defRPr/>
            </a:pPr>
            <a:r>
              <a:rPr lang="zh-CN" altLang="en-US" sz="1129" kern="0" dirty="0">
                <a:solidFill>
                  <a:sysClr val="window" lastClr="FFFFFF"/>
                </a:solidFill>
                <a:latin typeface="微软雅黑" pitchFamily="34" charset="-122"/>
                <a:ea typeface="微软雅黑" pitchFamily="34" charset="-122"/>
              </a:rPr>
              <a:t>您的内容打在这里或者复制</a:t>
            </a:r>
          </a:p>
        </p:txBody>
      </p:sp>
      <p:sp>
        <p:nvSpPr>
          <p:cNvPr id="34" name="TextBox 33"/>
          <p:cNvSpPr txBox="1">
            <a:spLocks noChangeArrowheads="1"/>
          </p:cNvSpPr>
          <p:nvPr/>
        </p:nvSpPr>
        <p:spPr bwMode="auto">
          <a:xfrm>
            <a:off x="4385358" y="971103"/>
            <a:ext cx="3484993" cy="619337"/>
          </a:xfrm>
          <a:prstGeom prst="rect">
            <a:avLst/>
          </a:prstGeom>
          <a:noFill/>
          <a:ln w="9525">
            <a:noFill/>
            <a:miter lim="800000"/>
            <a:headEnd/>
            <a:tailEnd/>
          </a:ln>
        </p:spPr>
        <p:txBody>
          <a:bodyPr>
            <a:spAutoFit/>
          </a:bodyPr>
          <a:lstStyle/>
          <a:p>
            <a:pPr algn="r">
              <a:lnSpc>
                <a:spcPct val="130000"/>
              </a:lnSpc>
            </a:pPr>
            <a:r>
              <a:rPr lang="zh-CN" altLang="en-US" sz="2634" b="1">
                <a:solidFill>
                  <a:srgbClr val="0070C0"/>
                </a:solidFill>
                <a:latin typeface="微软雅黑" pitchFamily="34" charset="-122"/>
                <a:ea typeface="微软雅黑" pitchFamily="34" charset="-122"/>
              </a:rPr>
              <a:t>您的标题打在这里</a:t>
            </a:r>
          </a:p>
        </p:txBody>
      </p:sp>
      <p:sp>
        <p:nvSpPr>
          <p:cNvPr id="35" name="TextBox 34"/>
          <p:cNvSpPr txBox="1"/>
          <p:nvPr/>
        </p:nvSpPr>
        <p:spPr>
          <a:xfrm>
            <a:off x="4863164" y="1477278"/>
            <a:ext cx="3269980" cy="393441"/>
          </a:xfrm>
          <a:prstGeom prst="rect">
            <a:avLst/>
          </a:prstGeom>
          <a:noFill/>
        </p:spPr>
        <p:txBody>
          <a:bodyPr>
            <a:spAutoFit/>
          </a:bodyPr>
          <a:lstStyle/>
          <a:p>
            <a:pPr fontAlgn="auto">
              <a:lnSpc>
                <a:spcPct val="130000"/>
              </a:lnSpc>
              <a:spcBef>
                <a:spcPts val="0"/>
              </a:spcBef>
              <a:spcAft>
                <a:spcPts val="0"/>
              </a:spcAft>
              <a:defRPr/>
            </a:pPr>
            <a:r>
              <a:rPr lang="zh-CN" altLang="en-US" sz="1505" kern="0" dirty="0">
                <a:solidFill>
                  <a:sysClr val="windowText" lastClr="000000">
                    <a:lumMod val="65000"/>
                    <a:lumOff val="35000"/>
                  </a:sysClr>
                </a:solidFill>
                <a:latin typeface="微软雅黑" pitchFamily="34" charset="-122"/>
                <a:ea typeface="微软雅黑" pitchFamily="34" charset="-122"/>
              </a:rPr>
              <a:t>您的副标题打在这里或通过复制</a:t>
            </a:r>
          </a:p>
        </p:txBody>
      </p:sp>
      <p:cxnSp>
        <p:nvCxnSpPr>
          <p:cNvPr id="36" name="直接连接符 35"/>
          <p:cNvCxnSpPr>
            <a:cxnSpLocks noChangeShapeType="1"/>
          </p:cNvCxnSpPr>
          <p:nvPr/>
        </p:nvCxnSpPr>
        <p:spPr bwMode="auto">
          <a:xfrm>
            <a:off x="3834388" y="1580305"/>
            <a:ext cx="3508883" cy="0"/>
          </a:xfrm>
          <a:prstGeom prst="line">
            <a:avLst/>
          </a:prstGeom>
          <a:noFill/>
          <a:ln w="19050" algn="ctr">
            <a:solidFill>
              <a:srgbClr val="0070C0"/>
            </a:solidFill>
            <a:round/>
            <a:headEnd/>
            <a:tailEnd/>
          </a:ln>
        </p:spPr>
      </p:cxnSp>
      <p:sp>
        <p:nvSpPr>
          <p:cNvPr id="37" name="六边形 36"/>
          <p:cNvSpPr/>
          <p:nvPr/>
        </p:nvSpPr>
        <p:spPr>
          <a:xfrm>
            <a:off x="5613028" y="2134521"/>
            <a:ext cx="1497357" cy="1147531"/>
          </a:xfrm>
          <a:prstGeom prst="hexagon">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8" name="六边形 37"/>
          <p:cNvSpPr/>
          <p:nvPr/>
        </p:nvSpPr>
        <p:spPr>
          <a:xfrm>
            <a:off x="6838151" y="2875744"/>
            <a:ext cx="1105595" cy="848123"/>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9" name="六边形 38"/>
          <p:cNvSpPr/>
          <p:nvPr/>
        </p:nvSpPr>
        <p:spPr>
          <a:xfrm>
            <a:off x="5076193" y="2981263"/>
            <a:ext cx="807946" cy="620639"/>
          </a:xfrm>
          <a:prstGeom prst="hexagon">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0" name="六边形 39"/>
          <p:cNvSpPr/>
          <p:nvPr/>
        </p:nvSpPr>
        <p:spPr>
          <a:xfrm>
            <a:off x="7023739" y="2240273"/>
            <a:ext cx="613682" cy="471833"/>
          </a:xfrm>
          <a:prstGeom prst="hexagon">
            <a:avLst/>
          </a:prstGeom>
          <a:solidFill>
            <a:schemeClr val="bg1">
              <a:lumMod val="85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grpId="0" nodeType="withEffect">
                                  <p:stCondLst>
                                    <p:cond delay="10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par>
                          <p:cTn id="23" fill="hold">
                            <p:stCondLst>
                              <p:cond delay="1750"/>
                            </p:stCondLst>
                            <p:childTnLst>
                              <p:par>
                                <p:cTn id="24" presetID="10" presetClass="entr" presetSubtype="0"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par>
                                <p:cTn id="27" presetID="10" presetClass="entr" presetSubtype="0" fill="hold" grpId="0" nodeType="withEffect">
                                  <p:stCondLst>
                                    <p:cond delay="25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par>
                                <p:cTn id="33" presetID="10" presetClass="entr" presetSubtype="0" fill="hold" grpId="0" nodeType="withEffect">
                                  <p:stCondLst>
                                    <p:cond delay="75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par>
                                <p:cTn id="39" presetID="10" presetClass="entr" presetSubtype="0" fill="hold" grpId="0" nodeType="withEffect">
                                  <p:stCondLst>
                                    <p:cond delay="125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childTnLst>
                          </p:cTn>
                        </p:par>
                        <p:par>
                          <p:cTn id="42" fill="hold">
                            <p:stCondLst>
                              <p:cond delay="3500"/>
                            </p:stCondLst>
                            <p:childTnLst>
                              <p:par>
                                <p:cTn id="43" presetID="31" presetClass="entr" presetSubtype="0"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p:cTn id="45" dur="1000" fill="hold"/>
                                        <p:tgtEl>
                                          <p:spTgt spid="28"/>
                                        </p:tgtEl>
                                        <p:attrNameLst>
                                          <p:attrName>ppt_w</p:attrName>
                                        </p:attrNameLst>
                                      </p:cBhvr>
                                      <p:tavLst>
                                        <p:tav tm="0">
                                          <p:val>
                                            <p:fltVal val="0"/>
                                          </p:val>
                                        </p:tav>
                                        <p:tav tm="100000">
                                          <p:val>
                                            <p:strVal val="#ppt_w"/>
                                          </p:val>
                                        </p:tav>
                                      </p:tavLst>
                                    </p:anim>
                                    <p:anim calcmode="lin" valueType="num">
                                      <p:cBhvr>
                                        <p:cTn id="46" dur="1000" fill="hold"/>
                                        <p:tgtEl>
                                          <p:spTgt spid="28"/>
                                        </p:tgtEl>
                                        <p:attrNameLst>
                                          <p:attrName>ppt_h</p:attrName>
                                        </p:attrNameLst>
                                      </p:cBhvr>
                                      <p:tavLst>
                                        <p:tav tm="0">
                                          <p:val>
                                            <p:fltVal val="0"/>
                                          </p:val>
                                        </p:tav>
                                        <p:tav tm="100000">
                                          <p:val>
                                            <p:strVal val="#ppt_h"/>
                                          </p:val>
                                        </p:tav>
                                      </p:tavLst>
                                    </p:anim>
                                    <p:anim calcmode="lin" valueType="num">
                                      <p:cBhvr>
                                        <p:cTn id="47" dur="1000" fill="hold"/>
                                        <p:tgtEl>
                                          <p:spTgt spid="28"/>
                                        </p:tgtEl>
                                        <p:attrNameLst>
                                          <p:attrName>style.rotation</p:attrName>
                                        </p:attrNameLst>
                                      </p:cBhvr>
                                      <p:tavLst>
                                        <p:tav tm="0">
                                          <p:val>
                                            <p:fltVal val="90"/>
                                          </p:val>
                                        </p:tav>
                                        <p:tav tm="100000">
                                          <p:val>
                                            <p:fltVal val="0"/>
                                          </p:val>
                                        </p:tav>
                                      </p:tavLst>
                                    </p:anim>
                                    <p:animEffect transition="in" filter="fade">
                                      <p:cBhvr>
                                        <p:cTn id="48" dur="1000"/>
                                        <p:tgtEl>
                                          <p:spTgt spid="28"/>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 calcmode="lin" valueType="num">
                                      <p:cBhvr>
                                        <p:cTn id="53" dur="500" fill="hold"/>
                                        <p:tgtEl>
                                          <p:spTgt spid="31"/>
                                        </p:tgtEl>
                                        <p:attrNameLst>
                                          <p:attrName>style.rotation</p:attrName>
                                        </p:attrNameLst>
                                      </p:cBhvr>
                                      <p:tavLst>
                                        <p:tav tm="0">
                                          <p:val>
                                            <p:fltVal val="90"/>
                                          </p:val>
                                        </p:tav>
                                        <p:tav tm="100000">
                                          <p:val>
                                            <p:fltVal val="0"/>
                                          </p:val>
                                        </p:tav>
                                      </p:tavLst>
                                    </p:anim>
                                    <p:animEffect transition="in" filter="fade">
                                      <p:cBhvr>
                                        <p:cTn id="54" dur="500"/>
                                        <p:tgtEl>
                                          <p:spTgt spid="31"/>
                                        </p:tgtEl>
                                      </p:cBhvr>
                                    </p:animEffect>
                                  </p:childTnLst>
                                </p:cTn>
                              </p:par>
                              <p:par>
                                <p:cTn id="55" presetID="31" presetClass="entr" presetSubtype="0" fill="hold" grpId="0" nodeType="withEffect">
                                  <p:stCondLst>
                                    <p:cond delay="250"/>
                                  </p:stCondLst>
                                  <p:childTnLst>
                                    <p:set>
                                      <p:cBhvr>
                                        <p:cTn id="56" dur="1" fill="hold">
                                          <p:stCondLst>
                                            <p:cond delay="0"/>
                                          </p:stCondLst>
                                        </p:cTn>
                                        <p:tgtEl>
                                          <p:spTgt spid="29"/>
                                        </p:tgtEl>
                                        <p:attrNameLst>
                                          <p:attrName>style.visibility</p:attrName>
                                        </p:attrNameLst>
                                      </p:cBhvr>
                                      <p:to>
                                        <p:strVal val="visible"/>
                                      </p:to>
                                    </p:set>
                                    <p:anim calcmode="lin" valueType="num">
                                      <p:cBhvr>
                                        <p:cTn id="57" dur="500" fill="hold"/>
                                        <p:tgtEl>
                                          <p:spTgt spid="29"/>
                                        </p:tgtEl>
                                        <p:attrNameLst>
                                          <p:attrName>ppt_w</p:attrName>
                                        </p:attrNameLst>
                                      </p:cBhvr>
                                      <p:tavLst>
                                        <p:tav tm="0">
                                          <p:val>
                                            <p:fltVal val="0"/>
                                          </p:val>
                                        </p:tav>
                                        <p:tav tm="100000">
                                          <p:val>
                                            <p:strVal val="#ppt_w"/>
                                          </p:val>
                                        </p:tav>
                                      </p:tavLst>
                                    </p:anim>
                                    <p:anim calcmode="lin" valueType="num">
                                      <p:cBhvr>
                                        <p:cTn id="58" dur="500" fill="hold"/>
                                        <p:tgtEl>
                                          <p:spTgt spid="29"/>
                                        </p:tgtEl>
                                        <p:attrNameLst>
                                          <p:attrName>ppt_h</p:attrName>
                                        </p:attrNameLst>
                                      </p:cBhvr>
                                      <p:tavLst>
                                        <p:tav tm="0">
                                          <p:val>
                                            <p:fltVal val="0"/>
                                          </p:val>
                                        </p:tav>
                                        <p:tav tm="100000">
                                          <p:val>
                                            <p:strVal val="#ppt_h"/>
                                          </p:val>
                                        </p:tav>
                                      </p:tavLst>
                                    </p:anim>
                                    <p:anim calcmode="lin" valueType="num">
                                      <p:cBhvr>
                                        <p:cTn id="59" dur="500" fill="hold"/>
                                        <p:tgtEl>
                                          <p:spTgt spid="29"/>
                                        </p:tgtEl>
                                        <p:attrNameLst>
                                          <p:attrName>style.rotation</p:attrName>
                                        </p:attrNameLst>
                                      </p:cBhvr>
                                      <p:tavLst>
                                        <p:tav tm="0">
                                          <p:val>
                                            <p:fltVal val="90"/>
                                          </p:val>
                                        </p:tav>
                                        <p:tav tm="100000">
                                          <p:val>
                                            <p:fltVal val="0"/>
                                          </p:val>
                                        </p:tav>
                                      </p:tavLst>
                                    </p:anim>
                                    <p:animEffect transition="in" filter="fade">
                                      <p:cBhvr>
                                        <p:cTn id="60" dur="500"/>
                                        <p:tgtEl>
                                          <p:spTgt spid="29"/>
                                        </p:tgtEl>
                                      </p:cBhvr>
                                    </p:animEffect>
                                  </p:childTnLst>
                                </p:cTn>
                              </p:par>
                              <p:par>
                                <p:cTn id="61" presetID="31" presetClass="entr" presetSubtype="0" fill="hold" grpId="0" nodeType="withEffect">
                                  <p:stCondLst>
                                    <p:cond delay="500"/>
                                  </p:stCondLst>
                                  <p:childTnLst>
                                    <p:set>
                                      <p:cBhvr>
                                        <p:cTn id="62" dur="1" fill="hold">
                                          <p:stCondLst>
                                            <p:cond delay="0"/>
                                          </p:stCondLst>
                                        </p:cTn>
                                        <p:tgtEl>
                                          <p:spTgt spid="30"/>
                                        </p:tgtEl>
                                        <p:attrNameLst>
                                          <p:attrName>style.visibility</p:attrName>
                                        </p:attrNameLst>
                                      </p:cBhvr>
                                      <p:to>
                                        <p:strVal val="visible"/>
                                      </p:to>
                                    </p:set>
                                    <p:anim calcmode="lin" valueType="num">
                                      <p:cBhvr>
                                        <p:cTn id="63" dur="500" fill="hold"/>
                                        <p:tgtEl>
                                          <p:spTgt spid="30"/>
                                        </p:tgtEl>
                                        <p:attrNameLst>
                                          <p:attrName>ppt_w</p:attrName>
                                        </p:attrNameLst>
                                      </p:cBhvr>
                                      <p:tavLst>
                                        <p:tav tm="0">
                                          <p:val>
                                            <p:fltVal val="0"/>
                                          </p:val>
                                        </p:tav>
                                        <p:tav tm="100000">
                                          <p:val>
                                            <p:strVal val="#ppt_w"/>
                                          </p:val>
                                        </p:tav>
                                      </p:tavLst>
                                    </p:anim>
                                    <p:anim calcmode="lin" valueType="num">
                                      <p:cBhvr>
                                        <p:cTn id="64" dur="500" fill="hold"/>
                                        <p:tgtEl>
                                          <p:spTgt spid="30"/>
                                        </p:tgtEl>
                                        <p:attrNameLst>
                                          <p:attrName>ppt_h</p:attrName>
                                        </p:attrNameLst>
                                      </p:cBhvr>
                                      <p:tavLst>
                                        <p:tav tm="0">
                                          <p:val>
                                            <p:fltVal val="0"/>
                                          </p:val>
                                        </p:tav>
                                        <p:tav tm="100000">
                                          <p:val>
                                            <p:strVal val="#ppt_h"/>
                                          </p:val>
                                        </p:tav>
                                      </p:tavLst>
                                    </p:anim>
                                    <p:anim calcmode="lin" valueType="num">
                                      <p:cBhvr>
                                        <p:cTn id="65" dur="500" fill="hold"/>
                                        <p:tgtEl>
                                          <p:spTgt spid="30"/>
                                        </p:tgtEl>
                                        <p:attrNameLst>
                                          <p:attrName>style.rotation</p:attrName>
                                        </p:attrNameLst>
                                      </p:cBhvr>
                                      <p:tavLst>
                                        <p:tav tm="0">
                                          <p:val>
                                            <p:fltVal val="90"/>
                                          </p:val>
                                        </p:tav>
                                        <p:tav tm="100000">
                                          <p:val>
                                            <p:fltVal val="0"/>
                                          </p:val>
                                        </p:tav>
                                      </p:tavLst>
                                    </p:anim>
                                    <p:animEffect transition="in" filter="fade">
                                      <p:cBhvr>
                                        <p:cTn id="66" dur="500"/>
                                        <p:tgtEl>
                                          <p:spTgt spid="30"/>
                                        </p:tgtEl>
                                      </p:cBhvr>
                                    </p:animEffect>
                                  </p:childTnLst>
                                </p:cTn>
                              </p:par>
                              <p:par>
                                <p:cTn id="67" presetID="31" presetClass="entr" presetSubtype="0" fill="hold" grpId="0" nodeType="withEffect">
                                  <p:stCondLst>
                                    <p:cond delay="750"/>
                                  </p:stCondLst>
                                  <p:childTnLst>
                                    <p:set>
                                      <p:cBhvr>
                                        <p:cTn id="68" dur="1" fill="hold">
                                          <p:stCondLst>
                                            <p:cond delay="0"/>
                                          </p:stCondLst>
                                        </p:cTn>
                                        <p:tgtEl>
                                          <p:spTgt spid="32"/>
                                        </p:tgtEl>
                                        <p:attrNameLst>
                                          <p:attrName>style.visibility</p:attrName>
                                        </p:attrNameLst>
                                      </p:cBhvr>
                                      <p:to>
                                        <p:strVal val="visible"/>
                                      </p:to>
                                    </p:set>
                                    <p:anim calcmode="lin" valueType="num">
                                      <p:cBhvr>
                                        <p:cTn id="69" dur="500" fill="hold"/>
                                        <p:tgtEl>
                                          <p:spTgt spid="32"/>
                                        </p:tgtEl>
                                        <p:attrNameLst>
                                          <p:attrName>ppt_w</p:attrName>
                                        </p:attrNameLst>
                                      </p:cBhvr>
                                      <p:tavLst>
                                        <p:tav tm="0">
                                          <p:val>
                                            <p:fltVal val="0"/>
                                          </p:val>
                                        </p:tav>
                                        <p:tav tm="100000">
                                          <p:val>
                                            <p:strVal val="#ppt_w"/>
                                          </p:val>
                                        </p:tav>
                                      </p:tavLst>
                                    </p:anim>
                                    <p:anim calcmode="lin" valueType="num">
                                      <p:cBhvr>
                                        <p:cTn id="70" dur="500" fill="hold"/>
                                        <p:tgtEl>
                                          <p:spTgt spid="32"/>
                                        </p:tgtEl>
                                        <p:attrNameLst>
                                          <p:attrName>ppt_h</p:attrName>
                                        </p:attrNameLst>
                                      </p:cBhvr>
                                      <p:tavLst>
                                        <p:tav tm="0">
                                          <p:val>
                                            <p:fltVal val="0"/>
                                          </p:val>
                                        </p:tav>
                                        <p:tav tm="100000">
                                          <p:val>
                                            <p:strVal val="#ppt_h"/>
                                          </p:val>
                                        </p:tav>
                                      </p:tavLst>
                                    </p:anim>
                                    <p:anim calcmode="lin" valueType="num">
                                      <p:cBhvr>
                                        <p:cTn id="71" dur="500" fill="hold"/>
                                        <p:tgtEl>
                                          <p:spTgt spid="32"/>
                                        </p:tgtEl>
                                        <p:attrNameLst>
                                          <p:attrName>style.rotation</p:attrName>
                                        </p:attrNameLst>
                                      </p:cBhvr>
                                      <p:tavLst>
                                        <p:tav tm="0">
                                          <p:val>
                                            <p:fltVal val="90"/>
                                          </p:val>
                                        </p:tav>
                                        <p:tav tm="100000">
                                          <p:val>
                                            <p:fltVal val="0"/>
                                          </p:val>
                                        </p:tav>
                                      </p:tavLst>
                                    </p:anim>
                                    <p:animEffect transition="in" filter="fade">
                                      <p:cBhvr>
                                        <p:cTn id="72" dur="500"/>
                                        <p:tgtEl>
                                          <p:spTgt spid="32"/>
                                        </p:tgtEl>
                                      </p:cBhvr>
                                    </p:animEffect>
                                  </p:childTnLst>
                                </p:cTn>
                              </p:par>
                              <p:par>
                                <p:cTn id="73" presetID="31" presetClass="entr" presetSubtype="0" fill="hold" grpId="0" nodeType="withEffect">
                                  <p:stCondLst>
                                    <p:cond delay="1000"/>
                                  </p:stCondLst>
                                  <p:childTnLst>
                                    <p:set>
                                      <p:cBhvr>
                                        <p:cTn id="74" dur="1" fill="hold">
                                          <p:stCondLst>
                                            <p:cond delay="0"/>
                                          </p:stCondLst>
                                        </p:cTn>
                                        <p:tgtEl>
                                          <p:spTgt spid="33"/>
                                        </p:tgtEl>
                                        <p:attrNameLst>
                                          <p:attrName>style.visibility</p:attrName>
                                        </p:attrNameLst>
                                      </p:cBhvr>
                                      <p:to>
                                        <p:strVal val="visible"/>
                                      </p:to>
                                    </p:set>
                                    <p:anim calcmode="lin" valueType="num">
                                      <p:cBhvr>
                                        <p:cTn id="75" dur="500" fill="hold"/>
                                        <p:tgtEl>
                                          <p:spTgt spid="33"/>
                                        </p:tgtEl>
                                        <p:attrNameLst>
                                          <p:attrName>ppt_w</p:attrName>
                                        </p:attrNameLst>
                                      </p:cBhvr>
                                      <p:tavLst>
                                        <p:tav tm="0">
                                          <p:val>
                                            <p:fltVal val="0"/>
                                          </p:val>
                                        </p:tav>
                                        <p:tav tm="100000">
                                          <p:val>
                                            <p:strVal val="#ppt_w"/>
                                          </p:val>
                                        </p:tav>
                                      </p:tavLst>
                                    </p:anim>
                                    <p:anim calcmode="lin" valueType="num">
                                      <p:cBhvr>
                                        <p:cTn id="76" dur="500" fill="hold"/>
                                        <p:tgtEl>
                                          <p:spTgt spid="33"/>
                                        </p:tgtEl>
                                        <p:attrNameLst>
                                          <p:attrName>ppt_h</p:attrName>
                                        </p:attrNameLst>
                                      </p:cBhvr>
                                      <p:tavLst>
                                        <p:tav tm="0">
                                          <p:val>
                                            <p:fltVal val="0"/>
                                          </p:val>
                                        </p:tav>
                                        <p:tav tm="100000">
                                          <p:val>
                                            <p:strVal val="#ppt_h"/>
                                          </p:val>
                                        </p:tav>
                                      </p:tavLst>
                                    </p:anim>
                                    <p:anim calcmode="lin" valueType="num">
                                      <p:cBhvr>
                                        <p:cTn id="77" dur="500" fill="hold"/>
                                        <p:tgtEl>
                                          <p:spTgt spid="33"/>
                                        </p:tgtEl>
                                        <p:attrNameLst>
                                          <p:attrName>style.rotation</p:attrName>
                                        </p:attrNameLst>
                                      </p:cBhvr>
                                      <p:tavLst>
                                        <p:tav tm="0">
                                          <p:val>
                                            <p:fltVal val="90"/>
                                          </p:val>
                                        </p:tav>
                                        <p:tav tm="100000">
                                          <p:val>
                                            <p:fltVal val="0"/>
                                          </p:val>
                                        </p:tav>
                                      </p:tavLst>
                                    </p:anim>
                                    <p:animEffect transition="in" filter="fade">
                                      <p:cBhvr>
                                        <p:cTn id="78" dur="500"/>
                                        <p:tgtEl>
                                          <p:spTgt spid="33"/>
                                        </p:tgtEl>
                                      </p:cBhvr>
                                    </p:animEffect>
                                  </p:childTnLst>
                                </p:cTn>
                              </p:par>
                            </p:childTnLst>
                          </p:cTn>
                        </p:par>
                        <p:par>
                          <p:cTn id="79" fill="hold">
                            <p:stCondLst>
                              <p:cond delay="5000"/>
                            </p:stCondLst>
                            <p:childTnLst>
                              <p:par>
                                <p:cTn id="80" presetID="22" presetClass="entr" presetSubtype="2" fill="hold" nodeType="after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wipe(right)">
                                      <p:cBhvr>
                                        <p:cTn id="82" dur="500"/>
                                        <p:tgtEl>
                                          <p:spTgt spid="36"/>
                                        </p:tgtEl>
                                      </p:cBhvr>
                                    </p:animEffect>
                                  </p:childTnLst>
                                </p:cTn>
                              </p:par>
                            </p:childTnLst>
                          </p:cTn>
                        </p:par>
                        <p:par>
                          <p:cTn id="83" fill="hold">
                            <p:stCondLst>
                              <p:cond delay="5500"/>
                            </p:stCondLst>
                            <p:childTnLst>
                              <p:par>
                                <p:cTn id="84" presetID="42" presetClass="entr" presetSubtype="0" fill="hold" grpId="0" nodeType="afterEffect">
                                  <p:stCondLst>
                                    <p:cond delay="0"/>
                                  </p:stCondLst>
                                  <p:childTnLst>
                                    <p:set>
                                      <p:cBhvr>
                                        <p:cTn id="85" dur="1" fill="hold">
                                          <p:stCondLst>
                                            <p:cond delay="0"/>
                                          </p:stCondLst>
                                        </p:cTn>
                                        <p:tgtEl>
                                          <p:spTgt spid="34"/>
                                        </p:tgtEl>
                                        <p:attrNameLst>
                                          <p:attrName>style.visibility</p:attrName>
                                        </p:attrNameLst>
                                      </p:cBhvr>
                                      <p:to>
                                        <p:strVal val="visible"/>
                                      </p:to>
                                    </p:set>
                                    <p:animEffect transition="in" filter="fade">
                                      <p:cBhvr>
                                        <p:cTn id="86" dur="1000"/>
                                        <p:tgtEl>
                                          <p:spTgt spid="34"/>
                                        </p:tgtEl>
                                      </p:cBhvr>
                                    </p:animEffect>
                                    <p:anim calcmode="lin" valueType="num">
                                      <p:cBhvr>
                                        <p:cTn id="87" dur="1000" fill="hold"/>
                                        <p:tgtEl>
                                          <p:spTgt spid="34"/>
                                        </p:tgtEl>
                                        <p:attrNameLst>
                                          <p:attrName>ppt_x</p:attrName>
                                        </p:attrNameLst>
                                      </p:cBhvr>
                                      <p:tavLst>
                                        <p:tav tm="0">
                                          <p:val>
                                            <p:strVal val="#ppt_x"/>
                                          </p:val>
                                        </p:tav>
                                        <p:tav tm="100000">
                                          <p:val>
                                            <p:strVal val="#ppt_x"/>
                                          </p:val>
                                        </p:tav>
                                      </p:tavLst>
                                    </p:anim>
                                    <p:anim calcmode="lin" valueType="num">
                                      <p:cBhvr>
                                        <p:cTn id="88" dur="1000" fill="hold"/>
                                        <p:tgtEl>
                                          <p:spTgt spid="34"/>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0"/>
                                  </p:stCondLst>
                                  <p:childTnLst>
                                    <p:set>
                                      <p:cBhvr>
                                        <p:cTn id="90" dur="1" fill="hold">
                                          <p:stCondLst>
                                            <p:cond delay="0"/>
                                          </p:stCondLst>
                                        </p:cTn>
                                        <p:tgtEl>
                                          <p:spTgt spid="35"/>
                                        </p:tgtEl>
                                        <p:attrNameLst>
                                          <p:attrName>style.visibility</p:attrName>
                                        </p:attrNameLst>
                                      </p:cBhvr>
                                      <p:to>
                                        <p:strVal val="visible"/>
                                      </p:to>
                                    </p:set>
                                    <p:animEffect transition="in" filter="fade">
                                      <p:cBhvr>
                                        <p:cTn id="91" dur="1000"/>
                                        <p:tgtEl>
                                          <p:spTgt spid="35"/>
                                        </p:tgtEl>
                                      </p:cBhvr>
                                    </p:animEffect>
                                    <p:anim calcmode="lin" valueType="num">
                                      <p:cBhvr>
                                        <p:cTn id="92" dur="1000" fill="hold"/>
                                        <p:tgtEl>
                                          <p:spTgt spid="35"/>
                                        </p:tgtEl>
                                        <p:attrNameLst>
                                          <p:attrName>ppt_x</p:attrName>
                                        </p:attrNameLst>
                                      </p:cBhvr>
                                      <p:tavLst>
                                        <p:tav tm="0">
                                          <p:val>
                                            <p:strVal val="#ppt_x"/>
                                          </p:val>
                                        </p:tav>
                                        <p:tav tm="100000">
                                          <p:val>
                                            <p:strVal val="#ppt_x"/>
                                          </p:val>
                                        </p:tav>
                                      </p:tavLst>
                                    </p:anim>
                                    <p:anim calcmode="lin" valueType="num">
                                      <p:cBhvr>
                                        <p:cTn id="93" dur="1000" fill="hold"/>
                                        <p:tgtEl>
                                          <p:spTgt spid="35"/>
                                        </p:tgtEl>
                                        <p:attrNameLst>
                                          <p:attrName>ppt_y</p:attrName>
                                        </p:attrNameLst>
                                      </p:cBhvr>
                                      <p:tavLst>
                                        <p:tav tm="0">
                                          <p:val>
                                            <p:strVal val="#ppt_y-.1"/>
                                          </p:val>
                                        </p:tav>
                                        <p:tav tm="100000">
                                          <p:val>
                                            <p:strVal val="#ppt_y"/>
                                          </p:val>
                                        </p:tav>
                                      </p:tavLst>
                                    </p:anim>
                                  </p:childTnLst>
                                </p:cTn>
                              </p:par>
                            </p:childTnLst>
                          </p:cTn>
                        </p:par>
                        <p:par>
                          <p:cTn id="94" fill="hold">
                            <p:stCondLst>
                              <p:cond delay="6500"/>
                            </p:stCondLst>
                            <p:childTnLst>
                              <p:par>
                                <p:cTn id="95" presetID="23" presetClass="entr" presetSubtype="16" fill="hold" nodeType="afterEffect">
                                  <p:stCondLst>
                                    <p:cond delay="0"/>
                                  </p:stCondLst>
                                  <p:childTnLst>
                                    <p:set>
                                      <p:cBhvr>
                                        <p:cTn id="96" dur="1" fill="hold">
                                          <p:stCondLst>
                                            <p:cond delay="0"/>
                                          </p:stCondLst>
                                        </p:cTn>
                                        <p:tgtEl>
                                          <p:spTgt spid="37"/>
                                        </p:tgtEl>
                                        <p:attrNameLst>
                                          <p:attrName>style.visibility</p:attrName>
                                        </p:attrNameLst>
                                      </p:cBhvr>
                                      <p:to>
                                        <p:strVal val="visible"/>
                                      </p:to>
                                    </p:set>
                                    <p:anim calcmode="lin" valueType="num">
                                      <p:cBhvr>
                                        <p:cTn id="97" dur="500" fill="hold"/>
                                        <p:tgtEl>
                                          <p:spTgt spid="37"/>
                                        </p:tgtEl>
                                        <p:attrNameLst>
                                          <p:attrName>ppt_w</p:attrName>
                                        </p:attrNameLst>
                                      </p:cBhvr>
                                      <p:tavLst>
                                        <p:tav tm="0">
                                          <p:val>
                                            <p:fltVal val="0"/>
                                          </p:val>
                                        </p:tav>
                                        <p:tav tm="100000">
                                          <p:val>
                                            <p:strVal val="#ppt_w"/>
                                          </p:val>
                                        </p:tav>
                                      </p:tavLst>
                                    </p:anim>
                                    <p:anim calcmode="lin" valueType="num">
                                      <p:cBhvr>
                                        <p:cTn id="98" dur="500" fill="hold"/>
                                        <p:tgtEl>
                                          <p:spTgt spid="37"/>
                                        </p:tgtEl>
                                        <p:attrNameLst>
                                          <p:attrName>ppt_h</p:attrName>
                                        </p:attrNameLst>
                                      </p:cBhvr>
                                      <p:tavLst>
                                        <p:tav tm="0">
                                          <p:val>
                                            <p:fltVal val="0"/>
                                          </p:val>
                                        </p:tav>
                                        <p:tav tm="100000">
                                          <p:val>
                                            <p:strVal val="#ppt_h"/>
                                          </p:val>
                                        </p:tav>
                                      </p:tavLst>
                                    </p:anim>
                                  </p:childTnLst>
                                </p:cTn>
                              </p:par>
                              <p:par>
                                <p:cTn id="99" presetID="23" presetClass="entr" presetSubtype="16" fill="hold" nodeType="withEffect">
                                  <p:stCondLst>
                                    <p:cond delay="200"/>
                                  </p:stCondLst>
                                  <p:childTnLst>
                                    <p:set>
                                      <p:cBhvr>
                                        <p:cTn id="100" dur="1" fill="hold">
                                          <p:stCondLst>
                                            <p:cond delay="0"/>
                                          </p:stCondLst>
                                        </p:cTn>
                                        <p:tgtEl>
                                          <p:spTgt spid="39"/>
                                        </p:tgtEl>
                                        <p:attrNameLst>
                                          <p:attrName>style.visibility</p:attrName>
                                        </p:attrNameLst>
                                      </p:cBhvr>
                                      <p:to>
                                        <p:strVal val="visible"/>
                                      </p:to>
                                    </p:set>
                                    <p:anim calcmode="lin" valueType="num">
                                      <p:cBhvr>
                                        <p:cTn id="101" dur="500" fill="hold"/>
                                        <p:tgtEl>
                                          <p:spTgt spid="39"/>
                                        </p:tgtEl>
                                        <p:attrNameLst>
                                          <p:attrName>ppt_w</p:attrName>
                                        </p:attrNameLst>
                                      </p:cBhvr>
                                      <p:tavLst>
                                        <p:tav tm="0">
                                          <p:val>
                                            <p:fltVal val="0"/>
                                          </p:val>
                                        </p:tav>
                                        <p:tav tm="100000">
                                          <p:val>
                                            <p:strVal val="#ppt_w"/>
                                          </p:val>
                                        </p:tav>
                                      </p:tavLst>
                                    </p:anim>
                                    <p:anim calcmode="lin" valueType="num">
                                      <p:cBhvr>
                                        <p:cTn id="102" dur="500" fill="hold"/>
                                        <p:tgtEl>
                                          <p:spTgt spid="39"/>
                                        </p:tgtEl>
                                        <p:attrNameLst>
                                          <p:attrName>ppt_h</p:attrName>
                                        </p:attrNameLst>
                                      </p:cBhvr>
                                      <p:tavLst>
                                        <p:tav tm="0">
                                          <p:val>
                                            <p:fltVal val="0"/>
                                          </p:val>
                                        </p:tav>
                                        <p:tav tm="100000">
                                          <p:val>
                                            <p:strVal val="#ppt_h"/>
                                          </p:val>
                                        </p:tav>
                                      </p:tavLst>
                                    </p:anim>
                                  </p:childTnLst>
                                </p:cTn>
                              </p:par>
                              <p:par>
                                <p:cTn id="103" presetID="23" presetClass="entr" presetSubtype="16" fill="hold" nodeType="withEffect">
                                  <p:stCondLst>
                                    <p:cond delay="300"/>
                                  </p:stCondLst>
                                  <p:childTnLst>
                                    <p:set>
                                      <p:cBhvr>
                                        <p:cTn id="104" dur="1" fill="hold">
                                          <p:stCondLst>
                                            <p:cond delay="0"/>
                                          </p:stCondLst>
                                        </p:cTn>
                                        <p:tgtEl>
                                          <p:spTgt spid="38"/>
                                        </p:tgtEl>
                                        <p:attrNameLst>
                                          <p:attrName>style.visibility</p:attrName>
                                        </p:attrNameLst>
                                      </p:cBhvr>
                                      <p:to>
                                        <p:strVal val="visible"/>
                                      </p:to>
                                    </p:set>
                                    <p:anim calcmode="lin" valueType="num">
                                      <p:cBhvr>
                                        <p:cTn id="105" dur="500" fill="hold"/>
                                        <p:tgtEl>
                                          <p:spTgt spid="38"/>
                                        </p:tgtEl>
                                        <p:attrNameLst>
                                          <p:attrName>ppt_w</p:attrName>
                                        </p:attrNameLst>
                                      </p:cBhvr>
                                      <p:tavLst>
                                        <p:tav tm="0">
                                          <p:val>
                                            <p:fltVal val="0"/>
                                          </p:val>
                                        </p:tav>
                                        <p:tav tm="100000">
                                          <p:val>
                                            <p:strVal val="#ppt_w"/>
                                          </p:val>
                                        </p:tav>
                                      </p:tavLst>
                                    </p:anim>
                                    <p:anim calcmode="lin" valueType="num">
                                      <p:cBhvr>
                                        <p:cTn id="106" dur="500" fill="hold"/>
                                        <p:tgtEl>
                                          <p:spTgt spid="38"/>
                                        </p:tgtEl>
                                        <p:attrNameLst>
                                          <p:attrName>ppt_h</p:attrName>
                                        </p:attrNameLst>
                                      </p:cBhvr>
                                      <p:tavLst>
                                        <p:tav tm="0">
                                          <p:val>
                                            <p:fltVal val="0"/>
                                          </p:val>
                                        </p:tav>
                                        <p:tav tm="100000">
                                          <p:val>
                                            <p:strVal val="#ppt_h"/>
                                          </p:val>
                                        </p:tav>
                                      </p:tavLst>
                                    </p:anim>
                                  </p:childTnLst>
                                </p:cTn>
                              </p:par>
                              <p:par>
                                <p:cTn id="107" presetID="23" presetClass="entr" presetSubtype="16" fill="hold" grpId="0" nodeType="withEffect">
                                  <p:stCondLst>
                                    <p:cond delay="500"/>
                                  </p:stCondLst>
                                  <p:childTnLst>
                                    <p:set>
                                      <p:cBhvr>
                                        <p:cTn id="108" dur="1" fill="hold">
                                          <p:stCondLst>
                                            <p:cond delay="0"/>
                                          </p:stCondLst>
                                        </p:cTn>
                                        <p:tgtEl>
                                          <p:spTgt spid="40"/>
                                        </p:tgtEl>
                                        <p:attrNameLst>
                                          <p:attrName>style.visibility</p:attrName>
                                        </p:attrNameLst>
                                      </p:cBhvr>
                                      <p:to>
                                        <p:strVal val="visible"/>
                                      </p:to>
                                    </p:set>
                                    <p:anim calcmode="lin" valueType="num">
                                      <p:cBhvr>
                                        <p:cTn id="109" dur="500" fill="hold"/>
                                        <p:tgtEl>
                                          <p:spTgt spid="40"/>
                                        </p:tgtEl>
                                        <p:attrNameLst>
                                          <p:attrName>ppt_w</p:attrName>
                                        </p:attrNameLst>
                                      </p:cBhvr>
                                      <p:tavLst>
                                        <p:tav tm="0">
                                          <p:val>
                                            <p:fltVal val="0"/>
                                          </p:val>
                                        </p:tav>
                                        <p:tav tm="100000">
                                          <p:val>
                                            <p:strVal val="#ppt_w"/>
                                          </p:val>
                                        </p:tav>
                                      </p:tavLst>
                                    </p:anim>
                                    <p:anim calcmode="lin" valueType="num">
                                      <p:cBhvr>
                                        <p:cTn id="110" dur="500" fill="hold"/>
                                        <p:tgtEl>
                                          <p:spTgt spid="4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4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Line 13"/>
          <p:cNvSpPr>
            <a:spLocks noChangeShapeType="1"/>
          </p:cNvSpPr>
          <p:nvPr/>
        </p:nvSpPr>
        <p:spPr bwMode="auto">
          <a:xfrm>
            <a:off x="610696" y="2618038"/>
            <a:ext cx="8137622" cy="0"/>
          </a:xfrm>
          <a:prstGeom prst="line">
            <a:avLst/>
          </a:prstGeom>
          <a:noFill/>
          <a:ln w="101600">
            <a:solidFill>
              <a:srgbClr val="0070C0"/>
            </a:solidFill>
            <a:round/>
            <a:headEnd/>
            <a:tailEnd type="triangle" w="med" len="med"/>
          </a:ln>
          <a:effectLst/>
          <a:extLst/>
        </p:spPr>
        <p:txBody>
          <a:bodyPr/>
          <a:lstStyle/>
          <a:p>
            <a:pPr fontAlgn="auto">
              <a:spcBef>
                <a:spcPts val="0"/>
              </a:spcBef>
              <a:spcAft>
                <a:spcPts val="0"/>
              </a:spcAft>
              <a:defRPr/>
            </a:pPr>
            <a:endParaRPr lang="zh-CN" altLang="en-US">
              <a:ln>
                <a:solidFill>
                  <a:srgbClr val="FFD347"/>
                </a:solidFill>
              </a:ln>
              <a:latin typeface="微软雅黑" pitchFamily="34" charset="-122"/>
              <a:ea typeface="微软雅黑" pitchFamily="34" charset="-122"/>
              <a:cs typeface="宋体" charset="0"/>
            </a:endParaRPr>
          </a:p>
        </p:txBody>
      </p:sp>
      <p:sp>
        <p:nvSpPr>
          <p:cNvPr id="22" name="AutoShape 2"/>
          <p:cNvSpPr>
            <a:spLocks noChangeArrowheads="1"/>
          </p:cNvSpPr>
          <p:nvPr/>
        </p:nvSpPr>
        <p:spPr bwMode="auto">
          <a:xfrm>
            <a:off x="1736525" y="1023363"/>
            <a:ext cx="1620058" cy="1334869"/>
          </a:xfrm>
          <a:prstGeom prst="roundRect">
            <a:avLst>
              <a:gd name="adj" fmla="val 13009"/>
            </a:avLst>
          </a:prstGeom>
          <a:solidFill>
            <a:srgbClr val="00B0F0"/>
          </a:solidFill>
          <a:ln w="19050" cap="rnd">
            <a:solidFill>
              <a:schemeClr val="tx1">
                <a:lumMod val="65000"/>
                <a:lumOff val="35000"/>
              </a:schemeClr>
            </a:solidFill>
            <a:prstDash val="sysDot"/>
            <a:round/>
            <a:headEnd/>
            <a:tailEnd/>
          </a:ln>
          <a:effectLst/>
        </p:spPr>
        <p:txBody>
          <a:bodyPr wrap="none" anchor="ctr"/>
          <a:lstStyle/>
          <a:p>
            <a:pPr fontAlgn="auto">
              <a:spcBef>
                <a:spcPts val="0"/>
              </a:spcBef>
              <a:spcAft>
                <a:spcPts val="0"/>
              </a:spcAft>
              <a:defRPr/>
            </a:pPr>
            <a:endParaRPr lang="zh-CN" altLang="en-US">
              <a:solidFill>
                <a:srgbClr val="595959"/>
              </a:solidFill>
              <a:latin typeface="微软雅黑" pitchFamily="34" charset="-122"/>
              <a:ea typeface="微软雅黑" pitchFamily="34" charset="-122"/>
              <a:cs typeface="宋体" charset="0"/>
            </a:endParaRPr>
          </a:p>
        </p:txBody>
      </p:sp>
      <p:sp>
        <p:nvSpPr>
          <p:cNvPr id="23" name="Line 16"/>
          <p:cNvSpPr>
            <a:spLocks noChangeShapeType="1"/>
          </p:cNvSpPr>
          <p:nvPr/>
        </p:nvSpPr>
        <p:spPr bwMode="auto">
          <a:xfrm flipH="1">
            <a:off x="1903756" y="1180143"/>
            <a:ext cx="0" cy="1434909"/>
          </a:xfrm>
          <a:prstGeom prst="line">
            <a:avLst/>
          </a:prstGeom>
          <a:noFill/>
          <a:ln w="19050">
            <a:solidFill>
              <a:schemeClr val="bg1"/>
            </a:solidFill>
            <a:prstDash val="sysDot"/>
            <a:round/>
            <a:headEnd type="oval" w="med" len="med"/>
            <a:tailEnd type="oval" w="med" len="med"/>
          </a:ln>
        </p:spPr>
        <p:txBody>
          <a:bodyPr/>
          <a:lstStyle/>
          <a:p>
            <a:endParaRPr lang="zh-CN" altLang="en-US"/>
          </a:p>
        </p:txBody>
      </p:sp>
      <p:grpSp>
        <p:nvGrpSpPr>
          <p:cNvPr id="24" name="Group 138"/>
          <p:cNvGrpSpPr>
            <a:grpSpLocks/>
          </p:cNvGrpSpPr>
          <p:nvPr/>
        </p:nvGrpSpPr>
        <p:grpSpPr bwMode="auto">
          <a:xfrm>
            <a:off x="1808196" y="2534422"/>
            <a:ext cx="182163" cy="162753"/>
            <a:chOff x="1661" y="2750"/>
            <a:chExt cx="250" cy="250"/>
          </a:xfrm>
        </p:grpSpPr>
        <p:sp>
          <p:nvSpPr>
            <p:cNvPr id="51242" name="Oval 139"/>
            <p:cNvSpPr>
              <a:spLocks noChangeArrowheads="1"/>
            </p:cNvSpPr>
            <p:nvPr/>
          </p:nvSpPr>
          <p:spPr bwMode="auto">
            <a:xfrm>
              <a:off x="1661" y="2750"/>
              <a:ext cx="250" cy="250"/>
            </a:xfrm>
            <a:prstGeom prst="ellipse">
              <a:avLst/>
            </a:prstGeom>
            <a:solidFill>
              <a:srgbClr val="FFD347"/>
            </a:solidFill>
            <a:ln w="9525">
              <a:noFill/>
              <a:round/>
              <a:headEnd/>
              <a:tailEnd/>
            </a:ln>
          </p:spPr>
          <p:txBody>
            <a:bodyPr wrap="none" anchor="ctr"/>
            <a:lstStyle/>
            <a:p>
              <a:pPr algn="ctr"/>
              <a:endParaRPr lang="ko-KR" altLang="en-US">
                <a:latin typeface="微软雅黑" pitchFamily="34" charset="-122"/>
                <a:ea typeface="Malgun Gothic" pitchFamily="34" charset="-127"/>
              </a:endParaRPr>
            </a:p>
          </p:txBody>
        </p:sp>
        <p:sp>
          <p:nvSpPr>
            <p:cNvPr id="51243" name="Oval 140"/>
            <p:cNvSpPr>
              <a:spLocks noChangeArrowheads="1"/>
            </p:cNvSpPr>
            <p:nvPr/>
          </p:nvSpPr>
          <p:spPr bwMode="auto">
            <a:xfrm>
              <a:off x="1729" y="2818"/>
              <a:ext cx="114" cy="114"/>
            </a:xfrm>
            <a:prstGeom prst="ellipse">
              <a:avLst/>
            </a:prstGeom>
            <a:solidFill>
              <a:srgbClr val="FFFFFF"/>
            </a:solidFill>
            <a:ln w="9525">
              <a:noFill/>
              <a:round/>
              <a:headEnd/>
              <a:tailEnd/>
            </a:ln>
          </p:spPr>
          <p:txBody>
            <a:bodyPr wrap="none" anchor="ctr"/>
            <a:lstStyle/>
            <a:p>
              <a:pPr algn="ctr"/>
              <a:endParaRPr lang="ko-KR" altLang="en-US">
                <a:latin typeface="微软雅黑" pitchFamily="34" charset="-122"/>
                <a:ea typeface="Malgun Gothic" pitchFamily="34" charset="-127"/>
              </a:endParaRPr>
            </a:p>
          </p:txBody>
        </p:sp>
      </p:grpSp>
      <p:sp>
        <p:nvSpPr>
          <p:cNvPr id="27" name="TextBox 57"/>
          <p:cNvSpPr txBox="1">
            <a:spLocks noChangeArrowheads="1"/>
          </p:cNvSpPr>
          <p:nvPr/>
        </p:nvSpPr>
        <p:spPr bwMode="auto">
          <a:xfrm>
            <a:off x="1908235" y="1083089"/>
            <a:ext cx="1281116" cy="369332"/>
          </a:xfrm>
          <a:prstGeom prst="rect">
            <a:avLst/>
          </a:prstGeom>
          <a:noFill/>
          <a:ln w="9525">
            <a:noFill/>
            <a:miter lim="800000"/>
            <a:headEnd/>
            <a:tailEnd/>
          </a:ln>
        </p:spPr>
        <p:txBody>
          <a:bodyPr>
            <a:spAutoFit/>
          </a:bodyPr>
          <a:lstStyle/>
          <a:p>
            <a:r>
              <a:rPr lang="zh-CN" altLang="en-US" b="1">
                <a:solidFill>
                  <a:schemeClr val="bg1"/>
                </a:solidFill>
                <a:latin typeface="微软雅黑" pitchFamily="34" charset="-122"/>
                <a:ea typeface="微软雅黑" pitchFamily="34" charset="-122"/>
              </a:rPr>
              <a:t>标题</a:t>
            </a:r>
          </a:p>
        </p:txBody>
      </p:sp>
      <p:sp>
        <p:nvSpPr>
          <p:cNvPr id="28" name="TextBox 57"/>
          <p:cNvSpPr txBox="1">
            <a:spLocks noChangeArrowheads="1"/>
          </p:cNvSpPr>
          <p:nvPr/>
        </p:nvSpPr>
        <p:spPr bwMode="auto">
          <a:xfrm>
            <a:off x="1926153" y="1408593"/>
            <a:ext cx="1546895" cy="874278"/>
          </a:xfrm>
          <a:prstGeom prst="rect">
            <a:avLst/>
          </a:prstGeom>
          <a:noFill/>
          <a:ln w="9525">
            <a:noFill/>
            <a:miter lim="800000"/>
            <a:headEnd/>
            <a:tailEnd/>
          </a:ln>
        </p:spPr>
        <p:txBody>
          <a:bodyPr>
            <a:spAutoFit/>
          </a:bodyPr>
          <a:lstStyle/>
          <a:p>
            <a:pPr eaLnBrk="0" hangingPunct="0">
              <a:lnSpc>
                <a:spcPct val="150000"/>
              </a:lnSpc>
              <a:tabLst>
                <a:tab pos="95565" algn="l"/>
              </a:tabLst>
            </a:pPr>
            <a:r>
              <a:rPr lang="zh-CN" altLang="en-US" sz="1129" b="1">
                <a:solidFill>
                  <a:schemeClr val="bg1"/>
                </a:solidFill>
                <a:latin typeface="微软雅黑" pitchFamily="34" charset="-122"/>
                <a:ea typeface="微软雅黑" pitchFamily="34" charset="-122"/>
              </a:rPr>
              <a:t>添加文本说明内容</a:t>
            </a:r>
            <a:endParaRPr lang="en-US" altLang="zh-CN" sz="1129" b="1">
              <a:solidFill>
                <a:schemeClr val="bg1"/>
              </a:solidFill>
              <a:latin typeface="微软雅黑" pitchFamily="34" charset="-122"/>
              <a:ea typeface="微软雅黑" pitchFamily="34" charset="-122"/>
            </a:endParaRPr>
          </a:p>
          <a:p>
            <a:pPr eaLnBrk="0" hangingPunct="0">
              <a:lnSpc>
                <a:spcPct val="150000"/>
              </a:lnSpc>
              <a:tabLst>
                <a:tab pos="95565" algn="l"/>
              </a:tabLst>
            </a:pPr>
            <a:r>
              <a:rPr lang="zh-CN" altLang="en-US" sz="1129" b="1">
                <a:solidFill>
                  <a:schemeClr val="bg1"/>
                </a:solidFill>
                <a:latin typeface="微软雅黑" pitchFamily="34" charset="-122"/>
                <a:ea typeface="微软雅黑" pitchFamily="34" charset="-122"/>
              </a:rPr>
              <a:t>添加文本说明内容</a:t>
            </a:r>
          </a:p>
          <a:p>
            <a:pPr eaLnBrk="0" hangingPunct="0">
              <a:lnSpc>
                <a:spcPct val="150000"/>
              </a:lnSpc>
              <a:tabLst>
                <a:tab pos="95565" algn="l"/>
              </a:tabLst>
            </a:pPr>
            <a:r>
              <a:rPr lang="zh-CN" altLang="en-US" sz="1129" b="1">
                <a:solidFill>
                  <a:schemeClr val="bg1"/>
                </a:solidFill>
                <a:latin typeface="微软雅黑" pitchFamily="34" charset="-122"/>
                <a:ea typeface="微软雅黑" pitchFamily="34" charset="-122"/>
              </a:rPr>
              <a:t>添加文本说明内容</a:t>
            </a:r>
          </a:p>
        </p:txBody>
      </p:sp>
      <p:sp>
        <p:nvSpPr>
          <p:cNvPr id="29" name="AutoShape 17"/>
          <p:cNvSpPr>
            <a:spLocks noChangeArrowheads="1"/>
          </p:cNvSpPr>
          <p:nvPr/>
        </p:nvSpPr>
        <p:spPr bwMode="auto">
          <a:xfrm>
            <a:off x="934707" y="2885311"/>
            <a:ext cx="1693223" cy="1197500"/>
          </a:xfrm>
          <a:prstGeom prst="roundRect">
            <a:avLst>
              <a:gd name="adj" fmla="val 13009"/>
            </a:avLst>
          </a:prstGeom>
          <a:solidFill>
            <a:srgbClr val="0070C0"/>
          </a:solidFill>
          <a:ln w="19050" cap="rnd">
            <a:solidFill>
              <a:schemeClr val="tx1">
                <a:lumMod val="65000"/>
                <a:lumOff val="35000"/>
              </a:schemeClr>
            </a:solidFill>
            <a:prstDash val="sysDot"/>
            <a:round/>
            <a:headEnd/>
            <a:tailEnd/>
          </a:ln>
          <a:effectLst/>
        </p:spPr>
        <p:txBody>
          <a:bodyPr/>
          <a:lstStyle/>
          <a:p>
            <a:pPr fontAlgn="auto">
              <a:spcBef>
                <a:spcPts val="0"/>
              </a:spcBef>
              <a:spcAft>
                <a:spcPts val="0"/>
              </a:spcAft>
              <a:defRPr/>
            </a:pPr>
            <a:endParaRPr lang="zh-CN" altLang="en-US">
              <a:solidFill>
                <a:schemeClr val="bg1"/>
              </a:solidFill>
              <a:latin typeface="微软雅黑" pitchFamily="34" charset="-122"/>
              <a:ea typeface="微软雅黑" pitchFamily="34" charset="-122"/>
              <a:cs typeface="宋体" charset="0"/>
            </a:endParaRPr>
          </a:p>
        </p:txBody>
      </p:sp>
      <p:sp>
        <p:nvSpPr>
          <p:cNvPr id="30" name="TextBox 57"/>
          <p:cNvSpPr txBox="1">
            <a:spLocks noChangeArrowheads="1"/>
          </p:cNvSpPr>
          <p:nvPr/>
        </p:nvSpPr>
        <p:spPr bwMode="auto">
          <a:xfrm>
            <a:off x="1124337" y="2976392"/>
            <a:ext cx="855570" cy="369332"/>
          </a:xfrm>
          <a:prstGeom prst="rect">
            <a:avLst/>
          </a:prstGeom>
          <a:noFill/>
          <a:ln w="9525">
            <a:noFill/>
            <a:miter lim="800000"/>
            <a:headEnd/>
            <a:tailEnd/>
          </a:ln>
        </p:spPr>
        <p:txBody>
          <a:bodyPr>
            <a:spAutoFit/>
          </a:bodyPr>
          <a:lstStyle/>
          <a:p>
            <a:r>
              <a:rPr lang="zh-CN" altLang="en-US" b="1">
                <a:solidFill>
                  <a:schemeClr val="bg1"/>
                </a:solidFill>
                <a:latin typeface="微软雅黑" pitchFamily="34" charset="-122"/>
                <a:ea typeface="微软雅黑" pitchFamily="34" charset="-122"/>
              </a:rPr>
              <a:t>标题</a:t>
            </a:r>
          </a:p>
        </p:txBody>
      </p:sp>
      <p:sp>
        <p:nvSpPr>
          <p:cNvPr id="31" name="TextBox 57"/>
          <p:cNvSpPr txBox="1">
            <a:spLocks noChangeArrowheads="1"/>
          </p:cNvSpPr>
          <p:nvPr/>
        </p:nvSpPr>
        <p:spPr bwMode="auto">
          <a:xfrm>
            <a:off x="1128816" y="3197377"/>
            <a:ext cx="1442375" cy="874278"/>
          </a:xfrm>
          <a:prstGeom prst="rect">
            <a:avLst/>
          </a:prstGeom>
          <a:noFill/>
          <a:ln w="9525">
            <a:noFill/>
            <a:miter lim="800000"/>
            <a:headEnd/>
            <a:tailEnd/>
          </a:ln>
        </p:spPr>
        <p:txBody>
          <a:bodyPr>
            <a:spAutoFit/>
          </a:bodyPr>
          <a:lstStyle/>
          <a:p>
            <a:pPr eaLnBrk="0" hangingPunct="0">
              <a:lnSpc>
                <a:spcPct val="150000"/>
              </a:lnSpc>
              <a:tabLst>
                <a:tab pos="95565" algn="l"/>
              </a:tabLst>
            </a:pPr>
            <a:r>
              <a:rPr lang="zh-CN" altLang="en-US" sz="1129" b="1">
                <a:solidFill>
                  <a:schemeClr val="bg1"/>
                </a:solidFill>
                <a:latin typeface="微软雅黑" pitchFamily="34" charset="-122"/>
                <a:ea typeface="微软雅黑" pitchFamily="34" charset="-122"/>
              </a:rPr>
              <a:t>添加文本说明内容</a:t>
            </a:r>
            <a:endParaRPr lang="en-US" altLang="zh-CN" sz="1129" b="1">
              <a:solidFill>
                <a:schemeClr val="bg1"/>
              </a:solidFill>
              <a:latin typeface="微软雅黑" pitchFamily="34" charset="-122"/>
              <a:ea typeface="微软雅黑" pitchFamily="34" charset="-122"/>
            </a:endParaRPr>
          </a:p>
          <a:p>
            <a:pPr eaLnBrk="0" hangingPunct="0">
              <a:lnSpc>
                <a:spcPct val="150000"/>
              </a:lnSpc>
              <a:tabLst>
                <a:tab pos="95565" algn="l"/>
              </a:tabLst>
            </a:pPr>
            <a:r>
              <a:rPr lang="zh-CN" altLang="en-US" sz="1129" b="1">
                <a:solidFill>
                  <a:schemeClr val="bg1"/>
                </a:solidFill>
                <a:latin typeface="微软雅黑" pitchFamily="34" charset="-122"/>
                <a:ea typeface="微软雅黑" pitchFamily="34" charset="-122"/>
              </a:rPr>
              <a:t>添加文本说明内容</a:t>
            </a:r>
          </a:p>
          <a:p>
            <a:pPr eaLnBrk="0" hangingPunct="0">
              <a:lnSpc>
                <a:spcPct val="150000"/>
              </a:lnSpc>
              <a:tabLst>
                <a:tab pos="95565" algn="l"/>
              </a:tabLst>
            </a:pPr>
            <a:r>
              <a:rPr lang="zh-CN" altLang="en-US" sz="1129" b="1">
                <a:solidFill>
                  <a:schemeClr val="bg1"/>
                </a:solidFill>
                <a:latin typeface="微软雅黑" pitchFamily="34" charset="-122"/>
                <a:ea typeface="微软雅黑" pitchFamily="34" charset="-122"/>
              </a:rPr>
              <a:t>添加文本说明内容</a:t>
            </a:r>
          </a:p>
        </p:txBody>
      </p:sp>
      <p:sp>
        <p:nvSpPr>
          <p:cNvPr id="32" name="Line 18"/>
          <p:cNvSpPr>
            <a:spLocks noChangeShapeType="1"/>
          </p:cNvSpPr>
          <p:nvPr/>
        </p:nvSpPr>
        <p:spPr bwMode="auto">
          <a:xfrm flipH="1">
            <a:off x="1097460" y="2621025"/>
            <a:ext cx="1493" cy="516627"/>
          </a:xfrm>
          <a:prstGeom prst="line">
            <a:avLst/>
          </a:prstGeom>
          <a:noFill/>
          <a:ln w="19050">
            <a:solidFill>
              <a:srgbClr val="FFFF00"/>
            </a:solidFill>
            <a:prstDash val="sysDot"/>
            <a:round/>
            <a:headEnd type="oval" w="med" len="med"/>
            <a:tailEnd type="oval" w="med" len="med"/>
          </a:ln>
        </p:spPr>
        <p:txBody>
          <a:bodyPr/>
          <a:lstStyle/>
          <a:p>
            <a:endParaRPr lang="zh-CN" altLang="en-US"/>
          </a:p>
        </p:txBody>
      </p:sp>
      <p:grpSp>
        <p:nvGrpSpPr>
          <p:cNvPr id="33" name="Group 138"/>
          <p:cNvGrpSpPr>
            <a:grpSpLocks/>
          </p:cNvGrpSpPr>
          <p:nvPr/>
        </p:nvGrpSpPr>
        <p:grpSpPr bwMode="auto">
          <a:xfrm>
            <a:off x="1013844" y="2532929"/>
            <a:ext cx="182163" cy="159766"/>
            <a:chOff x="1661" y="2750"/>
            <a:chExt cx="250" cy="250"/>
          </a:xfrm>
        </p:grpSpPr>
        <p:sp>
          <p:nvSpPr>
            <p:cNvPr id="34" name="Oval 139"/>
            <p:cNvSpPr>
              <a:spLocks noChangeArrowheads="1"/>
            </p:cNvSpPr>
            <p:nvPr/>
          </p:nvSpPr>
          <p:spPr bwMode="auto">
            <a:xfrm>
              <a:off x="1661" y="2750"/>
              <a:ext cx="250" cy="250"/>
            </a:xfrm>
            <a:prstGeom prst="ellipse">
              <a:avLst/>
            </a:prstGeom>
            <a:solidFill>
              <a:schemeClr val="tx1">
                <a:lumMod val="50000"/>
                <a:lumOff val="5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51241" name="Oval 140"/>
            <p:cNvSpPr>
              <a:spLocks noChangeArrowheads="1"/>
            </p:cNvSpPr>
            <p:nvPr/>
          </p:nvSpPr>
          <p:spPr bwMode="auto">
            <a:xfrm>
              <a:off x="1729" y="2818"/>
              <a:ext cx="114" cy="114"/>
            </a:xfrm>
            <a:prstGeom prst="ellipse">
              <a:avLst/>
            </a:prstGeom>
            <a:solidFill>
              <a:srgbClr val="FFFFFF"/>
            </a:solidFill>
            <a:ln w="9525">
              <a:noFill/>
              <a:round/>
              <a:headEnd/>
              <a:tailEnd/>
            </a:ln>
          </p:spPr>
          <p:txBody>
            <a:bodyPr wrap="none" anchor="ctr"/>
            <a:lstStyle/>
            <a:p>
              <a:pPr algn="ctr"/>
              <a:endParaRPr lang="ko-KR" altLang="en-US">
                <a:latin typeface="微软雅黑" pitchFamily="34" charset="-122"/>
                <a:ea typeface="Malgun Gothic" pitchFamily="34" charset="-127"/>
              </a:endParaRPr>
            </a:p>
          </p:txBody>
        </p:sp>
      </p:grpSp>
      <p:sp>
        <p:nvSpPr>
          <p:cNvPr id="36" name="AutoShape 5"/>
          <p:cNvSpPr>
            <a:spLocks noChangeArrowheads="1"/>
          </p:cNvSpPr>
          <p:nvPr/>
        </p:nvSpPr>
        <p:spPr bwMode="auto">
          <a:xfrm>
            <a:off x="3464089" y="2894270"/>
            <a:ext cx="1700689" cy="1198992"/>
          </a:xfrm>
          <a:prstGeom prst="roundRect">
            <a:avLst>
              <a:gd name="adj" fmla="val 13009"/>
            </a:avLst>
          </a:prstGeom>
          <a:solidFill>
            <a:srgbClr val="00B0F0"/>
          </a:solidFill>
          <a:ln w="19050" cap="rnd">
            <a:solidFill>
              <a:schemeClr val="tx1">
                <a:lumMod val="65000"/>
                <a:lumOff val="35000"/>
              </a:schemeClr>
            </a:solidFill>
            <a:prstDash val="sysDot"/>
            <a:round/>
            <a:headEnd/>
            <a:tailEnd/>
          </a:ln>
          <a:effectLst/>
        </p:spPr>
        <p:txBody>
          <a:bodyPr wrap="none" anchor="ctr"/>
          <a:lstStyle/>
          <a:p>
            <a:pPr fontAlgn="auto">
              <a:spcBef>
                <a:spcPts val="0"/>
              </a:spcBef>
              <a:spcAft>
                <a:spcPts val="0"/>
              </a:spcAft>
              <a:defRPr/>
            </a:pPr>
            <a:endParaRPr lang="zh-CN" altLang="en-US">
              <a:solidFill>
                <a:srgbClr val="595959"/>
              </a:solidFill>
              <a:latin typeface="微软雅黑" pitchFamily="34" charset="-122"/>
              <a:ea typeface="微软雅黑" pitchFamily="34" charset="-122"/>
              <a:cs typeface="宋体" charset="0"/>
            </a:endParaRPr>
          </a:p>
        </p:txBody>
      </p:sp>
      <p:sp>
        <p:nvSpPr>
          <p:cNvPr id="37" name="TextBox 57"/>
          <p:cNvSpPr txBox="1">
            <a:spLocks noChangeArrowheads="1"/>
          </p:cNvSpPr>
          <p:nvPr/>
        </p:nvSpPr>
        <p:spPr bwMode="auto">
          <a:xfrm>
            <a:off x="3607431" y="2974899"/>
            <a:ext cx="1772360" cy="369332"/>
          </a:xfrm>
          <a:prstGeom prst="rect">
            <a:avLst/>
          </a:prstGeom>
          <a:noFill/>
          <a:ln w="9525">
            <a:noFill/>
            <a:miter lim="800000"/>
            <a:headEnd/>
            <a:tailEnd/>
          </a:ln>
        </p:spPr>
        <p:txBody>
          <a:bodyPr>
            <a:spAutoFit/>
          </a:bodyPr>
          <a:lstStyle/>
          <a:p>
            <a:r>
              <a:rPr lang="zh-CN" altLang="en-US" b="1">
                <a:solidFill>
                  <a:schemeClr val="bg1"/>
                </a:solidFill>
                <a:latin typeface="微软雅黑" pitchFamily="34" charset="-122"/>
                <a:ea typeface="微软雅黑" pitchFamily="34" charset="-122"/>
              </a:rPr>
              <a:t>标题</a:t>
            </a:r>
          </a:p>
        </p:txBody>
      </p:sp>
      <p:sp>
        <p:nvSpPr>
          <p:cNvPr id="38" name="TextBox 57"/>
          <p:cNvSpPr txBox="1">
            <a:spLocks noChangeArrowheads="1"/>
          </p:cNvSpPr>
          <p:nvPr/>
        </p:nvSpPr>
        <p:spPr bwMode="auto">
          <a:xfrm>
            <a:off x="3622362" y="3197377"/>
            <a:ext cx="1542416" cy="874278"/>
          </a:xfrm>
          <a:prstGeom prst="rect">
            <a:avLst/>
          </a:prstGeom>
          <a:noFill/>
          <a:ln w="9525">
            <a:noFill/>
            <a:miter lim="800000"/>
            <a:headEnd/>
            <a:tailEnd/>
          </a:ln>
        </p:spPr>
        <p:txBody>
          <a:bodyPr>
            <a:spAutoFit/>
          </a:bodyPr>
          <a:lstStyle/>
          <a:p>
            <a:pPr eaLnBrk="0" hangingPunct="0">
              <a:lnSpc>
                <a:spcPct val="150000"/>
              </a:lnSpc>
              <a:tabLst>
                <a:tab pos="95565" algn="l"/>
              </a:tabLst>
            </a:pPr>
            <a:r>
              <a:rPr lang="zh-CN" altLang="en-US" sz="1129" b="1">
                <a:solidFill>
                  <a:schemeClr val="bg1"/>
                </a:solidFill>
                <a:latin typeface="微软雅黑" pitchFamily="34" charset="-122"/>
                <a:ea typeface="微软雅黑" pitchFamily="34" charset="-122"/>
              </a:rPr>
              <a:t>添加文本说明内容</a:t>
            </a:r>
            <a:endParaRPr lang="en-US" altLang="zh-CN" sz="1129" b="1">
              <a:solidFill>
                <a:schemeClr val="bg1"/>
              </a:solidFill>
              <a:latin typeface="微软雅黑" pitchFamily="34" charset="-122"/>
              <a:ea typeface="微软雅黑" pitchFamily="34" charset="-122"/>
            </a:endParaRPr>
          </a:p>
          <a:p>
            <a:pPr eaLnBrk="0" hangingPunct="0">
              <a:lnSpc>
                <a:spcPct val="150000"/>
              </a:lnSpc>
              <a:tabLst>
                <a:tab pos="95565" algn="l"/>
              </a:tabLst>
            </a:pPr>
            <a:r>
              <a:rPr lang="zh-CN" altLang="en-US" sz="1129" b="1">
                <a:solidFill>
                  <a:schemeClr val="bg1"/>
                </a:solidFill>
                <a:latin typeface="微软雅黑" pitchFamily="34" charset="-122"/>
                <a:ea typeface="微软雅黑" pitchFamily="34" charset="-122"/>
              </a:rPr>
              <a:t>添加文本说明内容</a:t>
            </a:r>
          </a:p>
          <a:p>
            <a:pPr eaLnBrk="0" hangingPunct="0">
              <a:lnSpc>
                <a:spcPct val="150000"/>
              </a:lnSpc>
              <a:tabLst>
                <a:tab pos="95565" algn="l"/>
              </a:tabLst>
            </a:pPr>
            <a:r>
              <a:rPr lang="zh-CN" altLang="en-US" sz="1129" b="1">
                <a:solidFill>
                  <a:schemeClr val="bg1"/>
                </a:solidFill>
                <a:latin typeface="微软雅黑" pitchFamily="34" charset="-122"/>
                <a:ea typeface="微软雅黑" pitchFamily="34" charset="-122"/>
              </a:rPr>
              <a:t>添加文本说明内容</a:t>
            </a:r>
          </a:p>
        </p:txBody>
      </p:sp>
      <p:sp>
        <p:nvSpPr>
          <p:cNvPr id="39" name="Line 18"/>
          <p:cNvSpPr>
            <a:spLocks noChangeShapeType="1"/>
          </p:cNvSpPr>
          <p:nvPr/>
        </p:nvSpPr>
        <p:spPr bwMode="auto">
          <a:xfrm flipH="1">
            <a:off x="3616389" y="2621025"/>
            <a:ext cx="1494" cy="516627"/>
          </a:xfrm>
          <a:prstGeom prst="line">
            <a:avLst/>
          </a:prstGeom>
          <a:noFill/>
          <a:ln w="19050">
            <a:solidFill>
              <a:schemeClr val="bg1"/>
            </a:solidFill>
            <a:prstDash val="sysDot"/>
            <a:round/>
            <a:headEnd type="oval" w="med" len="med"/>
            <a:tailEnd type="oval" w="med" len="med"/>
          </a:ln>
        </p:spPr>
        <p:txBody>
          <a:bodyPr/>
          <a:lstStyle/>
          <a:p>
            <a:endParaRPr lang="zh-CN" altLang="en-US"/>
          </a:p>
        </p:txBody>
      </p:sp>
      <p:grpSp>
        <p:nvGrpSpPr>
          <p:cNvPr id="40" name="Group 138"/>
          <p:cNvGrpSpPr>
            <a:grpSpLocks/>
          </p:cNvGrpSpPr>
          <p:nvPr/>
        </p:nvGrpSpPr>
        <p:grpSpPr bwMode="auto">
          <a:xfrm>
            <a:off x="3532774" y="2532929"/>
            <a:ext cx="182163" cy="161259"/>
            <a:chOff x="1661" y="2750"/>
            <a:chExt cx="250" cy="250"/>
          </a:xfrm>
        </p:grpSpPr>
        <p:sp>
          <p:nvSpPr>
            <p:cNvPr id="41" name="Oval 139"/>
            <p:cNvSpPr>
              <a:spLocks noChangeArrowheads="1"/>
            </p:cNvSpPr>
            <p:nvPr/>
          </p:nvSpPr>
          <p:spPr bwMode="auto">
            <a:xfrm>
              <a:off x="1661" y="2750"/>
              <a:ext cx="250" cy="250"/>
            </a:xfrm>
            <a:prstGeom prst="ellipse">
              <a:avLst/>
            </a:prstGeom>
            <a:solidFill>
              <a:schemeClr val="accent3">
                <a:lumMod val="60000"/>
                <a:lumOff val="4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51239" name="Oval 140"/>
            <p:cNvSpPr>
              <a:spLocks noChangeArrowheads="1"/>
            </p:cNvSpPr>
            <p:nvPr/>
          </p:nvSpPr>
          <p:spPr bwMode="auto">
            <a:xfrm>
              <a:off x="1729" y="2818"/>
              <a:ext cx="114" cy="114"/>
            </a:xfrm>
            <a:prstGeom prst="ellipse">
              <a:avLst/>
            </a:prstGeom>
            <a:solidFill>
              <a:srgbClr val="FFFFFF"/>
            </a:solidFill>
            <a:ln w="9525">
              <a:noFill/>
              <a:round/>
              <a:headEnd/>
              <a:tailEnd/>
            </a:ln>
          </p:spPr>
          <p:txBody>
            <a:bodyPr wrap="none" anchor="ctr"/>
            <a:lstStyle/>
            <a:p>
              <a:pPr algn="ctr"/>
              <a:endParaRPr lang="ko-KR" altLang="en-US">
                <a:latin typeface="微软雅黑" pitchFamily="34" charset="-122"/>
                <a:ea typeface="Malgun Gothic" pitchFamily="34" charset="-127"/>
              </a:endParaRPr>
            </a:p>
          </p:txBody>
        </p:sp>
      </p:grpSp>
      <p:sp>
        <p:nvSpPr>
          <p:cNvPr id="43" name="AutoShape 2"/>
          <p:cNvSpPr>
            <a:spLocks noChangeArrowheads="1"/>
          </p:cNvSpPr>
          <p:nvPr/>
        </p:nvSpPr>
        <p:spPr bwMode="auto">
          <a:xfrm>
            <a:off x="4104648" y="1023363"/>
            <a:ext cx="1620058" cy="1334869"/>
          </a:xfrm>
          <a:prstGeom prst="roundRect">
            <a:avLst>
              <a:gd name="adj" fmla="val 13009"/>
            </a:avLst>
          </a:prstGeom>
          <a:solidFill>
            <a:srgbClr val="0070C0"/>
          </a:solidFill>
          <a:ln w="19050" cap="rnd">
            <a:solidFill>
              <a:schemeClr val="tx1">
                <a:lumMod val="65000"/>
                <a:lumOff val="35000"/>
              </a:schemeClr>
            </a:solidFill>
            <a:prstDash val="sysDot"/>
            <a:round/>
            <a:headEnd/>
            <a:tailEnd/>
          </a:ln>
          <a:effectLst/>
        </p:spPr>
        <p:txBody>
          <a:bodyPr/>
          <a:lstStyle/>
          <a:p>
            <a:pPr fontAlgn="auto">
              <a:spcBef>
                <a:spcPts val="0"/>
              </a:spcBef>
              <a:spcAft>
                <a:spcPts val="0"/>
              </a:spcAft>
              <a:defRPr/>
            </a:pPr>
            <a:endParaRPr lang="zh-CN" altLang="en-US">
              <a:latin typeface="微软雅黑" pitchFamily="34" charset="-122"/>
              <a:ea typeface="微软雅黑" pitchFamily="34" charset="-122"/>
              <a:cs typeface="宋体" charset="0"/>
            </a:endParaRPr>
          </a:p>
        </p:txBody>
      </p:sp>
      <p:sp>
        <p:nvSpPr>
          <p:cNvPr id="44" name="TextBox 57"/>
          <p:cNvSpPr txBox="1">
            <a:spLocks noChangeArrowheads="1"/>
          </p:cNvSpPr>
          <p:nvPr/>
        </p:nvSpPr>
        <p:spPr bwMode="auto">
          <a:xfrm>
            <a:off x="4282331" y="1083089"/>
            <a:ext cx="1281116" cy="369332"/>
          </a:xfrm>
          <a:prstGeom prst="rect">
            <a:avLst/>
          </a:prstGeom>
          <a:noFill/>
          <a:ln w="9525">
            <a:noFill/>
            <a:miter lim="800000"/>
            <a:headEnd/>
            <a:tailEnd/>
          </a:ln>
        </p:spPr>
        <p:txBody>
          <a:bodyPr>
            <a:spAutoFit/>
          </a:bodyPr>
          <a:lstStyle/>
          <a:p>
            <a:r>
              <a:rPr lang="zh-CN" altLang="en-US" b="1">
                <a:solidFill>
                  <a:schemeClr val="bg1"/>
                </a:solidFill>
                <a:latin typeface="微软雅黑" pitchFamily="34" charset="-122"/>
                <a:ea typeface="微软雅黑" pitchFamily="34" charset="-122"/>
              </a:rPr>
              <a:t>标题</a:t>
            </a:r>
          </a:p>
        </p:txBody>
      </p:sp>
      <p:sp>
        <p:nvSpPr>
          <p:cNvPr id="45" name="TextBox 57"/>
          <p:cNvSpPr txBox="1">
            <a:spLocks noChangeArrowheads="1"/>
          </p:cNvSpPr>
          <p:nvPr/>
        </p:nvSpPr>
        <p:spPr bwMode="auto">
          <a:xfrm>
            <a:off x="4285317" y="1383210"/>
            <a:ext cx="1564813" cy="874278"/>
          </a:xfrm>
          <a:prstGeom prst="rect">
            <a:avLst/>
          </a:prstGeom>
          <a:noFill/>
          <a:ln w="9525">
            <a:noFill/>
            <a:miter lim="800000"/>
            <a:headEnd/>
            <a:tailEnd/>
          </a:ln>
        </p:spPr>
        <p:txBody>
          <a:bodyPr>
            <a:spAutoFit/>
          </a:bodyPr>
          <a:lstStyle/>
          <a:p>
            <a:pPr eaLnBrk="0" hangingPunct="0">
              <a:lnSpc>
                <a:spcPct val="150000"/>
              </a:lnSpc>
              <a:tabLst>
                <a:tab pos="95565" algn="l"/>
              </a:tabLst>
            </a:pPr>
            <a:r>
              <a:rPr lang="zh-CN" altLang="en-US" sz="1129" b="1">
                <a:solidFill>
                  <a:schemeClr val="bg1"/>
                </a:solidFill>
                <a:latin typeface="微软雅黑" pitchFamily="34" charset="-122"/>
                <a:ea typeface="微软雅黑" pitchFamily="34" charset="-122"/>
              </a:rPr>
              <a:t>添加文本说明内容</a:t>
            </a:r>
            <a:endParaRPr lang="en-US" altLang="zh-CN" sz="1129" b="1">
              <a:solidFill>
                <a:schemeClr val="bg1"/>
              </a:solidFill>
              <a:latin typeface="微软雅黑" pitchFamily="34" charset="-122"/>
              <a:ea typeface="微软雅黑" pitchFamily="34" charset="-122"/>
            </a:endParaRPr>
          </a:p>
          <a:p>
            <a:pPr eaLnBrk="0" hangingPunct="0">
              <a:lnSpc>
                <a:spcPct val="150000"/>
              </a:lnSpc>
              <a:tabLst>
                <a:tab pos="95565" algn="l"/>
              </a:tabLst>
            </a:pPr>
            <a:r>
              <a:rPr lang="zh-CN" altLang="en-US" sz="1129" b="1">
                <a:solidFill>
                  <a:schemeClr val="bg1"/>
                </a:solidFill>
                <a:latin typeface="微软雅黑" pitchFamily="34" charset="-122"/>
                <a:ea typeface="微软雅黑" pitchFamily="34" charset="-122"/>
              </a:rPr>
              <a:t>添加文本说明内容</a:t>
            </a:r>
          </a:p>
          <a:p>
            <a:pPr eaLnBrk="0" hangingPunct="0">
              <a:lnSpc>
                <a:spcPct val="150000"/>
              </a:lnSpc>
              <a:tabLst>
                <a:tab pos="95565" algn="l"/>
              </a:tabLst>
            </a:pPr>
            <a:r>
              <a:rPr lang="zh-CN" altLang="en-US" sz="1129" b="1">
                <a:solidFill>
                  <a:schemeClr val="bg1"/>
                </a:solidFill>
                <a:latin typeface="微软雅黑" pitchFamily="34" charset="-122"/>
                <a:ea typeface="微软雅黑" pitchFamily="34" charset="-122"/>
              </a:rPr>
              <a:t>添加文本说明内容</a:t>
            </a:r>
          </a:p>
        </p:txBody>
      </p:sp>
      <p:sp>
        <p:nvSpPr>
          <p:cNvPr id="46" name="Line 16"/>
          <p:cNvSpPr>
            <a:spLocks noChangeShapeType="1"/>
          </p:cNvSpPr>
          <p:nvPr/>
        </p:nvSpPr>
        <p:spPr bwMode="auto">
          <a:xfrm flipH="1">
            <a:off x="4264413" y="1180143"/>
            <a:ext cx="0" cy="1434909"/>
          </a:xfrm>
          <a:prstGeom prst="line">
            <a:avLst/>
          </a:prstGeom>
          <a:noFill/>
          <a:ln w="19050">
            <a:solidFill>
              <a:srgbClr val="FFFF00"/>
            </a:solidFill>
            <a:prstDash val="sysDot"/>
            <a:round/>
            <a:headEnd type="oval" w="med" len="med"/>
            <a:tailEnd type="oval" w="med" len="med"/>
          </a:ln>
        </p:spPr>
        <p:txBody>
          <a:bodyPr/>
          <a:lstStyle/>
          <a:p>
            <a:endParaRPr lang="zh-CN" altLang="en-US"/>
          </a:p>
        </p:txBody>
      </p:sp>
      <p:grpSp>
        <p:nvGrpSpPr>
          <p:cNvPr id="47" name="Group 138"/>
          <p:cNvGrpSpPr>
            <a:grpSpLocks/>
          </p:cNvGrpSpPr>
          <p:nvPr/>
        </p:nvGrpSpPr>
        <p:grpSpPr bwMode="auto">
          <a:xfrm>
            <a:off x="4168852" y="2534422"/>
            <a:ext cx="182163" cy="162753"/>
            <a:chOff x="1661" y="2750"/>
            <a:chExt cx="250" cy="250"/>
          </a:xfrm>
        </p:grpSpPr>
        <p:sp>
          <p:nvSpPr>
            <p:cNvPr id="51236" name="Oval 139"/>
            <p:cNvSpPr>
              <a:spLocks noChangeArrowheads="1"/>
            </p:cNvSpPr>
            <p:nvPr/>
          </p:nvSpPr>
          <p:spPr bwMode="auto">
            <a:xfrm>
              <a:off x="1661" y="2750"/>
              <a:ext cx="250" cy="250"/>
            </a:xfrm>
            <a:prstGeom prst="ellipse">
              <a:avLst/>
            </a:prstGeom>
            <a:solidFill>
              <a:srgbClr val="93CDDD"/>
            </a:solidFill>
            <a:ln w="9525">
              <a:noFill/>
              <a:round/>
              <a:headEnd/>
              <a:tailEnd/>
            </a:ln>
          </p:spPr>
          <p:txBody>
            <a:bodyPr wrap="none" anchor="ctr"/>
            <a:lstStyle/>
            <a:p>
              <a:pPr algn="ctr"/>
              <a:endParaRPr lang="ko-KR" altLang="en-US">
                <a:latin typeface="微软雅黑" pitchFamily="34" charset="-122"/>
                <a:ea typeface="Malgun Gothic" pitchFamily="34" charset="-127"/>
              </a:endParaRPr>
            </a:p>
          </p:txBody>
        </p:sp>
        <p:sp>
          <p:nvSpPr>
            <p:cNvPr id="51237" name="Oval 140"/>
            <p:cNvSpPr>
              <a:spLocks noChangeArrowheads="1"/>
            </p:cNvSpPr>
            <p:nvPr/>
          </p:nvSpPr>
          <p:spPr bwMode="auto">
            <a:xfrm>
              <a:off x="1729" y="2818"/>
              <a:ext cx="114" cy="114"/>
            </a:xfrm>
            <a:prstGeom prst="ellipse">
              <a:avLst/>
            </a:prstGeom>
            <a:solidFill>
              <a:schemeClr val="bg1"/>
            </a:solidFill>
            <a:ln w="9525">
              <a:noFill/>
              <a:round/>
              <a:headEnd/>
              <a:tailEnd/>
            </a:ln>
          </p:spPr>
          <p:txBody>
            <a:bodyPr wrap="none" anchor="ctr"/>
            <a:lstStyle/>
            <a:p>
              <a:pPr algn="ctr"/>
              <a:endParaRPr lang="ko-KR" altLang="en-US">
                <a:latin typeface="微软雅黑" pitchFamily="34" charset="-122"/>
                <a:ea typeface="Malgun Gothic" pitchFamily="34" charset="-127"/>
              </a:endParaRPr>
            </a:p>
          </p:txBody>
        </p:sp>
      </p:grpSp>
      <p:sp>
        <p:nvSpPr>
          <p:cNvPr id="50" name="AutoShape 6"/>
          <p:cNvSpPr>
            <a:spLocks noChangeArrowheads="1"/>
          </p:cNvSpPr>
          <p:nvPr/>
        </p:nvSpPr>
        <p:spPr bwMode="auto">
          <a:xfrm>
            <a:off x="5703802" y="2885311"/>
            <a:ext cx="1681278" cy="1197500"/>
          </a:xfrm>
          <a:prstGeom prst="roundRect">
            <a:avLst>
              <a:gd name="adj" fmla="val 13009"/>
            </a:avLst>
          </a:prstGeom>
          <a:solidFill>
            <a:srgbClr val="0070C0"/>
          </a:solidFill>
          <a:ln w="19050" cap="rnd">
            <a:solidFill>
              <a:schemeClr val="tx1">
                <a:lumMod val="65000"/>
                <a:lumOff val="35000"/>
              </a:schemeClr>
            </a:solidFill>
            <a:prstDash val="sysDot"/>
            <a:round/>
            <a:headEnd/>
            <a:tailEnd/>
          </a:ln>
          <a:effectLst/>
        </p:spPr>
        <p:txBody>
          <a:bodyPr/>
          <a:lstStyle/>
          <a:p>
            <a:pPr fontAlgn="auto">
              <a:spcBef>
                <a:spcPts val="0"/>
              </a:spcBef>
              <a:spcAft>
                <a:spcPts val="0"/>
              </a:spcAft>
              <a:defRPr/>
            </a:pPr>
            <a:endParaRPr lang="zh-CN" altLang="en-US">
              <a:latin typeface="微软雅黑" pitchFamily="34" charset="-122"/>
              <a:ea typeface="微软雅黑" pitchFamily="34" charset="-122"/>
              <a:cs typeface="宋体" charset="0"/>
            </a:endParaRPr>
          </a:p>
        </p:txBody>
      </p:sp>
      <p:sp>
        <p:nvSpPr>
          <p:cNvPr id="51" name="Line 7"/>
          <p:cNvSpPr>
            <a:spLocks noChangeShapeType="1"/>
          </p:cNvSpPr>
          <p:nvPr/>
        </p:nvSpPr>
        <p:spPr bwMode="auto">
          <a:xfrm flipH="1">
            <a:off x="5839678" y="2621025"/>
            <a:ext cx="4479" cy="516627"/>
          </a:xfrm>
          <a:prstGeom prst="line">
            <a:avLst/>
          </a:prstGeom>
          <a:noFill/>
          <a:ln w="19050">
            <a:solidFill>
              <a:srgbClr val="FFFF00"/>
            </a:solidFill>
            <a:prstDash val="sysDot"/>
            <a:round/>
            <a:headEnd type="oval" w="med" len="med"/>
            <a:tailEnd type="oval" w="med" len="med"/>
          </a:ln>
        </p:spPr>
        <p:txBody>
          <a:bodyPr/>
          <a:lstStyle/>
          <a:p>
            <a:endParaRPr lang="zh-CN" altLang="en-US"/>
          </a:p>
        </p:txBody>
      </p:sp>
      <p:grpSp>
        <p:nvGrpSpPr>
          <p:cNvPr id="52" name="Group 138"/>
          <p:cNvGrpSpPr>
            <a:grpSpLocks/>
          </p:cNvGrpSpPr>
          <p:nvPr/>
        </p:nvGrpSpPr>
        <p:grpSpPr bwMode="auto">
          <a:xfrm>
            <a:off x="5756062" y="2534422"/>
            <a:ext cx="182163" cy="161259"/>
            <a:chOff x="1661" y="2750"/>
            <a:chExt cx="250" cy="250"/>
          </a:xfrm>
        </p:grpSpPr>
        <p:sp>
          <p:nvSpPr>
            <p:cNvPr id="51234" name="Oval 139"/>
            <p:cNvSpPr>
              <a:spLocks noChangeArrowheads="1"/>
            </p:cNvSpPr>
            <p:nvPr/>
          </p:nvSpPr>
          <p:spPr bwMode="auto">
            <a:xfrm>
              <a:off x="1661" y="2750"/>
              <a:ext cx="250" cy="250"/>
            </a:xfrm>
            <a:prstGeom prst="ellipse">
              <a:avLst/>
            </a:prstGeom>
            <a:solidFill>
              <a:srgbClr val="95B3D7"/>
            </a:solidFill>
            <a:ln w="9525">
              <a:noFill/>
              <a:round/>
              <a:headEnd/>
              <a:tailEnd/>
            </a:ln>
          </p:spPr>
          <p:txBody>
            <a:bodyPr wrap="none" anchor="ctr"/>
            <a:lstStyle/>
            <a:p>
              <a:pPr algn="ctr"/>
              <a:endParaRPr lang="ko-KR" altLang="en-US">
                <a:latin typeface="微软雅黑" pitchFamily="34" charset="-122"/>
                <a:ea typeface="Malgun Gothic" pitchFamily="34" charset="-127"/>
              </a:endParaRPr>
            </a:p>
          </p:txBody>
        </p:sp>
        <p:sp>
          <p:nvSpPr>
            <p:cNvPr id="51235" name="Oval 140"/>
            <p:cNvSpPr>
              <a:spLocks noChangeArrowheads="1"/>
            </p:cNvSpPr>
            <p:nvPr/>
          </p:nvSpPr>
          <p:spPr bwMode="auto">
            <a:xfrm>
              <a:off x="1729" y="2818"/>
              <a:ext cx="114" cy="114"/>
            </a:xfrm>
            <a:prstGeom prst="ellipse">
              <a:avLst/>
            </a:prstGeom>
            <a:solidFill>
              <a:schemeClr val="bg1"/>
            </a:solidFill>
            <a:ln w="9525">
              <a:noFill/>
              <a:round/>
              <a:headEnd/>
              <a:tailEnd/>
            </a:ln>
          </p:spPr>
          <p:txBody>
            <a:bodyPr wrap="none" anchor="ctr"/>
            <a:lstStyle/>
            <a:p>
              <a:pPr algn="ctr"/>
              <a:endParaRPr lang="ko-KR" altLang="en-US">
                <a:latin typeface="微软雅黑" pitchFamily="34" charset="-122"/>
                <a:ea typeface="Malgun Gothic" pitchFamily="34" charset="-127"/>
              </a:endParaRPr>
            </a:p>
          </p:txBody>
        </p:sp>
      </p:grpSp>
      <p:sp>
        <p:nvSpPr>
          <p:cNvPr id="55" name="TextBox 57"/>
          <p:cNvSpPr txBox="1">
            <a:spLocks noChangeArrowheads="1"/>
          </p:cNvSpPr>
          <p:nvPr/>
        </p:nvSpPr>
        <p:spPr bwMode="auto">
          <a:xfrm>
            <a:off x="5884472" y="2985351"/>
            <a:ext cx="2287493" cy="369332"/>
          </a:xfrm>
          <a:prstGeom prst="rect">
            <a:avLst/>
          </a:prstGeom>
          <a:noFill/>
          <a:ln w="9525">
            <a:noFill/>
            <a:miter lim="800000"/>
            <a:headEnd/>
            <a:tailEnd/>
          </a:ln>
        </p:spPr>
        <p:txBody>
          <a:bodyPr>
            <a:spAutoFit/>
          </a:bodyPr>
          <a:lstStyle/>
          <a:p>
            <a:r>
              <a:rPr lang="zh-CN" altLang="en-US" b="1">
                <a:solidFill>
                  <a:schemeClr val="bg1"/>
                </a:solidFill>
                <a:latin typeface="微软雅黑" pitchFamily="34" charset="-122"/>
                <a:ea typeface="微软雅黑" pitchFamily="34" charset="-122"/>
              </a:rPr>
              <a:t>标题</a:t>
            </a:r>
          </a:p>
        </p:txBody>
      </p:sp>
      <p:sp>
        <p:nvSpPr>
          <p:cNvPr id="56" name="TextBox 57"/>
          <p:cNvSpPr txBox="1">
            <a:spLocks noChangeArrowheads="1"/>
          </p:cNvSpPr>
          <p:nvPr/>
        </p:nvSpPr>
        <p:spPr bwMode="auto">
          <a:xfrm>
            <a:off x="5902390" y="3197377"/>
            <a:ext cx="1414005" cy="874278"/>
          </a:xfrm>
          <a:prstGeom prst="rect">
            <a:avLst/>
          </a:prstGeom>
          <a:noFill/>
          <a:ln w="9525">
            <a:noFill/>
            <a:miter lim="800000"/>
            <a:headEnd/>
            <a:tailEnd/>
          </a:ln>
        </p:spPr>
        <p:txBody>
          <a:bodyPr>
            <a:spAutoFit/>
          </a:bodyPr>
          <a:lstStyle/>
          <a:p>
            <a:pPr eaLnBrk="0" hangingPunct="0">
              <a:lnSpc>
                <a:spcPct val="150000"/>
              </a:lnSpc>
              <a:tabLst>
                <a:tab pos="95565" algn="l"/>
              </a:tabLst>
            </a:pPr>
            <a:r>
              <a:rPr lang="zh-CN" altLang="en-US" sz="1129" b="1">
                <a:solidFill>
                  <a:schemeClr val="bg1"/>
                </a:solidFill>
                <a:latin typeface="微软雅黑" pitchFamily="34" charset="-122"/>
                <a:ea typeface="微软雅黑" pitchFamily="34" charset="-122"/>
              </a:rPr>
              <a:t>添加文本说明内容</a:t>
            </a:r>
            <a:endParaRPr lang="en-US" altLang="zh-CN" sz="1129" b="1">
              <a:solidFill>
                <a:schemeClr val="bg1"/>
              </a:solidFill>
              <a:latin typeface="微软雅黑" pitchFamily="34" charset="-122"/>
              <a:ea typeface="微软雅黑" pitchFamily="34" charset="-122"/>
            </a:endParaRPr>
          </a:p>
          <a:p>
            <a:pPr eaLnBrk="0" hangingPunct="0">
              <a:lnSpc>
                <a:spcPct val="150000"/>
              </a:lnSpc>
              <a:tabLst>
                <a:tab pos="95565" algn="l"/>
              </a:tabLst>
            </a:pPr>
            <a:r>
              <a:rPr lang="zh-CN" altLang="en-US" sz="1129" b="1">
                <a:solidFill>
                  <a:schemeClr val="bg1"/>
                </a:solidFill>
                <a:latin typeface="微软雅黑" pitchFamily="34" charset="-122"/>
                <a:ea typeface="微软雅黑" pitchFamily="34" charset="-122"/>
              </a:rPr>
              <a:t>添加文本说明内容</a:t>
            </a:r>
          </a:p>
          <a:p>
            <a:pPr eaLnBrk="0" hangingPunct="0">
              <a:lnSpc>
                <a:spcPct val="150000"/>
              </a:lnSpc>
              <a:tabLst>
                <a:tab pos="95565" algn="l"/>
              </a:tabLst>
            </a:pPr>
            <a:r>
              <a:rPr lang="zh-CN" altLang="en-US" sz="1129" b="1">
                <a:solidFill>
                  <a:schemeClr val="bg1"/>
                </a:solidFill>
                <a:latin typeface="微软雅黑" pitchFamily="34" charset="-122"/>
                <a:ea typeface="微软雅黑" pitchFamily="34" charset="-122"/>
              </a:rPr>
              <a:t>添加文本说明内容</a:t>
            </a:r>
          </a:p>
        </p:txBody>
      </p:sp>
      <p:sp>
        <p:nvSpPr>
          <p:cNvPr id="57" name="AutoShape 4"/>
          <p:cNvSpPr>
            <a:spLocks noChangeArrowheads="1"/>
          </p:cNvSpPr>
          <p:nvPr/>
        </p:nvSpPr>
        <p:spPr bwMode="auto">
          <a:xfrm>
            <a:off x="6481729" y="1021870"/>
            <a:ext cx="1618566" cy="1336361"/>
          </a:xfrm>
          <a:prstGeom prst="roundRect">
            <a:avLst>
              <a:gd name="adj" fmla="val 13009"/>
            </a:avLst>
          </a:prstGeom>
          <a:solidFill>
            <a:srgbClr val="00B0F0"/>
          </a:solidFill>
          <a:ln w="19050" cap="rnd">
            <a:solidFill>
              <a:schemeClr val="tx1">
                <a:lumMod val="65000"/>
                <a:lumOff val="35000"/>
              </a:schemeClr>
            </a:solidFill>
            <a:prstDash val="sysDot"/>
            <a:round/>
            <a:headEnd/>
            <a:tailEnd/>
          </a:ln>
          <a:effectLst/>
        </p:spPr>
        <p:txBody>
          <a:bodyPr wrap="none" anchor="ctr"/>
          <a:lstStyle/>
          <a:p>
            <a:pPr fontAlgn="auto">
              <a:spcBef>
                <a:spcPts val="0"/>
              </a:spcBef>
              <a:spcAft>
                <a:spcPts val="0"/>
              </a:spcAft>
              <a:defRPr/>
            </a:pPr>
            <a:endParaRPr lang="zh-CN" altLang="en-US">
              <a:solidFill>
                <a:srgbClr val="595959"/>
              </a:solidFill>
              <a:latin typeface="微软雅黑" pitchFamily="34" charset="-122"/>
              <a:ea typeface="微软雅黑" pitchFamily="34" charset="-122"/>
              <a:cs typeface="宋体" charset="0"/>
            </a:endParaRPr>
          </a:p>
        </p:txBody>
      </p:sp>
      <p:sp>
        <p:nvSpPr>
          <p:cNvPr id="58" name="Line 14"/>
          <p:cNvSpPr>
            <a:spLocks noChangeShapeType="1"/>
          </p:cNvSpPr>
          <p:nvPr/>
        </p:nvSpPr>
        <p:spPr bwMode="auto">
          <a:xfrm flipH="1">
            <a:off x="6632536" y="1207019"/>
            <a:ext cx="0" cy="1408032"/>
          </a:xfrm>
          <a:prstGeom prst="line">
            <a:avLst/>
          </a:prstGeom>
          <a:noFill/>
          <a:ln w="19050">
            <a:solidFill>
              <a:schemeClr val="bg1"/>
            </a:solidFill>
            <a:prstDash val="sysDot"/>
            <a:round/>
            <a:headEnd type="oval" w="med" len="med"/>
            <a:tailEnd type="oval" w="med" len="med"/>
          </a:ln>
        </p:spPr>
        <p:txBody>
          <a:bodyPr/>
          <a:lstStyle/>
          <a:p>
            <a:endParaRPr lang="zh-CN" altLang="en-US"/>
          </a:p>
        </p:txBody>
      </p:sp>
      <p:grpSp>
        <p:nvGrpSpPr>
          <p:cNvPr id="59" name="Group 138"/>
          <p:cNvGrpSpPr>
            <a:grpSpLocks/>
          </p:cNvGrpSpPr>
          <p:nvPr/>
        </p:nvGrpSpPr>
        <p:grpSpPr bwMode="auto">
          <a:xfrm>
            <a:off x="6548920" y="2537408"/>
            <a:ext cx="182163" cy="162753"/>
            <a:chOff x="1661" y="2750"/>
            <a:chExt cx="250" cy="250"/>
          </a:xfrm>
        </p:grpSpPr>
        <p:sp>
          <p:nvSpPr>
            <p:cNvPr id="60" name="Oval 139"/>
            <p:cNvSpPr>
              <a:spLocks noChangeArrowheads="1"/>
            </p:cNvSpPr>
            <p:nvPr/>
          </p:nvSpPr>
          <p:spPr bwMode="auto">
            <a:xfrm>
              <a:off x="1661" y="2750"/>
              <a:ext cx="250" cy="250"/>
            </a:xfrm>
            <a:prstGeom prst="ellipse">
              <a:avLst/>
            </a:prstGeom>
            <a:solidFill>
              <a:schemeClr val="accent4">
                <a:lumMod val="60000"/>
                <a:lumOff val="4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51233" name="Oval 140"/>
            <p:cNvSpPr>
              <a:spLocks noChangeArrowheads="1"/>
            </p:cNvSpPr>
            <p:nvPr/>
          </p:nvSpPr>
          <p:spPr bwMode="auto">
            <a:xfrm>
              <a:off x="1729" y="2818"/>
              <a:ext cx="114" cy="114"/>
            </a:xfrm>
            <a:prstGeom prst="ellipse">
              <a:avLst/>
            </a:prstGeom>
            <a:solidFill>
              <a:schemeClr val="bg1"/>
            </a:solidFill>
            <a:ln w="9525">
              <a:noFill/>
              <a:round/>
              <a:headEnd/>
              <a:tailEnd/>
            </a:ln>
          </p:spPr>
          <p:txBody>
            <a:bodyPr wrap="none" anchor="ctr"/>
            <a:lstStyle/>
            <a:p>
              <a:pPr algn="ctr"/>
              <a:endParaRPr lang="ko-KR" altLang="en-US">
                <a:latin typeface="微软雅黑" pitchFamily="34" charset="-122"/>
                <a:ea typeface="Malgun Gothic" pitchFamily="34" charset="-127"/>
              </a:endParaRPr>
            </a:p>
          </p:txBody>
        </p:sp>
      </p:grpSp>
      <p:sp>
        <p:nvSpPr>
          <p:cNvPr id="62" name="TextBox 57"/>
          <p:cNvSpPr txBox="1">
            <a:spLocks noChangeArrowheads="1"/>
          </p:cNvSpPr>
          <p:nvPr/>
        </p:nvSpPr>
        <p:spPr bwMode="auto">
          <a:xfrm>
            <a:off x="6668372" y="1083089"/>
            <a:ext cx="1431923" cy="369332"/>
          </a:xfrm>
          <a:prstGeom prst="rect">
            <a:avLst/>
          </a:prstGeom>
          <a:noFill/>
          <a:ln w="9525">
            <a:noFill/>
            <a:miter lim="800000"/>
            <a:headEnd/>
            <a:tailEnd/>
          </a:ln>
        </p:spPr>
        <p:txBody>
          <a:bodyPr>
            <a:spAutoFit/>
          </a:bodyPr>
          <a:lstStyle/>
          <a:p>
            <a:r>
              <a:rPr lang="zh-CN" altLang="en-US" b="1">
                <a:solidFill>
                  <a:schemeClr val="bg1"/>
                </a:solidFill>
                <a:latin typeface="微软雅黑" pitchFamily="34" charset="-122"/>
                <a:ea typeface="微软雅黑" pitchFamily="34" charset="-122"/>
              </a:rPr>
              <a:t>标题</a:t>
            </a:r>
          </a:p>
        </p:txBody>
      </p:sp>
      <p:sp>
        <p:nvSpPr>
          <p:cNvPr id="63" name="TextBox 57"/>
          <p:cNvSpPr txBox="1">
            <a:spLocks noChangeArrowheads="1"/>
          </p:cNvSpPr>
          <p:nvPr/>
        </p:nvSpPr>
        <p:spPr bwMode="auto">
          <a:xfrm>
            <a:off x="6668372" y="1416059"/>
            <a:ext cx="1431923" cy="874278"/>
          </a:xfrm>
          <a:prstGeom prst="rect">
            <a:avLst/>
          </a:prstGeom>
          <a:noFill/>
          <a:ln w="9525">
            <a:noFill/>
            <a:miter lim="800000"/>
            <a:headEnd/>
            <a:tailEnd/>
          </a:ln>
        </p:spPr>
        <p:txBody>
          <a:bodyPr>
            <a:spAutoFit/>
          </a:bodyPr>
          <a:lstStyle/>
          <a:p>
            <a:pPr eaLnBrk="0" hangingPunct="0">
              <a:lnSpc>
                <a:spcPct val="150000"/>
              </a:lnSpc>
              <a:tabLst>
                <a:tab pos="95565" algn="l"/>
              </a:tabLst>
            </a:pPr>
            <a:r>
              <a:rPr lang="zh-CN" altLang="en-US" sz="1129" b="1">
                <a:solidFill>
                  <a:schemeClr val="bg1"/>
                </a:solidFill>
                <a:latin typeface="微软雅黑" pitchFamily="34" charset="-122"/>
                <a:ea typeface="微软雅黑" pitchFamily="34" charset="-122"/>
              </a:rPr>
              <a:t>添加文本说明内容</a:t>
            </a:r>
            <a:endParaRPr lang="en-US" altLang="zh-CN" sz="1129" b="1">
              <a:solidFill>
                <a:schemeClr val="bg1"/>
              </a:solidFill>
              <a:latin typeface="微软雅黑" pitchFamily="34" charset="-122"/>
              <a:ea typeface="微软雅黑" pitchFamily="34" charset="-122"/>
            </a:endParaRPr>
          </a:p>
          <a:p>
            <a:pPr eaLnBrk="0" hangingPunct="0">
              <a:lnSpc>
                <a:spcPct val="150000"/>
              </a:lnSpc>
              <a:tabLst>
                <a:tab pos="95565" algn="l"/>
              </a:tabLst>
            </a:pPr>
            <a:r>
              <a:rPr lang="zh-CN" altLang="en-US" sz="1129" b="1">
                <a:solidFill>
                  <a:schemeClr val="bg1"/>
                </a:solidFill>
                <a:latin typeface="微软雅黑" pitchFamily="34" charset="-122"/>
                <a:ea typeface="微软雅黑" pitchFamily="34" charset="-122"/>
              </a:rPr>
              <a:t>添加文本说明内容</a:t>
            </a:r>
          </a:p>
          <a:p>
            <a:pPr eaLnBrk="0" hangingPunct="0">
              <a:lnSpc>
                <a:spcPct val="150000"/>
              </a:lnSpc>
              <a:tabLst>
                <a:tab pos="95565" algn="l"/>
              </a:tabLst>
            </a:pPr>
            <a:r>
              <a:rPr lang="zh-CN" altLang="en-US" sz="1129" b="1">
                <a:solidFill>
                  <a:schemeClr val="bg1"/>
                </a:solidFill>
                <a:latin typeface="微软雅黑" pitchFamily="34" charset="-122"/>
                <a:ea typeface="微软雅黑" pitchFamily="34" charset="-122"/>
              </a:rPr>
              <a:t>添加文本说明内容</a:t>
            </a:r>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1000"/>
                                        <p:tgtEl>
                                          <p:spTgt spid="21"/>
                                        </p:tgtEl>
                                      </p:cBhvr>
                                    </p:animEffect>
                                  </p:childTnLst>
                                </p:cTn>
                              </p:par>
                            </p:childTnLst>
                          </p:cTn>
                        </p:par>
                        <p:par>
                          <p:cTn id="8" fill="hold">
                            <p:stCondLst>
                              <p:cond delay="1000"/>
                            </p:stCondLst>
                            <p:childTnLst>
                              <p:par>
                                <p:cTn id="9" presetID="23" presetClass="entr" presetSubtype="32"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p:cTn id="11" dur="250" fill="hold"/>
                                        <p:tgtEl>
                                          <p:spTgt spid="33"/>
                                        </p:tgtEl>
                                        <p:attrNameLst>
                                          <p:attrName>ppt_w</p:attrName>
                                        </p:attrNameLst>
                                      </p:cBhvr>
                                      <p:tavLst>
                                        <p:tav tm="0">
                                          <p:val>
                                            <p:strVal val="4*#ppt_w"/>
                                          </p:val>
                                        </p:tav>
                                        <p:tav tm="100000">
                                          <p:val>
                                            <p:strVal val="#ppt_w"/>
                                          </p:val>
                                        </p:tav>
                                      </p:tavLst>
                                    </p:anim>
                                    <p:anim calcmode="lin" valueType="num">
                                      <p:cBhvr>
                                        <p:cTn id="12" dur="250" fill="hold"/>
                                        <p:tgtEl>
                                          <p:spTgt spid="33"/>
                                        </p:tgtEl>
                                        <p:attrNameLst>
                                          <p:attrName>ppt_h</p:attrName>
                                        </p:attrNameLst>
                                      </p:cBhvr>
                                      <p:tavLst>
                                        <p:tav tm="0">
                                          <p:val>
                                            <p:strVal val="4*#ppt_h"/>
                                          </p:val>
                                        </p:tav>
                                        <p:tav tm="100000">
                                          <p:val>
                                            <p:strVal val="#ppt_h"/>
                                          </p:val>
                                        </p:tav>
                                      </p:tavLst>
                                    </p:anim>
                                  </p:childTnLst>
                                </p:cTn>
                              </p:par>
                              <p:par>
                                <p:cTn id="13" presetID="23" presetClass="entr" presetSubtype="32" fill="hold" nodeType="withEffect">
                                  <p:stCondLst>
                                    <p:cond delay="250"/>
                                  </p:stCondLst>
                                  <p:childTnLst>
                                    <p:set>
                                      <p:cBhvr>
                                        <p:cTn id="14" dur="1" fill="hold">
                                          <p:stCondLst>
                                            <p:cond delay="0"/>
                                          </p:stCondLst>
                                        </p:cTn>
                                        <p:tgtEl>
                                          <p:spTgt spid="24"/>
                                        </p:tgtEl>
                                        <p:attrNameLst>
                                          <p:attrName>style.visibility</p:attrName>
                                        </p:attrNameLst>
                                      </p:cBhvr>
                                      <p:to>
                                        <p:strVal val="visible"/>
                                      </p:to>
                                    </p:set>
                                    <p:anim calcmode="lin" valueType="num">
                                      <p:cBhvr>
                                        <p:cTn id="15" dur="250" fill="hold"/>
                                        <p:tgtEl>
                                          <p:spTgt spid="24"/>
                                        </p:tgtEl>
                                        <p:attrNameLst>
                                          <p:attrName>ppt_w</p:attrName>
                                        </p:attrNameLst>
                                      </p:cBhvr>
                                      <p:tavLst>
                                        <p:tav tm="0">
                                          <p:val>
                                            <p:strVal val="4*#ppt_w"/>
                                          </p:val>
                                        </p:tav>
                                        <p:tav tm="100000">
                                          <p:val>
                                            <p:strVal val="#ppt_w"/>
                                          </p:val>
                                        </p:tav>
                                      </p:tavLst>
                                    </p:anim>
                                    <p:anim calcmode="lin" valueType="num">
                                      <p:cBhvr>
                                        <p:cTn id="16" dur="250" fill="hold"/>
                                        <p:tgtEl>
                                          <p:spTgt spid="24"/>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500"/>
                                  </p:stCondLst>
                                  <p:childTnLst>
                                    <p:set>
                                      <p:cBhvr>
                                        <p:cTn id="18" dur="1" fill="hold">
                                          <p:stCondLst>
                                            <p:cond delay="0"/>
                                          </p:stCondLst>
                                        </p:cTn>
                                        <p:tgtEl>
                                          <p:spTgt spid="40"/>
                                        </p:tgtEl>
                                        <p:attrNameLst>
                                          <p:attrName>style.visibility</p:attrName>
                                        </p:attrNameLst>
                                      </p:cBhvr>
                                      <p:to>
                                        <p:strVal val="visible"/>
                                      </p:to>
                                    </p:set>
                                    <p:anim calcmode="lin" valueType="num">
                                      <p:cBhvr>
                                        <p:cTn id="19" dur="250" fill="hold"/>
                                        <p:tgtEl>
                                          <p:spTgt spid="40"/>
                                        </p:tgtEl>
                                        <p:attrNameLst>
                                          <p:attrName>ppt_w</p:attrName>
                                        </p:attrNameLst>
                                      </p:cBhvr>
                                      <p:tavLst>
                                        <p:tav tm="0">
                                          <p:val>
                                            <p:strVal val="4*#ppt_w"/>
                                          </p:val>
                                        </p:tav>
                                        <p:tav tm="100000">
                                          <p:val>
                                            <p:strVal val="#ppt_w"/>
                                          </p:val>
                                        </p:tav>
                                      </p:tavLst>
                                    </p:anim>
                                    <p:anim calcmode="lin" valueType="num">
                                      <p:cBhvr>
                                        <p:cTn id="20" dur="250" fill="hold"/>
                                        <p:tgtEl>
                                          <p:spTgt spid="40"/>
                                        </p:tgtEl>
                                        <p:attrNameLst>
                                          <p:attrName>ppt_h</p:attrName>
                                        </p:attrNameLst>
                                      </p:cBhvr>
                                      <p:tavLst>
                                        <p:tav tm="0">
                                          <p:val>
                                            <p:strVal val="4*#ppt_h"/>
                                          </p:val>
                                        </p:tav>
                                        <p:tav tm="100000">
                                          <p:val>
                                            <p:strVal val="#ppt_h"/>
                                          </p:val>
                                        </p:tav>
                                      </p:tavLst>
                                    </p:anim>
                                  </p:childTnLst>
                                </p:cTn>
                              </p:par>
                              <p:par>
                                <p:cTn id="21" presetID="23" presetClass="entr" presetSubtype="32" fill="hold" nodeType="withEffect">
                                  <p:stCondLst>
                                    <p:cond delay="750"/>
                                  </p:stCondLst>
                                  <p:childTnLst>
                                    <p:set>
                                      <p:cBhvr>
                                        <p:cTn id="22" dur="1" fill="hold">
                                          <p:stCondLst>
                                            <p:cond delay="0"/>
                                          </p:stCondLst>
                                        </p:cTn>
                                        <p:tgtEl>
                                          <p:spTgt spid="47"/>
                                        </p:tgtEl>
                                        <p:attrNameLst>
                                          <p:attrName>style.visibility</p:attrName>
                                        </p:attrNameLst>
                                      </p:cBhvr>
                                      <p:to>
                                        <p:strVal val="visible"/>
                                      </p:to>
                                    </p:set>
                                    <p:anim calcmode="lin" valueType="num">
                                      <p:cBhvr>
                                        <p:cTn id="23" dur="250" fill="hold"/>
                                        <p:tgtEl>
                                          <p:spTgt spid="47"/>
                                        </p:tgtEl>
                                        <p:attrNameLst>
                                          <p:attrName>ppt_w</p:attrName>
                                        </p:attrNameLst>
                                      </p:cBhvr>
                                      <p:tavLst>
                                        <p:tav tm="0">
                                          <p:val>
                                            <p:strVal val="4*#ppt_w"/>
                                          </p:val>
                                        </p:tav>
                                        <p:tav tm="100000">
                                          <p:val>
                                            <p:strVal val="#ppt_w"/>
                                          </p:val>
                                        </p:tav>
                                      </p:tavLst>
                                    </p:anim>
                                    <p:anim calcmode="lin" valueType="num">
                                      <p:cBhvr>
                                        <p:cTn id="24" dur="250" fill="hold"/>
                                        <p:tgtEl>
                                          <p:spTgt spid="47"/>
                                        </p:tgtEl>
                                        <p:attrNameLst>
                                          <p:attrName>ppt_h</p:attrName>
                                        </p:attrNameLst>
                                      </p:cBhvr>
                                      <p:tavLst>
                                        <p:tav tm="0">
                                          <p:val>
                                            <p:strVal val="4*#ppt_h"/>
                                          </p:val>
                                        </p:tav>
                                        <p:tav tm="100000">
                                          <p:val>
                                            <p:strVal val="#ppt_h"/>
                                          </p:val>
                                        </p:tav>
                                      </p:tavLst>
                                    </p:anim>
                                  </p:childTnLst>
                                </p:cTn>
                              </p:par>
                              <p:par>
                                <p:cTn id="25" presetID="23" presetClass="entr" presetSubtype="32" fill="hold" nodeType="withEffect">
                                  <p:stCondLst>
                                    <p:cond delay="1000"/>
                                  </p:stCondLst>
                                  <p:childTnLst>
                                    <p:set>
                                      <p:cBhvr>
                                        <p:cTn id="26" dur="1" fill="hold">
                                          <p:stCondLst>
                                            <p:cond delay="0"/>
                                          </p:stCondLst>
                                        </p:cTn>
                                        <p:tgtEl>
                                          <p:spTgt spid="52"/>
                                        </p:tgtEl>
                                        <p:attrNameLst>
                                          <p:attrName>style.visibility</p:attrName>
                                        </p:attrNameLst>
                                      </p:cBhvr>
                                      <p:to>
                                        <p:strVal val="visible"/>
                                      </p:to>
                                    </p:set>
                                    <p:anim calcmode="lin" valueType="num">
                                      <p:cBhvr>
                                        <p:cTn id="27" dur="250" fill="hold"/>
                                        <p:tgtEl>
                                          <p:spTgt spid="52"/>
                                        </p:tgtEl>
                                        <p:attrNameLst>
                                          <p:attrName>ppt_w</p:attrName>
                                        </p:attrNameLst>
                                      </p:cBhvr>
                                      <p:tavLst>
                                        <p:tav tm="0">
                                          <p:val>
                                            <p:strVal val="4*#ppt_w"/>
                                          </p:val>
                                        </p:tav>
                                        <p:tav tm="100000">
                                          <p:val>
                                            <p:strVal val="#ppt_w"/>
                                          </p:val>
                                        </p:tav>
                                      </p:tavLst>
                                    </p:anim>
                                    <p:anim calcmode="lin" valueType="num">
                                      <p:cBhvr>
                                        <p:cTn id="28" dur="250" fill="hold"/>
                                        <p:tgtEl>
                                          <p:spTgt spid="52"/>
                                        </p:tgtEl>
                                        <p:attrNameLst>
                                          <p:attrName>ppt_h</p:attrName>
                                        </p:attrNameLst>
                                      </p:cBhvr>
                                      <p:tavLst>
                                        <p:tav tm="0">
                                          <p:val>
                                            <p:strVal val="4*#ppt_h"/>
                                          </p:val>
                                        </p:tav>
                                        <p:tav tm="100000">
                                          <p:val>
                                            <p:strVal val="#ppt_h"/>
                                          </p:val>
                                        </p:tav>
                                      </p:tavLst>
                                    </p:anim>
                                  </p:childTnLst>
                                </p:cTn>
                              </p:par>
                              <p:par>
                                <p:cTn id="29" presetID="23" presetClass="entr" presetSubtype="32" fill="hold" nodeType="withEffect">
                                  <p:stCondLst>
                                    <p:cond delay="1250"/>
                                  </p:stCondLst>
                                  <p:childTnLst>
                                    <p:set>
                                      <p:cBhvr>
                                        <p:cTn id="30" dur="1" fill="hold">
                                          <p:stCondLst>
                                            <p:cond delay="0"/>
                                          </p:stCondLst>
                                        </p:cTn>
                                        <p:tgtEl>
                                          <p:spTgt spid="59"/>
                                        </p:tgtEl>
                                        <p:attrNameLst>
                                          <p:attrName>style.visibility</p:attrName>
                                        </p:attrNameLst>
                                      </p:cBhvr>
                                      <p:to>
                                        <p:strVal val="visible"/>
                                      </p:to>
                                    </p:set>
                                    <p:anim calcmode="lin" valueType="num">
                                      <p:cBhvr>
                                        <p:cTn id="31" dur="250" fill="hold"/>
                                        <p:tgtEl>
                                          <p:spTgt spid="59"/>
                                        </p:tgtEl>
                                        <p:attrNameLst>
                                          <p:attrName>ppt_w</p:attrName>
                                        </p:attrNameLst>
                                      </p:cBhvr>
                                      <p:tavLst>
                                        <p:tav tm="0">
                                          <p:val>
                                            <p:strVal val="4*#ppt_w"/>
                                          </p:val>
                                        </p:tav>
                                        <p:tav tm="100000">
                                          <p:val>
                                            <p:strVal val="#ppt_w"/>
                                          </p:val>
                                        </p:tav>
                                      </p:tavLst>
                                    </p:anim>
                                    <p:anim calcmode="lin" valueType="num">
                                      <p:cBhvr>
                                        <p:cTn id="32" dur="250" fill="hold"/>
                                        <p:tgtEl>
                                          <p:spTgt spid="59"/>
                                        </p:tgtEl>
                                        <p:attrNameLst>
                                          <p:attrName>ppt_h</p:attrName>
                                        </p:attrNameLst>
                                      </p:cBhvr>
                                      <p:tavLst>
                                        <p:tav tm="0">
                                          <p:val>
                                            <p:strVal val="4*#ppt_h"/>
                                          </p:val>
                                        </p:tav>
                                        <p:tav tm="100000">
                                          <p:val>
                                            <p:strVal val="#ppt_h"/>
                                          </p:val>
                                        </p:tav>
                                      </p:tavLst>
                                    </p:anim>
                                  </p:childTnLst>
                                </p:cTn>
                              </p:par>
                            </p:childTnLst>
                          </p:cTn>
                        </p:par>
                        <p:par>
                          <p:cTn id="33" fill="hold">
                            <p:stCondLst>
                              <p:cond delay="2500"/>
                            </p:stCondLst>
                            <p:childTnLst>
                              <p:par>
                                <p:cTn id="34" presetID="22" presetClass="entr" presetSubtype="1"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up)">
                                      <p:cBhvr>
                                        <p:cTn id="36" dur="500"/>
                                        <p:tgtEl>
                                          <p:spTgt spid="32"/>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up)">
                                      <p:cBhvr>
                                        <p:cTn id="39" dur="500"/>
                                        <p:tgtEl>
                                          <p:spTgt spid="39"/>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wipe(up)">
                                      <p:cBhvr>
                                        <p:cTn id="42" dur="500"/>
                                        <p:tgtEl>
                                          <p:spTgt spid="51"/>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down)">
                                      <p:cBhvr>
                                        <p:cTn id="45" dur="500"/>
                                        <p:tgtEl>
                                          <p:spTgt spid="23"/>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down)">
                                      <p:cBhvr>
                                        <p:cTn id="48" dur="500"/>
                                        <p:tgtEl>
                                          <p:spTgt spid="4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58"/>
                                        </p:tgtEl>
                                        <p:attrNameLst>
                                          <p:attrName>style.visibility</p:attrName>
                                        </p:attrNameLst>
                                      </p:cBhvr>
                                      <p:to>
                                        <p:strVal val="visible"/>
                                      </p:to>
                                    </p:set>
                                    <p:animEffect transition="in" filter="wipe(down)">
                                      <p:cBhvr>
                                        <p:cTn id="51" dur="500"/>
                                        <p:tgtEl>
                                          <p:spTgt spid="58"/>
                                        </p:tgtEl>
                                      </p:cBhvr>
                                    </p:animEffect>
                                  </p:childTnLst>
                                </p:cTn>
                              </p:par>
                            </p:childTnLst>
                          </p:cTn>
                        </p:par>
                        <p:par>
                          <p:cTn id="52" fill="hold">
                            <p:stCondLst>
                              <p:cond delay="3000"/>
                            </p:stCondLst>
                            <p:childTnLst>
                              <p:par>
                                <p:cTn id="53" presetID="21" presetClass="entr" presetSubtype="1"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heel(1)">
                                      <p:cBhvr>
                                        <p:cTn id="55" dur="1000"/>
                                        <p:tgtEl>
                                          <p:spTgt spid="22"/>
                                        </p:tgtEl>
                                      </p:cBhvr>
                                    </p:animEffect>
                                  </p:childTnLst>
                                </p:cTn>
                              </p:par>
                              <p:par>
                                <p:cTn id="56" presetID="21" presetClass="entr" presetSubtype="1" fill="hold" grpId="0" nodeType="with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wheel(1)">
                                      <p:cBhvr>
                                        <p:cTn id="58" dur="1000"/>
                                        <p:tgtEl>
                                          <p:spTgt spid="43"/>
                                        </p:tgtEl>
                                      </p:cBhvr>
                                    </p:animEffect>
                                  </p:childTnLst>
                                </p:cTn>
                              </p:par>
                              <p:par>
                                <p:cTn id="59" presetID="21" presetClass="entr" presetSubtype="1" fill="hold" grpId="0" nodeType="withEffect">
                                  <p:stCondLst>
                                    <p:cond delay="0"/>
                                  </p:stCondLst>
                                  <p:childTnLst>
                                    <p:set>
                                      <p:cBhvr>
                                        <p:cTn id="60" dur="1" fill="hold">
                                          <p:stCondLst>
                                            <p:cond delay="0"/>
                                          </p:stCondLst>
                                        </p:cTn>
                                        <p:tgtEl>
                                          <p:spTgt spid="57"/>
                                        </p:tgtEl>
                                        <p:attrNameLst>
                                          <p:attrName>style.visibility</p:attrName>
                                        </p:attrNameLst>
                                      </p:cBhvr>
                                      <p:to>
                                        <p:strVal val="visible"/>
                                      </p:to>
                                    </p:set>
                                    <p:animEffect transition="in" filter="wheel(1)">
                                      <p:cBhvr>
                                        <p:cTn id="61" dur="1000"/>
                                        <p:tgtEl>
                                          <p:spTgt spid="57"/>
                                        </p:tgtEl>
                                      </p:cBhvr>
                                    </p:animEffect>
                                  </p:childTnLst>
                                </p:cTn>
                              </p:par>
                              <p:par>
                                <p:cTn id="62" presetID="21" presetClass="entr" presetSubtype="1" fill="hold" grpId="0" nodeType="with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wheel(1)">
                                      <p:cBhvr>
                                        <p:cTn id="64" dur="1000"/>
                                        <p:tgtEl>
                                          <p:spTgt spid="29"/>
                                        </p:tgtEl>
                                      </p:cBhvr>
                                    </p:animEffect>
                                  </p:childTnLst>
                                </p:cTn>
                              </p:par>
                              <p:par>
                                <p:cTn id="65" presetID="21" presetClass="entr" presetSubtype="1"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wheel(1)">
                                      <p:cBhvr>
                                        <p:cTn id="67" dur="1000"/>
                                        <p:tgtEl>
                                          <p:spTgt spid="36"/>
                                        </p:tgtEl>
                                      </p:cBhvr>
                                    </p:animEffect>
                                  </p:childTnLst>
                                </p:cTn>
                              </p:par>
                              <p:par>
                                <p:cTn id="68" presetID="21" presetClass="entr" presetSubtype="1" fill="hold" grpId="0" nodeType="with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heel(1)">
                                      <p:cBhvr>
                                        <p:cTn id="70" dur="1000"/>
                                        <p:tgtEl>
                                          <p:spTgt spid="50"/>
                                        </p:tgtEl>
                                      </p:cBhvr>
                                    </p:animEffect>
                                  </p:childTnLst>
                                </p:cTn>
                              </p:par>
                            </p:childTnLst>
                          </p:cTn>
                        </p:par>
                        <p:par>
                          <p:cTn id="71" fill="hold">
                            <p:stCondLst>
                              <p:cond delay="4000"/>
                            </p:stCondLst>
                            <p:childTnLst>
                              <p:par>
                                <p:cTn id="72" presetID="42" presetClass="entr" presetSubtype="0" fill="hold" grpId="0" nodeType="afterEffect">
                                  <p:stCondLst>
                                    <p:cond delay="0"/>
                                  </p:stCondLst>
                                  <p:childTnLst>
                                    <p:set>
                                      <p:cBhvr>
                                        <p:cTn id="73" dur="1" fill="hold">
                                          <p:stCondLst>
                                            <p:cond delay="0"/>
                                          </p:stCondLst>
                                        </p:cTn>
                                        <p:tgtEl>
                                          <p:spTgt spid="27"/>
                                        </p:tgtEl>
                                        <p:attrNameLst>
                                          <p:attrName>style.visibility</p:attrName>
                                        </p:attrNameLst>
                                      </p:cBhvr>
                                      <p:to>
                                        <p:strVal val="visible"/>
                                      </p:to>
                                    </p:set>
                                    <p:animEffect transition="in" filter="fade">
                                      <p:cBhvr>
                                        <p:cTn id="74" dur="500"/>
                                        <p:tgtEl>
                                          <p:spTgt spid="27"/>
                                        </p:tgtEl>
                                      </p:cBhvr>
                                    </p:animEffect>
                                    <p:anim calcmode="lin" valueType="num">
                                      <p:cBhvr>
                                        <p:cTn id="75" dur="500" fill="hold"/>
                                        <p:tgtEl>
                                          <p:spTgt spid="27"/>
                                        </p:tgtEl>
                                        <p:attrNameLst>
                                          <p:attrName>ppt_x</p:attrName>
                                        </p:attrNameLst>
                                      </p:cBhvr>
                                      <p:tavLst>
                                        <p:tav tm="0">
                                          <p:val>
                                            <p:strVal val="#ppt_x"/>
                                          </p:val>
                                        </p:tav>
                                        <p:tav tm="100000">
                                          <p:val>
                                            <p:strVal val="#ppt_x"/>
                                          </p:val>
                                        </p:tav>
                                      </p:tavLst>
                                    </p:anim>
                                    <p:anim calcmode="lin" valueType="num">
                                      <p:cBhvr>
                                        <p:cTn id="76" dur="500" fill="hold"/>
                                        <p:tgtEl>
                                          <p:spTgt spid="27"/>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500"/>
                                        <p:tgtEl>
                                          <p:spTgt spid="28"/>
                                        </p:tgtEl>
                                      </p:cBhvr>
                                    </p:animEffect>
                                    <p:anim calcmode="lin" valueType="num">
                                      <p:cBhvr>
                                        <p:cTn id="80" dur="500" fill="hold"/>
                                        <p:tgtEl>
                                          <p:spTgt spid="28"/>
                                        </p:tgtEl>
                                        <p:attrNameLst>
                                          <p:attrName>ppt_x</p:attrName>
                                        </p:attrNameLst>
                                      </p:cBhvr>
                                      <p:tavLst>
                                        <p:tav tm="0">
                                          <p:val>
                                            <p:strVal val="#ppt_x"/>
                                          </p:val>
                                        </p:tav>
                                        <p:tav tm="100000">
                                          <p:val>
                                            <p:strVal val="#ppt_x"/>
                                          </p:val>
                                        </p:tav>
                                      </p:tavLst>
                                    </p:anim>
                                    <p:anim calcmode="lin" valueType="num">
                                      <p:cBhvr>
                                        <p:cTn id="81" dur="500" fill="hold"/>
                                        <p:tgtEl>
                                          <p:spTgt spid="28"/>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fade">
                                      <p:cBhvr>
                                        <p:cTn id="84" dur="500"/>
                                        <p:tgtEl>
                                          <p:spTgt spid="44"/>
                                        </p:tgtEl>
                                      </p:cBhvr>
                                    </p:animEffect>
                                    <p:anim calcmode="lin" valueType="num">
                                      <p:cBhvr>
                                        <p:cTn id="85" dur="500" fill="hold"/>
                                        <p:tgtEl>
                                          <p:spTgt spid="44"/>
                                        </p:tgtEl>
                                        <p:attrNameLst>
                                          <p:attrName>ppt_x</p:attrName>
                                        </p:attrNameLst>
                                      </p:cBhvr>
                                      <p:tavLst>
                                        <p:tav tm="0">
                                          <p:val>
                                            <p:strVal val="#ppt_x"/>
                                          </p:val>
                                        </p:tav>
                                        <p:tav tm="100000">
                                          <p:val>
                                            <p:strVal val="#ppt_x"/>
                                          </p:val>
                                        </p:tav>
                                      </p:tavLst>
                                    </p:anim>
                                    <p:anim calcmode="lin" valueType="num">
                                      <p:cBhvr>
                                        <p:cTn id="86" dur="500" fill="hold"/>
                                        <p:tgtEl>
                                          <p:spTgt spid="44"/>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fade">
                                      <p:cBhvr>
                                        <p:cTn id="89" dur="500"/>
                                        <p:tgtEl>
                                          <p:spTgt spid="45"/>
                                        </p:tgtEl>
                                      </p:cBhvr>
                                    </p:animEffect>
                                    <p:anim calcmode="lin" valueType="num">
                                      <p:cBhvr>
                                        <p:cTn id="90" dur="500" fill="hold"/>
                                        <p:tgtEl>
                                          <p:spTgt spid="45"/>
                                        </p:tgtEl>
                                        <p:attrNameLst>
                                          <p:attrName>ppt_x</p:attrName>
                                        </p:attrNameLst>
                                      </p:cBhvr>
                                      <p:tavLst>
                                        <p:tav tm="0">
                                          <p:val>
                                            <p:strVal val="#ppt_x"/>
                                          </p:val>
                                        </p:tav>
                                        <p:tav tm="100000">
                                          <p:val>
                                            <p:strVal val="#ppt_x"/>
                                          </p:val>
                                        </p:tav>
                                      </p:tavLst>
                                    </p:anim>
                                    <p:anim calcmode="lin" valueType="num">
                                      <p:cBhvr>
                                        <p:cTn id="91" dur="500" fill="hold"/>
                                        <p:tgtEl>
                                          <p:spTgt spid="45"/>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62"/>
                                        </p:tgtEl>
                                        <p:attrNameLst>
                                          <p:attrName>style.visibility</p:attrName>
                                        </p:attrNameLst>
                                      </p:cBhvr>
                                      <p:to>
                                        <p:strVal val="visible"/>
                                      </p:to>
                                    </p:set>
                                    <p:animEffect transition="in" filter="fade">
                                      <p:cBhvr>
                                        <p:cTn id="94" dur="500"/>
                                        <p:tgtEl>
                                          <p:spTgt spid="62"/>
                                        </p:tgtEl>
                                      </p:cBhvr>
                                    </p:animEffect>
                                    <p:anim calcmode="lin" valueType="num">
                                      <p:cBhvr>
                                        <p:cTn id="95" dur="500" fill="hold"/>
                                        <p:tgtEl>
                                          <p:spTgt spid="62"/>
                                        </p:tgtEl>
                                        <p:attrNameLst>
                                          <p:attrName>ppt_x</p:attrName>
                                        </p:attrNameLst>
                                      </p:cBhvr>
                                      <p:tavLst>
                                        <p:tav tm="0">
                                          <p:val>
                                            <p:strVal val="#ppt_x"/>
                                          </p:val>
                                        </p:tav>
                                        <p:tav tm="100000">
                                          <p:val>
                                            <p:strVal val="#ppt_x"/>
                                          </p:val>
                                        </p:tav>
                                      </p:tavLst>
                                    </p:anim>
                                    <p:anim calcmode="lin" valueType="num">
                                      <p:cBhvr>
                                        <p:cTn id="96" dur="500" fill="hold"/>
                                        <p:tgtEl>
                                          <p:spTgt spid="62"/>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63"/>
                                        </p:tgtEl>
                                        <p:attrNameLst>
                                          <p:attrName>style.visibility</p:attrName>
                                        </p:attrNameLst>
                                      </p:cBhvr>
                                      <p:to>
                                        <p:strVal val="visible"/>
                                      </p:to>
                                    </p:set>
                                    <p:animEffect transition="in" filter="fade">
                                      <p:cBhvr>
                                        <p:cTn id="99" dur="500"/>
                                        <p:tgtEl>
                                          <p:spTgt spid="63"/>
                                        </p:tgtEl>
                                      </p:cBhvr>
                                    </p:animEffect>
                                    <p:anim calcmode="lin" valueType="num">
                                      <p:cBhvr>
                                        <p:cTn id="100" dur="500" fill="hold"/>
                                        <p:tgtEl>
                                          <p:spTgt spid="63"/>
                                        </p:tgtEl>
                                        <p:attrNameLst>
                                          <p:attrName>ppt_x</p:attrName>
                                        </p:attrNameLst>
                                      </p:cBhvr>
                                      <p:tavLst>
                                        <p:tav tm="0">
                                          <p:val>
                                            <p:strVal val="#ppt_x"/>
                                          </p:val>
                                        </p:tav>
                                        <p:tav tm="100000">
                                          <p:val>
                                            <p:strVal val="#ppt_x"/>
                                          </p:val>
                                        </p:tav>
                                      </p:tavLst>
                                    </p:anim>
                                    <p:anim calcmode="lin" valueType="num">
                                      <p:cBhvr>
                                        <p:cTn id="101" dur="500" fill="hold"/>
                                        <p:tgtEl>
                                          <p:spTgt spid="63"/>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fade">
                                      <p:cBhvr>
                                        <p:cTn id="104" dur="500"/>
                                        <p:tgtEl>
                                          <p:spTgt spid="30"/>
                                        </p:tgtEl>
                                      </p:cBhvr>
                                    </p:animEffect>
                                    <p:anim calcmode="lin" valueType="num">
                                      <p:cBhvr>
                                        <p:cTn id="105" dur="500" fill="hold"/>
                                        <p:tgtEl>
                                          <p:spTgt spid="30"/>
                                        </p:tgtEl>
                                        <p:attrNameLst>
                                          <p:attrName>ppt_x</p:attrName>
                                        </p:attrNameLst>
                                      </p:cBhvr>
                                      <p:tavLst>
                                        <p:tav tm="0">
                                          <p:val>
                                            <p:strVal val="#ppt_x"/>
                                          </p:val>
                                        </p:tav>
                                        <p:tav tm="100000">
                                          <p:val>
                                            <p:strVal val="#ppt_x"/>
                                          </p:val>
                                        </p:tav>
                                      </p:tavLst>
                                    </p:anim>
                                    <p:anim calcmode="lin" valueType="num">
                                      <p:cBhvr>
                                        <p:cTn id="106" dur="500" fill="hold"/>
                                        <p:tgtEl>
                                          <p:spTgt spid="30"/>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31"/>
                                        </p:tgtEl>
                                        <p:attrNameLst>
                                          <p:attrName>style.visibility</p:attrName>
                                        </p:attrNameLst>
                                      </p:cBhvr>
                                      <p:to>
                                        <p:strVal val="visible"/>
                                      </p:to>
                                    </p:set>
                                    <p:animEffect transition="in" filter="fade">
                                      <p:cBhvr>
                                        <p:cTn id="109" dur="500"/>
                                        <p:tgtEl>
                                          <p:spTgt spid="31"/>
                                        </p:tgtEl>
                                      </p:cBhvr>
                                    </p:animEffect>
                                    <p:anim calcmode="lin" valueType="num">
                                      <p:cBhvr>
                                        <p:cTn id="110" dur="500" fill="hold"/>
                                        <p:tgtEl>
                                          <p:spTgt spid="31"/>
                                        </p:tgtEl>
                                        <p:attrNameLst>
                                          <p:attrName>ppt_x</p:attrName>
                                        </p:attrNameLst>
                                      </p:cBhvr>
                                      <p:tavLst>
                                        <p:tav tm="0">
                                          <p:val>
                                            <p:strVal val="#ppt_x"/>
                                          </p:val>
                                        </p:tav>
                                        <p:tav tm="100000">
                                          <p:val>
                                            <p:strVal val="#ppt_x"/>
                                          </p:val>
                                        </p:tav>
                                      </p:tavLst>
                                    </p:anim>
                                    <p:anim calcmode="lin" valueType="num">
                                      <p:cBhvr>
                                        <p:cTn id="111" dur="500" fill="hold"/>
                                        <p:tgtEl>
                                          <p:spTgt spid="31"/>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37"/>
                                        </p:tgtEl>
                                        <p:attrNameLst>
                                          <p:attrName>style.visibility</p:attrName>
                                        </p:attrNameLst>
                                      </p:cBhvr>
                                      <p:to>
                                        <p:strVal val="visible"/>
                                      </p:to>
                                    </p:set>
                                    <p:animEffect transition="in" filter="fade">
                                      <p:cBhvr>
                                        <p:cTn id="114" dur="500"/>
                                        <p:tgtEl>
                                          <p:spTgt spid="37"/>
                                        </p:tgtEl>
                                      </p:cBhvr>
                                    </p:animEffect>
                                    <p:anim calcmode="lin" valueType="num">
                                      <p:cBhvr>
                                        <p:cTn id="115" dur="500" fill="hold"/>
                                        <p:tgtEl>
                                          <p:spTgt spid="37"/>
                                        </p:tgtEl>
                                        <p:attrNameLst>
                                          <p:attrName>ppt_x</p:attrName>
                                        </p:attrNameLst>
                                      </p:cBhvr>
                                      <p:tavLst>
                                        <p:tav tm="0">
                                          <p:val>
                                            <p:strVal val="#ppt_x"/>
                                          </p:val>
                                        </p:tav>
                                        <p:tav tm="100000">
                                          <p:val>
                                            <p:strVal val="#ppt_x"/>
                                          </p:val>
                                        </p:tav>
                                      </p:tavLst>
                                    </p:anim>
                                    <p:anim calcmode="lin" valueType="num">
                                      <p:cBhvr>
                                        <p:cTn id="116" dur="500" fill="hold"/>
                                        <p:tgtEl>
                                          <p:spTgt spid="37"/>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fade">
                                      <p:cBhvr>
                                        <p:cTn id="119" dur="500"/>
                                        <p:tgtEl>
                                          <p:spTgt spid="38"/>
                                        </p:tgtEl>
                                      </p:cBhvr>
                                    </p:animEffect>
                                    <p:anim calcmode="lin" valueType="num">
                                      <p:cBhvr>
                                        <p:cTn id="120" dur="500" fill="hold"/>
                                        <p:tgtEl>
                                          <p:spTgt spid="38"/>
                                        </p:tgtEl>
                                        <p:attrNameLst>
                                          <p:attrName>ppt_x</p:attrName>
                                        </p:attrNameLst>
                                      </p:cBhvr>
                                      <p:tavLst>
                                        <p:tav tm="0">
                                          <p:val>
                                            <p:strVal val="#ppt_x"/>
                                          </p:val>
                                        </p:tav>
                                        <p:tav tm="100000">
                                          <p:val>
                                            <p:strVal val="#ppt_x"/>
                                          </p:val>
                                        </p:tav>
                                      </p:tavLst>
                                    </p:anim>
                                    <p:anim calcmode="lin" valueType="num">
                                      <p:cBhvr>
                                        <p:cTn id="121" dur="500" fill="hold"/>
                                        <p:tgtEl>
                                          <p:spTgt spid="38"/>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55"/>
                                        </p:tgtEl>
                                        <p:attrNameLst>
                                          <p:attrName>style.visibility</p:attrName>
                                        </p:attrNameLst>
                                      </p:cBhvr>
                                      <p:to>
                                        <p:strVal val="visible"/>
                                      </p:to>
                                    </p:set>
                                    <p:animEffect transition="in" filter="fade">
                                      <p:cBhvr>
                                        <p:cTn id="124" dur="500"/>
                                        <p:tgtEl>
                                          <p:spTgt spid="55"/>
                                        </p:tgtEl>
                                      </p:cBhvr>
                                    </p:animEffect>
                                    <p:anim calcmode="lin" valueType="num">
                                      <p:cBhvr>
                                        <p:cTn id="125" dur="500" fill="hold"/>
                                        <p:tgtEl>
                                          <p:spTgt spid="55"/>
                                        </p:tgtEl>
                                        <p:attrNameLst>
                                          <p:attrName>ppt_x</p:attrName>
                                        </p:attrNameLst>
                                      </p:cBhvr>
                                      <p:tavLst>
                                        <p:tav tm="0">
                                          <p:val>
                                            <p:strVal val="#ppt_x"/>
                                          </p:val>
                                        </p:tav>
                                        <p:tav tm="100000">
                                          <p:val>
                                            <p:strVal val="#ppt_x"/>
                                          </p:val>
                                        </p:tav>
                                      </p:tavLst>
                                    </p:anim>
                                    <p:anim calcmode="lin" valueType="num">
                                      <p:cBhvr>
                                        <p:cTn id="126" dur="500" fill="hold"/>
                                        <p:tgtEl>
                                          <p:spTgt spid="55"/>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56"/>
                                        </p:tgtEl>
                                        <p:attrNameLst>
                                          <p:attrName>style.visibility</p:attrName>
                                        </p:attrNameLst>
                                      </p:cBhvr>
                                      <p:to>
                                        <p:strVal val="visible"/>
                                      </p:to>
                                    </p:set>
                                    <p:animEffect transition="in" filter="fade">
                                      <p:cBhvr>
                                        <p:cTn id="129" dur="500"/>
                                        <p:tgtEl>
                                          <p:spTgt spid="56"/>
                                        </p:tgtEl>
                                      </p:cBhvr>
                                    </p:animEffect>
                                    <p:anim calcmode="lin" valueType="num">
                                      <p:cBhvr>
                                        <p:cTn id="130" dur="500" fill="hold"/>
                                        <p:tgtEl>
                                          <p:spTgt spid="56"/>
                                        </p:tgtEl>
                                        <p:attrNameLst>
                                          <p:attrName>ppt_x</p:attrName>
                                        </p:attrNameLst>
                                      </p:cBhvr>
                                      <p:tavLst>
                                        <p:tav tm="0">
                                          <p:val>
                                            <p:strVal val="#ppt_x"/>
                                          </p:val>
                                        </p:tav>
                                        <p:tav tm="100000">
                                          <p:val>
                                            <p:strVal val="#ppt_x"/>
                                          </p:val>
                                        </p:tav>
                                      </p:tavLst>
                                    </p:anim>
                                    <p:anim calcmode="lin" valueType="num">
                                      <p:cBhvr>
                                        <p:cTn id="131" dur="5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7" grpId="0"/>
      <p:bldP spid="28" grpId="0"/>
      <p:bldP spid="29" grpId="0" animBg="1"/>
      <p:bldP spid="30" grpId="0"/>
      <p:bldP spid="31" grpId="0"/>
      <p:bldP spid="32" grpId="0" animBg="1"/>
      <p:bldP spid="36" grpId="0" animBg="1"/>
      <p:bldP spid="37" grpId="0"/>
      <p:bldP spid="38" grpId="0"/>
      <p:bldP spid="39" grpId="0" animBg="1"/>
      <p:bldP spid="43" grpId="0" animBg="1"/>
      <p:bldP spid="44" grpId="0"/>
      <p:bldP spid="45" grpId="0"/>
      <p:bldP spid="46" grpId="0" animBg="1"/>
      <p:bldP spid="50" grpId="0" animBg="1"/>
      <p:bldP spid="51" grpId="0" animBg="1"/>
      <p:bldP spid="55" grpId="0"/>
      <p:bldP spid="56" grpId="0"/>
      <p:bldP spid="57" grpId="0" animBg="1"/>
      <p:bldP spid="58" grpId="0" animBg="1"/>
      <p:bldP spid="62" grpId="0"/>
      <p:bldP spid="6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椭圆 10"/>
          <p:cNvPicPr>
            <a:picLocks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610159" y="3356188"/>
            <a:ext cx="5559704" cy="1447757"/>
          </a:xfrm>
          <a:prstGeom prst="rect">
            <a:avLst/>
          </a:prstGeom>
          <a:noFill/>
          <a:ln>
            <a:noFill/>
          </a:ln>
          <a:extLst/>
        </p:spPr>
      </p:pic>
      <p:grpSp>
        <p:nvGrpSpPr>
          <p:cNvPr id="24" name="Group 5"/>
          <p:cNvGrpSpPr>
            <a:grpSpLocks/>
          </p:cNvGrpSpPr>
          <p:nvPr/>
        </p:nvGrpSpPr>
        <p:grpSpPr bwMode="auto">
          <a:xfrm>
            <a:off x="1187048" y="2662832"/>
            <a:ext cx="3528293" cy="1057144"/>
            <a:chOff x="0" y="0"/>
            <a:chExt cx="4236496" cy="1427243"/>
          </a:xfrm>
        </p:grpSpPr>
        <p:sp>
          <p:nvSpPr>
            <p:cNvPr id="25" name="Freeform 12"/>
            <p:cNvSpPr>
              <a:spLocks/>
            </p:cNvSpPr>
            <p:nvPr/>
          </p:nvSpPr>
          <p:spPr bwMode="auto">
            <a:xfrm>
              <a:off x="0" y="638069"/>
              <a:ext cx="4236496" cy="770581"/>
            </a:xfrm>
            <a:custGeom>
              <a:avLst/>
              <a:gdLst>
                <a:gd name="T0" fmla="*/ 10013 w 10013"/>
                <a:gd name="T1" fmla="*/ 4487 h 10091"/>
                <a:gd name="T2" fmla="*/ 8648 w 10013"/>
                <a:gd name="T3" fmla="*/ 7634 h 10091"/>
                <a:gd name="T4" fmla="*/ 3134 w 10013"/>
                <a:gd name="T5" fmla="*/ 6553 h 10091"/>
                <a:gd name="T6" fmla="*/ 3595 w 10013"/>
                <a:gd name="T7" fmla="*/ 8814 h 10091"/>
                <a:gd name="T8" fmla="*/ 14 w 10013"/>
                <a:gd name="T9" fmla="*/ 10091 h 10091"/>
                <a:gd name="T10" fmla="*/ 33 w 10013"/>
                <a:gd name="T11" fmla="*/ 6434 h 10091"/>
                <a:gd name="T12" fmla="*/ 2230 w 10013"/>
                <a:gd name="T13" fmla="*/ 3408 h 10091"/>
                <a:gd name="T14" fmla="*/ 10013 w 10013"/>
                <a:gd name="T15" fmla="*/ 4487 h 100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13" h="10091">
                  <a:moveTo>
                    <a:pt x="10013" y="4487"/>
                  </a:moveTo>
                  <a:lnTo>
                    <a:pt x="8648" y="7634"/>
                  </a:lnTo>
                  <a:cubicBezTo>
                    <a:pt x="8648" y="7634"/>
                    <a:pt x="6432" y="1047"/>
                    <a:pt x="3134" y="6553"/>
                  </a:cubicBezTo>
                  <a:cubicBezTo>
                    <a:pt x="3288" y="7306"/>
                    <a:pt x="3441" y="8061"/>
                    <a:pt x="3595" y="8814"/>
                  </a:cubicBezTo>
                  <a:cubicBezTo>
                    <a:pt x="14" y="10091"/>
                    <a:pt x="643" y="9828"/>
                    <a:pt x="14" y="10091"/>
                  </a:cubicBezTo>
                  <a:cubicBezTo>
                    <a:pt x="-25" y="10107"/>
                    <a:pt x="33" y="6434"/>
                    <a:pt x="33" y="6434"/>
                  </a:cubicBezTo>
                  <a:cubicBezTo>
                    <a:pt x="815" y="5817"/>
                    <a:pt x="567" y="3733"/>
                    <a:pt x="2230" y="3408"/>
                  </a:cubicBezTo>
                  <a:cubicBezTo>
                    <a:pt x="3893" y="3083"/>
                    <a:pt x="6113" y="-4751"/>
                    <a:pt x="10013" y="4487"/>
                  </a:cubicBezTo>
                  <a:close/>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fontAlgn="auto">
                <a:spcBef>
                  <a:spcPts val="0"/>
                </a:spcBef>
                <a:spcAft>
                  <a:spcPts val="0"/>
                </a:spcAft>
                <a:defRPr/>
              </a:pPr>
              <a:endParaRPr lang="zh-CN" altLang="en-US" kern="0">
                <a:solidFill>
                  <a:prstClr val="white"/>
                </a:solidFill>
                <a:latin typeface="Calibri"/>
                <a:ea typeface="微软雅黑" pitchFamily="34" charset="-122"/>
              </a:endParaRPr>
            </a:p>
          </p:txBody>
        </p:sp>
        <p:sp>
          <p:nvSpPr>
            <p:cNvPr id="26" name="Freeform 12"/>
            <p:cNvSpPr>
              <a:spLocks/>
            </p:cNvSpPr>
            <p:nvPr/>
          </p:nvSpPr>
          <p:spPr bwMode="auto">
            <a:xfrm>
              <a:off x="5501" y="0"/>
              <a:ext cx="4230688" cy="1133475"/>
            </a:xfrm>
            <a:custGeom>
              <a:avLst/>
              <a:gdLst>
                <a:gd name="T0" fmla="*/ 1128 w 1128"/>
                <a:gd name="T1" fmla="*/ 188 h 302"/>
                <a:gd name="T2" fmla="*/ 974 w 1128"/>
                <a:gd name="T3" fmla="*/ 252 h 302"/>
                <a:gd name="T4" fmla="*/ 352 w 1128"/>
                <a:gd name="T5" fmla="*/ 230 h 302"/>
                <a:gd name="T6" fmla="*/ 404 w 1128"/>
                <a:gd name="T7" fmla="*/ 276 h 302"/>
                <a:gd name="T8" fmla="*/ 0 w 1128"/>
                <a:gd name="T9" fmla="*/ 302 h 302"/>
                <a:gd name="T10" fmla="*/ 200 w 1128"/>
                <a:gd name="T11" fmla="*/ 128 h 302"/>
                <a:gd name="T12" fmla="*/ 250 w 1128"/>
                <a:gd name="T13" fmla="*/ 166 h 302"/>
                <a:gd name="T14" fmla="*/ 1128 w 1128"/>
                <a:gd name="T15" fmla="*/ 188 h 3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8" h="302">
                  <a:moveTo>
                    <a:pt x="1128" y="188"/>
                  </a:moveTo>
                  <a:cubicBezTo>
                    <a:pt x="974" y="252"/>
                    <a:pt x="974" y="252"/>
                    <a:pt x="974" y="252"/>
                  </a:cubicBezTo>
                  <a:cubicBezTo>
                    <a:pt x="974" y="252"/>
                    <a:pt x="724" y="118"/>
                    <a:pt x="352" y="230"/>
                  </a:cubicBezTo>
                  <a:cubicBezTo>
                    <a:pt x="404" y="276"/>
                    <a:pt x="404" y="276"/>
                    <a:pt x="404" y="276"/>
                  </a:cubicBezTo>
                  <a:cubicBezTo>
                    <a:pt x="0" y="302"/>
                    <a:pt x="0" y="302"/>
                    <a:pt x="0" y="302"/>
                  </a:cubicBezTo>
                  <a:cubicBezTo>
                    <a:pt x="200" y="128"/>
                    <a:pt x="200" y="128"/>
                    <a:pt x="200" y="128"/>
                  </a:cubicBezTo>
                  <a:cubicBezTo>
                    <a:pt x="250" y="166"/>
                    <a:pt x="250" y="166"/>
                    <a:pt x="250" y="166"/>
                  </a:cubicBezTo>
                  <a:cubicBezTo>
                    <a:pt x="250" y="166"/>
                    <a:pt x="688" y="0"/>
                    <a:pt x="1128" y="188"/>
                  </a:cubicBezTo>
                  <a:close/>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fontAlgn="auto">
                <a:spcBef>
                  <a:spcPts val="0"/>
                </a:spcBef>
                <a:spcAft>
                  <a:spcPts val="0"/>
                </a:spcAft>
                <a:defRPr/>
              </a:pPr>
              <a:endParaRPr lang="zh-CN" altLang="en-US" kern="0">
                <a:solidFill>
                  <a:prstClr val="white"/>
                </a:solidFill>
                <a:latin typeface="Calibri"/>
                <a:ea typeface="微软雅黑" pitchFamily="34" charset="-122"/>
              </a:endParaRPr>
            </a:p>
          </p:txBody>
        </p:sp>
        <p:sp>
          <p:nvSpPr>
            <p:cNvPr id="27" name="任意多边形 7"/>
            <p:cNvSpPr>
              <a:spLocks/>
            </p:cNvSpPr>
            <p:nvPr/>
          </p:nvSpPr>
          <p:spPr bwMode="auto">
            <a:xfrm>
              <a:off x="5501" y="1036179"/>
              <a:ext cx="1504411" cy="391064"/>
            </a:xfrm>
            <a:custGeom>
              <a:avLst/>
              <a:gdLst>
                <a:gd name="T0" fmla="*/ 1518249 w 1518249"/>
                <a:gd name="T1" fmla="*/ 0 h 391064"/>
                <a:gd name="T2" fmla="*/ 1518249 w 1518249"/>
                <a:gd name="T3" fmla="*/ 276045 h 391064"/>
                <a:gd name="T4" fmla="*/ 0 w 1518249"/>
                <a:gd name="T5" fmla="*/ 391064 h 391064"/>
                <a:gd name="T6" fmla="*/ 0 w 1518249"/>
                <a:gd name="T7" fmla="*/ 97766 h 391064"/>
                <a:gd name="T8" fmla="*/ 1518249 w 1518249"/>
                <a:gd name="T9" fmla="*/ 0 h 391064"/>
              </a:gdLst>
              <a:ahLst/>
              <a:cxnLst>
                <a:cxn ang="0">
                  <a:pos x="T0" y="T1"/>
                </a:cxn>
                <a:cxn ang="0">
                  <a:pos x="T2" y="T3"/>
                </a:cxn>
                <a:cxn ang="0">
                  <a:pos x="T4" y="T5"/>
                </a:cxn>
                <a:cxn ang="0">
                  <a:pos x="T6" y="T7"/>
                </a:cxn>
                <a:cxn ang="0">
                  <a:pos x="T8" y="T9"/>
                </a:cxn>
              </a:cxnLst>
              <a:rect l="0" t="0" r="r" b="b"/>
              <a:pathLst>
                <a:path w="1518249" h="391064">
                  <a:moveTo>
                    <a:pt x="1518249" y="0"/>
                  </a:moveTo>
                  <a:lnTo>
                    <a:pt x="1518249" y="276045"/>
                  </a:lnTo>
                  <a:lnTo>
                    <a:pt x="0" y="391064"/>
                  </a:lnTo>
                  <a:lnTo>
                    <a:pt x="0" y="97766"/>
                  </a:lnTo>
                  <a:lnTo>
                    <a:pt x="1518249" y="0"/>
                  </a:lnTo>
                  <a:close/>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fontAlgn="auto">
                <a:spcBef>
                  <a:spcPts val="0"/>
                </a:spcBef>
                <a:spcAft>
                  <a:spcPts val="0"/>
                </a:spcAft>
                <a:defRPr/>
              </a:pPr>
              <a:endParaRPr lang="zh-CN" altLang="en-US" kern="0">
                <a:solidFill>
                  <a:prstClr val="white"/>
                </a:solidFill>
                <a:latin typeface="Calibri"/>
                <a:ea typeface="微软雅黑" pitchFamily="34" charset="-122"/>
              </a:endParaRPr>
            </a:p>
          </p:txBody>
        </p:sp>
        <p:sp>
          <p:nvSpPr>
            <p:cNvPr id="28" name="任意多边形 8"/>
            <p:cNvSpPr>
              <a:spLocks/>
            </p:cNvSpPr>
            <p:nvPr/>
          </p:nvSpPr>
          <p:spPr bwMode="auto">
            <a:xfrm>
              <a:off x="3666516" y="714126"/>
              <a:ext cx="557841" cy="500332"/>
            </a:xfrm>
            <a:custGeom>
              <a:avLst/>
              <a:gdLst>
                <a:gd name="T0" fmla="*/ 0 w 557841"/>
                <a:gd name="T1" fmla="*/ 230038 h 500332"/>
                <a:gd name="T2" fmla="*/ 0 w 557841"/>
                <a:gd name="T3" fmla="*/ 500332 h 500332"/>
                <a:gd name="T4" fmla="*/ 557841 w 557841"/>
                <a:gd name="T5" fmla="*/ 276045 h 500332"/>
                <a:gd name="T6" fmla="*/ 557841 w 557841"/>
                <a:gd name="T7" fmla="*/ 0 h 500332"/>
                <a:gd name="T8" fmla="*/ 0 w 557841"/>
                <a:gd name="T9" fmla="*/ 230038 h 500332"/>
              </a:gdLst>
              <a:ahLst/>
              <a:cxnLst>
                <a:cxn ang="0">
                  <a:pos x="T0" y="T1"/>
                </a:cxn>
                <a:cxn ang="0">
                  <a:pos x="T2" y="T3"/>
                </a:cxn>
                <a:cxn ang="0">
                  <a:pos x="T4" y="T5"/>
                </a:cxn>
                <a:cxn ang="0">
                  <a:pos x="T6" y="T7"/>
                </a:cxn>
                <a:cxn ang="0">
                  <a:pos x="T8" y="T9"/>
                </a:cxn>
              </a:cxnLst>
              <a:rect l="0" t="0" r="r" b="b"/>
              <a:pathLst>
                <a:path w="557841" h="500332">
                  <a:moveTo>
                    <a:pt x="0" y="230038"/>
                  </a:moveTo>
                  <a:lnTo>
                    <a:pt x="0" y="500332"/>
                  </a:lnTo>
                  <a:lnTo>
                    <a:pt x="557841" y="276045"/>
                  </a:lnTo>
                  <a:lnTo>
                    <a:pt x="557841" y="0"/>
                  </a:lnTo>
                  <a:lnTo>
                    <a:pt x="0" y="230038"/>
                  </a:lnTo>
                  <a:close/>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fontAlgn="auto">
                <a:spcBef>
                  <a:spcPts val="0"/>
                </a:spcBef>
                <a:spcAft>
                  <a:spcPts val="0"/>
                </a:spcAft>
                <a:defRPr/>
              </a:pPr>
              <a:endParaRPr lang="zh-CN" altLang="en-US" kern="0">
                <a:solidFill>
                  <a:prstClr val="white"/>
                </a:solidFill>
                <a:latin typeface="Calibri"/>
                <a:ea typeface="微软雅黑" pitchFamily="34" charset="-122"/>
              </a:endParaRPr>
            </a:p>
          </p:txBody>
        </p:sp>
      </p:grpSp>
      <p:grpSp>
        <p:nvGrpSpPr>
          <p:cNvPr id="29" name="Group 10"/>
          <p:cNvGrpSpPr>
            <a:grpSpLocks/>
          </p:cNvGrpSpPr>
          <p:nvPr/>
        </p:nvGrpSpPr>
        <p:grpSpPr bwMode="auto">
          <a:xfrm>
            <a:off x="4389837" y="3139145"/>
            <a:ext cx="3286405" cy="816748"/>
            <a:chOff x="0" y="0"/>
            <a:chExt cx="4230687" cy="1183415"/>
          </a:xfrm>
        </p:grpSpPr>
        <p:sp>
          <p:nvSpPr>
            <p:cNvPr id="30" name="任意多边形 10"/>
            <p:cNvSpPr>
              <a:spLocks/>
            </p:cNvSpPr>
            <p:nvPr/>
          </p:nvSpPr>
          <p:spPr bwMode="auto">
            <a:xfrm>
              <a:off x="2741168" y="90732"/>
              <a:ext cx="291830" cy="552476"/>
            </a:xfrm>
            <a:custGeom>
              <a:avLst/>
              <a:gdLst>
                <a:gd name="T0" fmla="*/ 0 w 291830"/>
                <a:gd name="T1" fmla="*/ 0 h 476655"/>
                <a:gd name="T2" fmla="*/ 9728 w 291830"/>
                <a:gd name="T3" fmla="*/ 345332 h 476655"/>
                <a:gd name="T4" fmla="*/ 291830 w 291830"/>
                <a:gd name="T5" fmla="*/ 476655 h 476655"/>
                <a:gd name="T6" fmla="*/ 282102 w 291830"/>
                <a:gd name="T7" fmla="*/ 136187 h 476655"/>
                <a:gd name="T8" fmla="*/ 0 w 291830"/>
                <a:gd name="T9" fmla="*/ 0 h 476655"/>
              </a:gdLst>
              <a:ahLst/>
              <a:cxnLst>
                <a:cxn ang="0">
                  <a:pos x="T0" y="T1"/>
                </a:cxn>
                <a:cxn ang="0">
                  <a:pos x="T2" y="T3"/>
                </a:cxn>
                <a:cxn ang="0">
                  <a:pos x="T4" y="T5"/>
                </a:cxn>
                <a:cxn ang="0">
                  <a:pos x="T6" y="T7"/>
                </a:cxn>
                <a:cxn ang="0">
                  <a:pos x="T8" y="T9"/>
                </a:cxn>
              </a:cxnLst>
              <a:rect l="0" t="0" r="r" b="b"/>
              <a:pathLst>
                <a:path w="291830" h="476655">
                  <a:moveTo>
                    <a:pt x="0" y="0"/>
                  </a:moveTo>
                  <a:lnTo>
                    <a:pt x="9728" y="345332"/>
                  </a:lnTo>
                  <a:lnTo>
                    <a:pt x="291830" y="476655"/>
                  </a:lnTo>
                  <a:lnTo>
                    <a:pt x="282102" y="136187"/>
                  </a:lnTo>
                  <a:lnTo>
                    <a:pt x="0" y="0"/>
                  </a:lnTo>
                  <a:close/>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fontAlgn="auto">
                <a:spcBef>
                  <a:spcPts val="0"/>
                </a:spcBef>
                <a:spcAft>
                  <a:spcPts val="0"/>
                </a:spcAft>
                <a:defRPr/>
              </a:pPr>
              <a:endParaRPr lang="zh-CN" altLang="en-US" kern="0">
                <a:solidFill>
                  <a:prstClr val="white"/>
                </a:solidFill>
                <a:latin typeface="Calibri"/>
                <a:ea typeface="微软雅黑" pitchFamily="34" charset="-122"/>
              </a:endParaRPr>
            </a:p>
          </p:txBody>
        </p:sp>
        <p:sp>
          <p:nvSpPr>
            <p:cNvPr id="31" name="Freeform 7"/>
            <p:cNvSpPr>
              <a:spLocks/>
            </p:cNvSpPr>
            <p:nvPr/>
          </p:nvSpPr>
          <p:spPr bwMode="auto">
            <a:xfrm>
              <a:off x="0" y="0"/>
              <a:ext cx="4230687" cy="1183415"/>
            </a:xfrm>
            <a:custGeom>
              <a:avLst/>
              <a:gdLst>
                <a:gd name="T0" fmla="*/ 0 w 10000"/>
                <a:gd name="T1" fmla="*/ 3269 h 10032"/>
                <a:gd name="T2" fmla="*/ 10 w 10000"/>
                <a:gd name="T3" fmla="*/ 6374 h 10032"/>
                <a:gd name="T4" fmla="*/ 3606 w 10000"/>
                <a:gd name="T5" fmla="*/ 9987 h 10032"/>
                <a:gd name="T6" fmla="*/ 8454 w 10000"/>
                <a:gd name="T7" fmla="*/ 7378 h 10032"/>
                <a:gd name="T8" fmla="*/ 9132 w 10000"/>
                <a:gd name="T9" fmla="*/ 8524 h 10032"/>
                <a:gd name="T10" fmla="*/ 9980 w 10000"/>
                <a:gd name="T11" fmla="*/ 3064 h 10032"/>
                <a:gd name="T12" fmla="*/ 10000 w 10000"/>
                <a:gd name="T13" fmla="*/ 1 h 10032"/>
                <a:gd name="T14" fmla="*/ 6467 w 10000"/>
                <a:gd name="T15" fmla="*/ 3621 h 10032"/>
                <a:gd name="T16" fmla="*/ 7093 w 10000"/>
                <a:gd name="T17" fmla="*/ 4958 h 10032"/>
                <a:gd name="T18" fmla="*/ 4447 w 10000"/>
                <a:gd name="T19" fmla="*/ 6423 h 10032"/>
                <a:gd name="T20" fmla="*/ 0 w 10000"/>
                <a:gd name="T21" fmla="*/ 3269 h 10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00" h="10032">
                  <a:moveTo>
                    <a:pt x="0" y="3269"/>
                  </a:moveTo>
                  <a:cubicBezTo>
                    <a:pt x="1" y="6347"/>
                    <a:pt x="1" y="6368"/>
                    <a:pt x="10" y="6374"/>
                  </a:cubicBezTo>
                  <a:cubicBezTo>
                    <a:pt x="19" y="6381"/>
                    <a:pt x="1705" y="9655"/>
                    <a:pt x="3606" y="9987"/>
                  </a:cubicBezTo>
                  <a:cubicBezTo>
                    <a:pt x="5507" y="10319"/>
                    <a:pt x="7450" y="8778"/>
                    <a:pt x="8454" y="7378"/>
                  </a:cubicBezTo>
                  <a:cubicBezTo>
                    <a:pt x="8680" y="7760"/>
                    <a:pt x="9132" y="8588"/>
                    <a:pt x="9132" y="8524"/>
                  </a:cubicBezTo>
                  <a:cubicBezTo>
                    <a:pt x="9132" y="8504"/>
                    <a:pt x="9660" y="5206"/>
                    <a:pt x="9980" y="3064"/>
                  </a:cubicBezTo>
                  <a:cubicBezTo>
                    <a:pt x="9983" y="3045"/>
                    <a:pt x="10001" y="-50"/>
                    <a:pt x="10000" y="1"/>
                  </a:cubicBezTo>
                  <a:cubicBezTo>
                    <a:pt x="8822" y="1208"/>
                    <a:pt x="6951" y="2795"/>
                    <a:pt x="6467" y="3621"/>
                  </a:cubicBezTo>
                  <a:cubicBezTo>
                    <a:pt x="5983" y="4448"/>
                    <a:pt x="6885" y="4513"/>
                    <a:pt x="7093" y="4958"/>
                  </a:cubicBezTo>
                  <a:cubicBezTo>
                    <a:pt x="7093" y="4958"/>
                    <a:pt x="5628" y="6706"/>
                    <a:pt x="4447" y="6423"/>
                  </a:cubicBezTo>
                  <a:cubicBezTo>
                    <a:pt x="3264" y="6142"/>
                    <a:pt x="876" y="4988"/>
                    <a:pt x="0" y="3269"/>
                  </a:cubicBezTo>
                  <a:close/>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fontAlgn="auto">
                <a:spcBef>
                  <a:spcPts val="0"/>
                </a:spcBef>
                <a:spcAft>
                  <a:spcPts val="0"/>
                </a:spcAft>
                <a:defRPr/>
              </a:pPr>
              <a:endParaRPr lang="zh-CN" altLang="en-US" kern="0">
                <a:solidFill>
                  <a:prstClr val="white"/>
                </a:solidFill>
                <a:latin typeface="Calibri"/>
                <a:ea typeface="微软雅黑" pitchFamily="34" charset="-122"/>
              </a:endParaRPr>
            </a:p>
          </p:txBody>
        </p:sp>
        <p:sp>
          <p:nvSpPr>
            <p:cNvPr id="32" name="Freeform 7"/>
            <p:cNvSpPr>
              <a:spLocks/>
            </p:cNvSpPr>
            <p:nvPr/>
          </p:nvSpPr>
          <p:spPr bwMode="auto">
            <a:xfrm>
              <a:off x="0" y="0"/>
              <a:ext cx="4230687" cy="863599"/>
            </a:xfrm>
            <a:custGeom>
              <a:avLst/>
              <a:gdLst>
                <a:gd name="T0" fmla="*/ 160 w 1128"/>
                <a:gd name="T1" fmla="*/ 42 h 230"/>
                <a:gd name="T2" fmla="*/ 0 w 1128"/>
                <a:gd name="T3" fmla="*/ 104 h 230"/>
                <a:gd name="T4" fmla="*/ 410 w 1128"/>
                <a:gd name="T5" fmla="*/ 224 h 230"/>
                <a:gd name="T6" fmla="*/ 952 w 1128"/>
                <a:gd name="T7" fmla="*/ 142 h 230"/>
                <a:gd name="T8" fmla="*/ 1028 w 1128"/>
                <a:gd name="T9" fmla="*/ 178 h 230"/>
                <a:gd name="T10" fmla="*/ 1128 w 1128"/>
                <a:gd name="T11" fmla="*/ 0 h 230"/>
                <a:gd name="T12" fmla="*/ 730 w 1128"/>
                <a:gd name="T13" fmla="*/ 24 h 230"/>
                <a:gd name="T14" fmla="*/ 800 w 1128"/>
                <a:gd name="T15" fmla="*/ 66 h 230"/>
                <a:gd name="T16" fmla="*/ 504 w 1128"/>
                <a:gd name="T17" fmla="*/ 112 h 230"/>
                <a:gd name="T18" fmla="*/ 160 w 1128"/>
                <a:gd name="T19" fmla="*/ 42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8" h="230">
                  <a:moveTo>
                    <a:pt x="160" y="42"/>
                  </a:moveTo>
                  <a:cubicBezTo>
                    <a:pt x="0" y="104"/>
                    <a:pt x="0" y="104"/>
                    <a:pt x="0" y="104"/>
                  </a:cubicBezTo>
                  <a:cubicBezTo>
                    <a:pt x="0" y="104"/>
                    <a:pt x="152" y="218"/>
                    <a:pt x="410" y="224"/>
                  </a:cubicBezTo>
                  <a:cubicBezTo>
                    <a:pt x="668" y="230"/>
                    <a:pt x="840" y="186"/>
                    <a:pt x="952" y="142"/>
                  </a:cubicBezTo>
                  <a:cubicBezTo>
                    <a:pt x="1028" y="178"/>
                    <a:pt x="1028" y="178"/>
                    <a:pt x="1028" y="178"/>
                  </a:cubicBezTo>
                  <a:cubicBezTo>
                    <a:pt x="1128" y="0"/>
                    <a:pt x="1128" y="0"/>
                    <a:pt x="1128" y="0"/>
                  </a:cubicBezTo>
                  <a:cubicBezTo>
                    <a:pt x="730" y="24"/>
                    <a:pt x="730" y="24"/>
                    <a:pt x="730" y="24"/>
                  </a:cubicBezTo>
                  <a:cubicBezTo>
                    <a:pt x="800" y="66"/>
                    <a:pt x="800" y="66"/>
                    <a:pt x="800" y="66"/>
                  </a:cubicBezTo>
                  <a:cubicBezTo>
                    <a:pt x="800" y="66"/>
                    <a:pt x="688" y="117"/>
                    <a:pt x="504" y="112"/>
                  </a:cubicBezTo>
                  <a:cubicBezTo>
                    <a:pt x="320" y="108"/>
                    <a:pt x="258" y="96"/>
                    <a:pt x="160" y="42"/>
                  </a:cubicBezTo>
                  <a:close/>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fontAlgn="auto">
                <a:spcBef>
                  <a:spcPts val="0"/>
                </a:spcBef>
                <a:spcAft>
                  <a:spcPts val="0"/>
                </a:spcAft>
                <a:defRPr/>
              </a:pPr>
              <a:endParaRPr lang="zh-CN" altLang="en-US" kern="0">
                <a:solidFill>
                  <a:prstClr val="white"/>
                </a:solidFill>
                <a:latin typeface="Calibri"/>
                <a:ea typeface="微软雅黑" pitchFamily="34" charset="-122"/>
              </a:endParaRPr>
            </a:p>
          </p:txBody>
        </p:sp>
        <p:sp>
          <p:nvSpPr>
            <p:cNvPr id="33" name="任意多边形 13"/>
            <p:cNvSpPr>
              <a:spLocks/>
            </p:cNvSpPr>
            <p:nvPr/>
          </p:nvSpPr>
          <p:spPr bwMode="auto">
            <a:xfrm>
              <a:off x="3573016" y="533472"/>
              <a:ext cx="291830" cy="476655"/>
            </a:xfrm>
            <a:custGeom>
              <a:avLst/>
              <a:gdLst>
                <a:gd name="T0" fmla="*/ 0 w 291830"/>
                <a:gd name="T1" fmla="*/ 0 h 476655"/>
                <a:gd name="T2" fmla="*/ 9728 w 291830"/>
                <a:gd name="T3" fmla="*/ 345332 h 476655"/>
                <a:gd name="T4" fmla="*/ 291830 w 291830"/>
                <a:gd name="T5" fmla="*/ 476655 h 476655"/>
                <a:gd name="T6" fmla="*/ 282102 w 291830"/>
                <a:gd name="T7" fmla="*/ 136187 h 476655"/>
                <a:gd name="T8" fmla="*/ 0 w 291830"/>
                <a:gd name="T9" fmla="*/ 0 h 476655"/>
              </a:gdLst>
              <a:ahLst/>
              <a:cxnLst>
                <a:cxn ang="0">
                  <a:pos x="T0" y="T1"/>
                </a:cxn>
                <a:cxn ang="0">
                  <a:pos x="T2" y="T3"/>
                </a:cxn>
                <a:cxn ang="0">
                  <a:pos x="T4" y="T5"/>
                </a:cxn>
                <a:cxn ang="0">
                  <a:pos x="T6" y="T7"/>
                </a:cxn>
                <a:cxn ang="0">
                  <a:pos x="T8" y="T9"/>
                </a:cxn>
              </a:cxnLst>
              <a:rect l="0" t="0" r="r" b="b"/>
              <a:pathLst>
                <a:path w="291830" h="476655">
                  <a:moveTo>
                    <a:pt x="0" y="0"/>
                  </a:moveTo>
                  <a:lnTo>
                    <a:pt x="9728" y="345332"/>
                  </a:lnTo>
                  <a:lnTo>
                    <a:pt x="291830" y="476655"/>
                  </a:lnTo>
                  <a:lnTo>
                    <a:pt x="282102" y="136187"/>
                  </a:lnTo>
                  <a:lnTo>
                    <a:pt x="0" y="0"/>
                  </a:lnTo>
                  <a:close/>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fontAlgn="auto">
                <a:spcBef>
                  <a:spcPts val="0"/>
                </a:spcBef>
                <a:spcAft>
                  <a:spcPts val="0"/>
                </a:spcAft>
                <a:defRPr/>
              </a:pPr>
              <a:endParaRPr lang="zh-CN" altLang="en-US" kern="0">
                <a:solidFill>
                  <a:prstClr val="white"/>
                </a:solidFill>
                <a:latin typeface="Calibri"/>
                <a:ea typeface="微软雅黑" pitchFamily="34" charset="-122"/>
              </a:endParaRPr>
            </a:p>
          </p:txBody>
        </p:sp>
      </p:grpSp>
      <p:sp>
        <p:nvSpPr>
          <p:cNvPr id="34" name="任意多边形 14"/>
          <p:cNvSpPr>
            <a:spLocks/>
          </p:cNvSpPr>
          <p:nvPr/>
        </p:nvSpPr>
        <p:spPr bwMode="auto">
          <a:xfrm>
            <a:off x="3935922" y="1371265"/>
            <a:ext cx="374779" cy="1844030"/>
          </a:xfrm>
          <a:custGeom>
            <a:avLst/>
            <a:gdLst>
              <a:gd name="T0" fmla="*/ 836913 w 374574"/>
              <a:gd name="T1" fmla="*/ 273122 h 2291509"/>
              <a:gd name="T2" fmla="*/ 836913 w 374574"/>
              <a:gd name="T3" fmla="*/ 0 h 2291509"/>
              <a:gd name="T4" fmla="*/ 0 w 374574"/>
              <a:gd name="T5" fmla="*/ 0 h 2291509"/>
              <a:gd name="T6" fmla="*/ 0 60000 65536"/>
              <a:gd name="T7" fmla="*/ 0 60000 65536"/>
              <a:gd name="T8" fmla="*/ 0 60000 65536"/>
              <a:gd name="T9" fmla="*/ 0 w 374574"/>
              <a:gd name="T10" fmla="*/ 0 h 2291509"/>
              <a:gd name="T11" fmla="*/ 374574 w 374574"/>
              <a:gd name="T12" fmla="*/ 2291509 h 2291509"/>
            </a:gdLst>
            <a:ahLst/>
            <a:cxnLst>
              <a:cxn ang="T6">
                <a:pos x="T0" y="T1"/>
              </a:cxn>
              <a:cxn ang="T7">
                <a:pos x="T2" y="T3"/>
              </a:cxn>
              <a:cxn ang="T8">
                <a:pos x="T4" y="T5"/>
              </a:cxn>
            </a:cxnLst>
            <a:rect l="T9" t="T10" r="T11" b="T12"/>
            <a:pathLst>
              <a:path w="374574" h="2291509">
                <a:moveTo>
                  <a:pt x="374574" y="2291509"/>
                </a:moveTo>
                <a:lnTo>
                  <a:pt x="374574" y="0"/>
                </a:lnTo>
                <a:lnTo>
                  <a:pt x="0" y="0"/>
                </a:lnTo>
              </a:path>
            </a:pathLst>
          </a:custGeom>
          <a:noFill/>
          <a:ln w="6350" cap="flat" cmpd="sng">
            <a:solidFill>
              <a:srgbClr val="C73E01"/>
            </a:solidFill>
            <a:prstDash val="sysDot"/>
            <a:round/>
            <a:headEnd type="oval" w="med" len="med"/>
            <a:tailEnd type="oval" w="med" len="med"/>
          </a:ln>
        </p:spPr>
        <p:txBody>
          <a:bodyPr anchor="ctr"/>
          <a:lstStyle/>
          <a:p>
            <a:endParaRPr lang="zh-CN" altLang="en-US"/>
          </a:p>
        </p:txBody>
      </p:sp>
      <p:sp>
        <p:nvSpPr>
          <p:cNvPr id="35" name="任意多边形 15"/>
          <p:cNvSpPr>
            <a:spLocks/>
          </p:cNvSpPr>
          <p:nvPr/>
        </p:nvSpPr>
        <p:spPr bwMode="auto">
          <a:xfrm flipH="1">
            <a:off x="4646658" y="1371265"/>
            <a:ext cx="428532" cy="2012755"/>
          </a:xfrm>
          <a:custGeom>
            <a:avLst/>
            <a:gdLst>
              <a:gd name="T0" fmla="*/ 5468116 w 374574"/>
              <a:gd name="T1" fmla="*/ 930691 h 2291509"/>
              <a:gd name="T2" fmla="*/ 5468116 w 374574"/>
              <a:gd name="T3" fmla="*/ 0 h 2291509"/>
              <a:gd name="T4" fmla="*/ 0 w 374574"/>
              <a:gd name="T5" fmla="*/ 0 h 2291509"/>
              <a:gd name="T6" fmla="*/ 0 60000 65536"/>
              <a:gd name="T7" fmla="*/ 0 60000 65536"/>
              <a:gd name="T8" fmla="*/ 0 60000 65536"/>
              <a:gd name="T9" fmla="*/ 0 w 374574"/>
              <a:gd name="T10" fmla="*/ 0 h 2291509"/>
              <a:gd name="T11" fmla="*/ 374574 w 374574"/>
              <a:gd name="T12" fmla="*/ 2291509 h 2291509"/>
            </a:gdLst>
            <a:ahLst/>
            <a:cxnLst>
              <a:cxn ang="T6">
                <a:pos x="T0" y="T1"/>
              </a:cxn>
              <a:cxn ang="T7">
                <a:pos x="T2" y="T3"/>
              </a:cxn>
              <a:cxn ang="T8">
                <a:pos x="T4" y="T5"/>
              </a:cxn>
            </a:cxnLst>
            <a:rect l="T9" t="T10" r="T11" b="T12"/>
            <a:pathLst>
              <a:path w="374574" h="2291509">
                <a:moveTo>
                  <a:pt x="374574" y="2291509"/>
                </a:moveTo>
                <a:lnTo>
                  <a:pt x="374574" y="0"/>
                </a:lnTo>
                <a:lnTo>
                  <a:pt x="0" y="0"/>
                </a:lnTo>
              </a:path>
            </a:pathLst>
          </a:custGeom>
          <a:noFill/>
          <a:ln w="6350" cap="flat" cmpd="sng">
            <a:solidFill>
              <a:srgbClr val="BE1247"/>
            </a:solidFill>
            <a:prstDash val="sysDot"/>
            <a:round/>
            <a:headEnd type="oval" w="med" len="med"/>
            <a:tailEnd type="oval" w="med" len="med"/>
          </a:ln>
        </p:spPr>
        <p:txBody>
          <a:bodyPr anchor="ctr"/>
          <a:lstStyle/>
          <a:p>
            <a:endParaRPr lang="zh-CN" altLang="en-US"/>
          </a:p>
        </p:txBody>
      </p:sp>
      <p:grpSp>
        <p:nvGrpSpPr>
          <p:cNvPr id="36" name="Group 17"/>
          <p:cNvGrpSpPr>
            <a:grpSpLocks/>
          </p:cNvGrpSpPr>
          <p:nvPr/>
        </p:nvGrpSpPr>
        <p:grpSpPr bwMode="auto">
          <a:xfrm flipH="1">
            <a:off x="2441287" y="1422032"/>
            <a:ext cx="1146733" cy="439864"/>
            <a:chOff x="1037281" y="0"/>
            <a:chExt cx="1146233" cy="494771"/>
          </a:xfrm>
        </p:grpSpPr>
        <p:sp>
          <p:nvSpPr>
            <p:cNvPr id="53267" name="TextBox 11"/>
            <p:cNvSpPr txBox="1">
              <a:spLocks noChangeArrowheads="1"/>
            </p:cNvSpPr>
            <p:nvPr/>
          </p:nvSpPr>
          <p:spPr bwMode="auto">
            <a:xfrm>
              <a:off x="1037281" y="0"/>
              <a:ext cx="1146233" cy="494771"/>
            </a:xfrm>
            <a:prstGeom prst="rect">
              <a:avLst/>
            </a:prstGeom>
            <a:noFill/>
            <a:ln w="9525">
              <a:noFill/>
              <a:miter lim="800000"/>
              <a:headEnd/>
              <a:tailEnd/>
            </a:ln>
          </p:spPr>
          <p:txBody>
            <a:bodyPr>
              <a:spAutoFit/>
            </a:bodyPr>
            <a:lstStyle/>
            <a:p>
              <a:r>
                <a:rPr lang="zh-CN" altLang="en-US" sz="1129">
                  <a:solidFill>
                    <a:srgbClr val="262626"/>
                  </a:solidFill>
                  <a:latin typeface="微软雅黑" pitchFamily="34" charset="-122"/>
                  <a:ea typeface="微软雅黑" pitchFamily="34" charset="-122"/>
                </a:rPr>
                <a:t>点击添加文本    </a:t>
              </a:r>
              <a:endParaRPr lang="en-US" sz="1129">
                <a:solidFill>
                  <a:srgbClr val="262626"/>
                </a:solidFill>
                <a:latin typeface="微软雅黑" pitchFamily="34" charset="-122"/>
                <a:ea typeface="微软雅黑" pitchFamily="34" charset="-122"/>
              </a:endParaRPr>
            </a:p>
            <a:p>
              <a:r>
                <a:rPr lang="zh-CN" altLang="en-US" sz="1129">
                  <a:solidFill>
                    <a:srgbClr val="262626"/>
                  </a:solidFill>
                  <a:latin typeface="微软雅黑" pitchFamily="34" charset="-122"/>
                  <a:ea typeface="微软雅黑" pitchFamily="34" charset="-122"/>
                </a:rPr>
                <a:t>点击添加文本</a:t>
              </a:r>
              <a:endParaRPr lang="en-US" sz="1129">
                <a:solidFill>
                  <a:srgbClr val="262626"/>
                </a:solidFill>
                <a:latin typeface="微软雅黑" pitchFamily="34" charset="-122"/>
                <a:ea typeface="微软雅黑" pitchFamily="34" charset="-122"/>
              </a:endParaRPr>
            </a:p>
          </p:txBody>
        </p:sp>
        <p:sp>
          <p:nvSpPr>
            <p:cNvPr id="53268" name="TextBox 11"/>
            <p:cNvSpPr txBox="1">
              <a:spLocks noChangeArrowheads="1"/>
            </p:cNvSpPr>
            <p:nvPr/>
          </p:nvSpPr>
          <p:spPr bwMode="auto">
            <a:xfrm>
              <a:off x="1037281" y="0"/>
              <a:ext cx="1146233" cy="494771"/>
            </a:xfrm>
            <a:prstGeom prst="rect">
              <a:avLst/>
            </a:prstGeom>
            <a:noFill/>
            <a:ln w="9525">
              <a:noFill/>
              <a:miter lim="800000"/>
              <a:headEnd/>
              <a:tailEnd/>
            </a:ln>
          </p:spPr>
          <p:txBody>
            <a:bodyPr>
              <a:spAutoFit/>
            </a:bodyPr>
            <a:lstStyle/>
            <a:p>
              <a:r>
                <a:rPr lang="zh-CN" altLang="en-US" sz="1129">
                  <a:solidFill>
                    <a:srgbClr val="262626"/>
                  </a:solidFill>
                  <a:latin typeface="微软雅黑" pitchFamily="34" charset="-122"/>
                  <a:ea typeface="微软雅黑" pitchFamily="34" charset="-122"/>
                </a:rPr>
                <a:t>点击添加文本    </a:t>
              </a:r>
              <a:endParaRPr lang="en-US" sz="1129">
                <a:solidFill>
                  <a:srgbClr val="262626"/>
                </a:solidFill>
                <a:latin typeface="微软雅黑" pitchFamily="34" charset="-122"/>
                <a:ea typeface="微软雅黑" pitchFamily="34" charset="-122"/>
              </a:endParaRPr>
            </a:p>
            <a:p>
              <a:r>
                <a:rPr lang="zh-CN" altLang="en-US" sz="1129">
                  <a:solidFill>
                    <a:srgbClr val="262626"/>
                  </a:solidFill>
                  <a:latin typeface="微软雅黑" pitchFamily="34" charset="-122"/>
                  <a:ea typeface="微软雅黑" pitchFamily="34" charset="-122"/>
                </a:rPr>
                <a:t>点击添加文本</a:t>
              </a:r>
              <a:endParaRPr lang="en-US" sz="1129">
                <a:solidFill>
                  <a:srgbClr val="262626"/>
                </a:solidFill>
                <a:latin typeface="微软雅黑" pitchFamily="34" charset="-122"/>
                <a:ea typeface="微软雅黑" pitchFamily="34" charset="-122"/>
              </a:endParaRPr>
            </a:p>
          </p:txBody>
        </p:sp>
      </p:grpSp>
      <p:sp>
        <p:nvSpPr>
          <p:cNvPr id="39" name="矩形 19"/>
          <p:cNvSpPr>
            <a:spLocks noChangeArrowheads="1"/>
          </p:cNvSpPr>
          <p:nvPr/>
        </p:nvSpPr>
        <p:spPr bwMode="auto">
          <a:xfrm>
            <a:off x="1449841" y="1366786"/>
            <a:ext cx="2138179" cy="40315"/>
          </a:xfrm>
          <a:prstGeom prst="rect">
            <a:avLst/>
          </a:prstGeom>
          <a:solidFill>
            <a:srgbClr val="C73E01"/>
          </a:solidFill>
          <a:ln w="9525">
            <a:noFill/>
            <a:miter lim="800000"/>
            <a:headEnd/>
            <a:tailEnd/>
          </a:ln>
        </p:spPr>
        <p:txBody>
          <a:bodyPr anchor="ctr"/>
          <a:lstStyle/>
          <a:p>
            <a:pPr algn="ctr"/>
            <a:endParaRPr lang="zh-CN" altLang="en-US">
              <a:solidFill>
                <a:srgbClr val="FFFFFF"/>
              </a:solidFill>
              <a:latin typeface="Calibri" pitchFamily="34" charset="0"/>
            </a:endParaRPr>
          </a:p>
        </p:txBody>
      </p:sp>
      <p:sp>
        <p:nvSpPr>
          <p:cNvPr id="40" name="TextBox 11"/>
          <p:cNvSpPr txBox="1">
            <a:spLocks noChangeArrowheads="1"/>
          </p:cNvSpPr>
          <p:nvPr/>
        </p:nvSpPr>
        <p:spPr bwMode="auto">
          <a:xfrm flipH="1">
            <a:off x="1449841" y="1051733"/>
            <a:ext cx="1457306" cy="323935"/>
          </a:xfrm>
          <a:prstGeom prst="rect">
            <a:avLst/>
          </a:prstGeom>
          <a:noFill/>
          <a:ln w="9525">
            <a:noFill/>
            <a:miter lim="800000"/>
            <a:headEnd/>
            <a:tailEnd/>
          </a:ln>
        </p:spPr>
        <p:txBody>
          <a:bodyPr>
            <a:spAutoFit/>
          </a:bodyPr>
          <a:lstStyle/>
          <a:p>
            <a:r>
              <a:rPr lang="zh-CN" altLang="en-US" sz="1505" b="1">
                <a:solidFill>
                  <a:srgbClr val="000000"/>
                </a:solidFill>
                <a:latin typeface="微软雅黑" pitchFamily="34" charset="-122"/>
                <a:ea typeface="微软雅黑" pitchFamily="34" charset="-122"/>
              </a:rPr>
              <a:t>点击添加文本    </a:t>
            </a:r>
            <a:endParaRPr lang="en-US" sz="1505" b="1">
              <a:solidFill>
                <a:srgbClr val="000000"/>
              </a:solidFill>
              <a:latin typeface="微软雅黑" pitchFamily="34" charset="-122"/>
              <a:ea typeface="微软雅黑" pitchFamily="34" charset="-122"/>
            </a:endParaRPr>
          </a:p>
        </p:txBody>
      </p:sp>
      <p:grpSp>
        <p:nvGrpSpPr>
          <p:cNvPr id="41" name="Group 22"/>
          <p:cNvGrpSpPr>
            <a:grpSpLocks/>
          </p:cNvGrpSpPr>
          <p:nvPr/>
        </p:nvGrpSpPr>
        <p:grpSpPr bwMode="auto">
          <a:xfrm flipH="1">
            <a:off x="6472770" y="1422032"/>
            <a:ext cx="1146733" cy="439864"/>
            <a:chOff x="1037281" y="0"/>
            <a:chExt cx="1146233" cy="494771"/>
          </a:xfrm>
        </p:grpSpPr>
        <p:sp>
          <p:nvSpPr>
            <p:cNvPr id="53265" name="TextBox 11"/>
            <p:cNvSpPr txBox="1">
              <a:spLocks noChangeArrowheads="1"/>
            </p:cNvSpPr>
            <p:nvPr/>
          </p:nvSpPr>
          <p:spPr bwMode="auto">
            <a:xfrm>
              <a:off x="1037281" y="0"/>
              <a:ext cx="1146233" cy="494771"/>
            </a:xfrm>
            <a:prstGeom prst="rect">
              <a:avLst/>
            </a:prstGeom>
            <a:noFill/>
            <a:ln w="9525">
              <a:noFill/>
              <a:miter lim="800000"/>
              <a:headEnd/>
              <a:tailEnd/>
            </a:ln>
          </p:spPr>
          <p:txBody>
            <a:bodyPr>
              <a:spAutoFit/>
            </a:bodyPr>
            <a:lstStyle/>
            <a:p>
              <a:r>
                <a:rPr lang="zh-CN" altLang="en-US" sz="1129">
                  <a:solidFill>
                    <a:srgbClr val="262626"/>
                  </a:solidFill>
                  <a:latin typeface="微软雅黑" pitchFamily="34" charset="-122"/>
                  <a:ea typeface="微软雅黑" pitchFamily="34" charset="-122"/>
                </a:rPr>
                <a:t>点击添加文本    </a:t>
              </a:r>
              <a:endParaRPr lang="en-US" sz="1129">
                <a:solidFill>
                  <a:srgbClr val="262626"/>
                </a:solidFill>
                <a:latin typeface="微软雅黑" pitchFamily="34" charset="-122"/>
                <a:ea typeface="微软雅黑" pitchFamily="34" charset="-122"/>
              </a:endParaRPr>
            </a:p>
            <a:p>
              <a:r>
                <a:rPr lang="zh-CN" altLang="en-US" sz="1129">
                  <a:solidFill>
                    <a:srgbClr val="262626"/>
                  </a:solidFill>
                  <a:latin typeface="微软雅黑" pitchFamily="34" charset="-122"/>
                  <a:ea typeface="微软雅黑" pitchFamily="34" charset="-122"/>
                </a:rPr>
                <a:t>点击添加文本</a:t>
              </a:r>
              <a:endParaRPr lang="en-US" sz="1129">
                <a:solidFill>
                  <a:srgbClr val="262626"/>
                </a:solidFill>
                <a:latin typeface="微软雅黑" pitchFamily="34" charset="-122"/>
                <a:ea typeface="微软雅黑" pitchFamily="34" charset="-122"/>
              </a:endParaRPr>
            </a:p>
          </p:txBody>
        </p:sp>
        <p:sp>
          <p:nvSpPr>
            <p:cNvPr id="53266" name="TextBox 11"/>
            <p:cNvSpPr txBox="1">
              <a:spLocks noChangeArrowheads="1"/>
            </p:cNvSpPr>
            <p:nvPr/>
          </p:nvSpPr>
          <p:spPr bwMode="auto">
            <a:xfrm>
              <a:off x="1037281" y="0"/>
              <a:ext cx="1146233" cy="494771"/>
            </a:xfrm>
            <a:prstGeom prst="rect">
              <a:avLst/>
            </a:prstGeom>
            <a:noFill/>
            <a:ln w="9525">
              <a:noFill/>
              <a:miter lim="800000"/>
              <a:headEnd/>
              <a:tailEnd/>
            </a:ln>
          </p:spPr>
          <p:txBody>
            <a:bodyPr>
              <a:spAutoFit/>
            </a:bodyPr>
            <a:lstStyle/>
            <a:p>
              <a:r>
                <a:rPr lang="zh-CN" altLang="en-US" sz="1129">
                  <a:solidFill>
                    <a:srgbClr val="262626"/>
                  </a:solidFill>
                  <a:latin typeface="微软雅黑" pitchFamily="34" charset="-122"/>
                  <a:ea typeface="微软雅黑" pitchFamily="34" charset="-122"/>
                </a:rPr>
                <a:t>点击添加文本    </a:t>
              </a:r>
              <a:endParaRPr lang="en-US" sz="1129">
                <a:solidFill>
                  <a:srgbClr val="262626"/>
                </a:solidFill>
                <a:latin typeface="微软雅黑" pitchFamily="34" charset="-122"/>
                <a:ea typeface="微软雅黑" pitchFamily="34" charset="-122"/>
              </a:endParaRPr>
            </a:p>
            <a:p>
              <a:r>
                <a:rPr lang="zh-CN" altLang="en-US" sz="1129">
                  <a:solidFill>
                    <a:srgbClr val="262626"/>
                  </a:solidFill>
                  <a:latin typeface="微软雅黑" pitchFamily="34" charset="-122"/>
                  <a:ea typeface="微软雅黑" pitchFamily="34" charset="-122"/>
                </a:rPr>
                <a:t>点击添加文本</a:t>
              </a:r>
              <a:endParaRPr lang="en-US" sz="1129">
                <a:solidFill>
                  <a:srgbClr val="262626"/>
                </a:solidFill>
                <a:latin typeface="微软雅黑" pitchFamily="34" charset="-122"/>
                <a:ea typeface="微软雅黑" pitchFamily="34" charset="-122"/>
              </a:endParaRPr>
            </a:p>
          </p:txBody>
        </p:sp>
      </p:grpSp>
      <p:sp>
        <p:nvSpPr>
          <p:cNvPr id="44" name="矩形 24"/>
          <p:cNvSpPr>
            <a:spLocks noChangeArrowheads="1"/>
          </p:cNvSpPr>
          <p:nvPr/>
        </p:nvSpPr>
        <p:spPr bwMode="auto">
          <a:xfrm>
            <a:off x="5481324" y="1366786"/>
            <a:ext cx="2138179" cy="40315"/>
          </a:xfrm>
          <a:prstGeom prst="rect">
            <a:avLst/>
          </a:prstGeom>
          <a:solidFill>
            <a:srgbClr val="BE1247"/>
          </a:solidFill>
          <a:ln w="9525">
            <a:noFill/>
            <a:miter lim="800000"/>
            <a:headEnd/>
            <a:tailEnd/>
          </a:ln>
        </p:spPr>
        <p:txBody>
          <a:bodyPr anchor="ctr"/>
          <a:lstStyle/>
          <a:p>
            <a:pPr algn="ctr"/>
            <a:endParaRPr lang="zh-CN" altLang="en-US">
              <a:solidFill>
                <a:srgbClr val="FFFFFF"/>
              </a:solidFill>
              <a:latin typeface="Calibri" pitchFamily="34" charset="0"/>
            </a:endParaRPr>
          </a:p>
        </p:txBody>
      </p:sp>
      <p:sp>
        <p:nvSpPr>
          <p:cNvPr id="45" name="TextBox 11"/>
          <p:cNvSpPr txBox="1">
            <a:spLocks noChangeArrowheads="1"/>
          </p:cNvSpPr>
          <p:nvPr/>
        </p:nvSpPr>
        <p:spPr bwMode="auto">
          <a:xfrm flipH="1">
            <a:off x="5481324" y="1051733"/>
            <a:ext cx="1457306" cy="323935"/>
          </a:xfrm>
          <a:prstGeom prst="rect">
            <a:avLst/>
          </a:prstGeom>
          <a:noFill/>
          <a:ln w="9525">
            <a:noFill/>
            <a:miter lim="800000"/>
            <a:headEnd/>
            <a:tailEnd/>
          </a:ln>
        </p:spPr>
        <p:txBody>
          <a:bodyPr>
            <a:spAutoFit/>
          </a:bodyPr>
          <a:lstStyle/>
          <a:p>
            <a:r>
              <a:rPr lang="zh-CN" altLang="en-US" sz="1505" b="1">
                <a:solidFill>
                  <a:srgbClr val="000000"/>
                </a:solidFill>
                <a:latin typeface="微软雅黑" pitchFamily="34" charset="-122"/>
                <a:ea typeface="微软雅黑" pitchFamily="34" charset="-122"/>
              </a:rPr>
              <a:t>点击添加文本    </a:t>
            </a:r>
            <a:endParaRPr lang="en-US" sz="1505" b="1">
              <a:solidFill>
                <a:srgbClr val="000000"/>
              </a:solidFill>
              <a:latin typeface="微软雅黑" pitchFamily="34" charset="-122"/>
              <a:ea typeface="微软雅黑" pitchFamily="34" charset="-122"/>
            </a:endParaRPr>
          </a:p>
        </p:txBody>
      </p:sp>
      <p:sp>
        <p:nvSpPr>
          <p:cNvPr id="46" name="TextBox 11"/>
          <p:cNvSpPr txBox="1">
            <a:spLocks noChangeArrowheads="1"/>
          </p:cNvSpPr>
          <p:nvPr/>
        </p:nvSpPr>
        <p:spPr bwMode="auto">
          <a:xfrm rot="20749143" flipH="1">
            <a:off x="1752949" y="2986137"/>
            <a:ext cx="1455814" cy="323935"/>
          </a:xfrm>
          <a:prstGeom prst="rect">
            <a:avLst/>
          </a:prstGeom>
          <a:noFill/>
          <a:ln w="9525">
            <a:noFill/>
            <a:miter lim="800000"/>
            <a:headEnd/>
            <a:tailEnd/>
          </a:ln>
        </p:spPr>
        <p:txBody>
          <a:bodyPr>
            <a:spAutoFit/>
          </a:bodyPr>
          <a:lstStyle/>
          <a:p>
            <a:r>
              <a:rPr lang="zh-CN" altLang="en-US" sz="1505" b="1">
                <a:solidFill>
                  <a:srgbClr val="FFFFFF"/>
                </a:solidFill>
                <a:latin typeface="微软雅黑" pitchFamily="34" charset="-122"/>
                <a:ea typeface="微软雅黑" pitchFamily="34" charset="-122"/>
              </a:rPr>
              <a:t>添加标题    </a:t>
            </a:r>
            <a:endParaRPr lang="en-US" sz="1505" b="1">
              <a:solidFill>
                <a:srgbClr val="FFFFFF"/>
              </a:solidFill>
              <a:latin typeface="微软雅黑" pitchFamily="34" charset="-122"/>
              <a:ea typeface="微软雅黑" pitchFamily="34" charset="-122"/>
            </a:endParaRPr>
          </a:p>
        </p:txBody>
      </p:sp>
      <p:sp>
        <p:nvSpPr>
          <p:cNvPr id="47" name="TextBox 11"/>
          <p:cNvSpPr txBox="1">
            <a:spLocks noChangeArrowheads="1"/>
          </p:cNvSpPr>
          <p:nvPr/>
        </p:nvSpPr>
        <p:spPr bwMode="auto">
          <a:xfrm rot="20857943" flipH="1">
            <a:off x="6159210" y="3286258"/>
            <a:ext cx="1457306" cy="323935"/>
          </a:xfrm>
          <a:prstGeom prst="rect">
            <a:avLst/>
          </a:prstGeom>
          <a:noFill/>
          <a:ln w="9525">
            <a:noFill/>
            <a:miter lim="800000"/>
            <a:headEnd/>
            <a:tailEnd/>
          </a:ln>
        </p:spPr>
        <p:txBody>
          <a:bodyPr>
            <a:spAutoFit/>
          </a:bodyPr>
          <a:lstStyle/>
          <a:p>
            <a:r>
              <a:rPr lang="zh-CN" altLang="en-US" sz="1505" b="1">
                <a:solidFill>
                  <a:srgbClr val="FFFFFF"/>
                </a:solidFill>
                <a:latin typeface="微软雅黑" pitchFamily="34" charset="-122"/>
                <a:ea typeface="微软雅黑" pitchFamily="34" charset="-122"/>
              </a:rPr>
              <a:t>添加标题    </a:t>
            </a:r>
            <a:endParaRPr lang="en-US" sz="1505" b="1">
              <a:solidFill>
                <a:srgbClr val="FFFFFF"/>
              </a:solidFill>
              <a:latin typeface="微软雅黑" pitchFamily="34" charset="-122"/>
              <a:ea typeface="微软雅黑" pitchFamily="34" charset="-122"/>
            </a:endParaRPr>
          </a:p>
        </p:txBody>
      </p:sp>
      <p:sp>
        <p:nvSpPr>
          <p:cNvPr id="53262" name="AutoShape 2" descr="d:\users\pc\appdata\roaming\360se6\User Data\Temp\get?name=T15fd0BChg1RCvBVdK.jpg"/>
          <p:cNvSpPr>
            <a:spLocks noChangeAspect="1" noChangeArrowheads="1"/>
          </p:cNvSpPr>
          <p:nvPr/>
        </p:nvSpPr>
        <p:spPr bwMode="auto">
          <a:xfrm>
            <a:off x="155287" y="-96494"/>
            <a:ext cx="304601" cy="270259"/>
          </a:xfrm>
          <a:prstGeom prst="rect">
            <a:avLst/>
          </a:prstGeom>
          <a:noFill/>
          <a:ln w="9525">
            <a:noFill/>
            <a:miter lim="800000"/>
            <a:headEnd/>
            <a:tailEnd/>
          </a:ln>
        </p:spPr>
        <p:txBody>
          <a:bodyPr/>
          <a:lstStyle/>
          <a:p>
            <a:endParaRPr lang="zh-CN" altLang="en-US">
              <a:latin typeface="Calibri" pitchFamily="34" charset="0"/>
            </a:endParaRPr>
          </a:p>
        </p:txBody>
      </p:sp>
      <p:pic>
        <p:nvPicPr>
          <p:cNvPr id="4099"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1660737" y="2004114"/>
            <a:ext cx="1330744" cy="74770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p:spPr>
      </p:pic>
      <p:pic>
        <p:nvPicPr>
          <p:cNvPr id="4102" name="Picture 6"/>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5734252" y="2002391"/>
            <a:ext cx="1481374" cy="8766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p:spPr>
      </p:pic>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right)">
                                      <p:cBhvr>
                                        <p:cTn id="7" dur="500"/>
                                        <p:tgtEl>
                                          <p:spTgt spid="24"/>
                                        </p:tgtEl>
                                      </p:cBhvr>
                                    </p:animEffect>
                                  </p:childTnLst>
                                </p:cTn>
                              </p:par>
                              <p:par>
                                <p:cTn id="8" presetID="22" presetClass="entr" presetSubtype="8"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wipe(left)">
                                      <p:cBhvr>
                                        <p:cTn id="10" dur="500"/>
                                        <p:tgtEl>
                                          <p:spTgt spid="29"/>
                                        </p:tgtEl>
                                      </p:cBhvr>
                                    </p:animEffect>
                                  </p:childTnLst>
                                </p:cTn>
                              </p:par>
                              <p:par>
                                <p:cTn id="11" presetID="53" presetClass="entr" presetSubtype="16"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750" fill="hold"/>
                                        <p:tgtEl>
                                          <p:spTgt spid="22"/>
                                        </p:tgtEl>
                                        <p:attrNameLst>
                                          <p:attrName>ppt_w</p:attrName>
                                        </p:attrNameLst>
                                      </p:cBhvr>
                                      <p:tavLst>
                                        <p:tav tm="0">
                                          <p:val>
                                            <p:fltVal val="0"/>
                                          </p:val>
                                        </p:tav>
                                        <p:tav tm="100000">
                                          <p:val>
                                            <p:strVal val="#ppt_w"/>
                                          </p:val>
                                        </p:tav>
                                      </p:tavLst>
                                    </p:anim>
                                    <p:anim calcmode="lin" valueType="num">
                                      <p:cBhvr>
                                        <p:cTn id="14" dur="750" fill="hold"/>
                                        <p:tgtEl>
                                          <p:spTgt spid="22"/>
                                        </p:tgtEl>
                                        <p:attrNameLst>
                                          <p:attrName>ppt_h</p:attrName>
                                        </p:attrNameLst>
                                      </p:cBhvr>
                                      <p:tavLst>
                                        <p:tav tm="0">
                                          <p:val>
                                            <p:fltVal val="0"/>
                                          </p:val>
                                        </p:tav>
                                        <p:tav tm="100000">
                                          <p:val>
                                            <p:strVal val="#ppt_h"/>
                                          </p:val>
                                        </p:tav>
                                      </p:tavLst>
                                    </p:anim>
                                    <p:animEffect transition="in" filter="fade">
                                      <p:cBhvr>
                                        <p:cTn id="15" dur="750"/>
                                        <p:tgtEl>
                                          <p:spTgt spid="22"/>
                                        </p:tgtEl>
                                      </p:cBhvr>
                                    </p:animEffect>
                                  </p:childTnLst>
                                </p:cTn>
                              </p:par>
                            </p:childTnLst>
                          </p:cTn>
                        </p:par>
                        <p:par>
                          <p:cTn id="16" fill="hold">
                            <p:stCondLst>
                              <p:cond delay="750"/>
                            </p:stCondLst>
                            <p:childTnLst>
                              <p:par>
                                <p:cTn id="17" presetID="42" presetClass="entr" presetSubtype="0" fill="hold" grpId="0"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1000"/>
                                        <p:tgtEl>
                                          <p:spTgt spid="46"/>
                                        </p:tgtEl>
                                      </p:cBhvr>
                                    </p:animEffect>
                                    <p:anim calcmode="lin" valueType="num">
                                      <p:cBhvr>
                                        <p:cTn id="20" dur="1000" fill="hold"/>
                                        <p:tgtEl>
                                          <p:spTgt spid="46"/>
                                        </p:tgtEl>
                                        <p:attrNameLst>
                                          <p:attrName>ppt_x</p:attrName>
                                        </p:attrNameLst>
                                      </p:cBhvr>
                                      <p:tavLst>
                                        <p:tav tm="0">
                                          <p:val>
                                            <p:strVal val="#ppt_x"/>
                                          </p:val>
                                        </p:tav>
                                        <p:tav tm="100000">
                                          <p:val>
                                            <p:strVal val="#ppt_x"/>
                                          </p:val>
                                        </p:tav>
                                      </p:tavLst>
                                    </p:anim>
                                    <p:anim calcmode="lin" valueType="num">
                                      <p:cBhvr>
                                        <p:cTn id="21" dur="1000" fill="hold"/>
                                        <p:tgtEl>
                                          <p:spTgt spid="46"/>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250"/>
                                  </p:stCondLst>
                                  <p:childTnLst>
                                    <p:set>
                                      <p:cBhvr>
                                        <p:cTn id="23" dur="1" fill="hold">
                                          <p:stCondLst>
                                            <p:cond delay="0"/>
                                          </p:stCondLst>
                                        </p:cTn>
                                        <p:tgtEl>
                                          <p:spTgt spid="47"/>
                                        </p:tgtEl>
                                        <p:attrNameLst>
                                          <p:attrName>style.visibility</p:attrName>
                                        </p:attrNameLst>
                                      </p:cBhvr>
                                      <p:to>
                                        <p:strVal val="visible"/>
                                      </p:to>
                                    </p:set>
                                    <p:animEffect transition="in" filter="fade">
                                      <p:cBhvr>
                                        <p:cTn id="24" dur="1000"/>
                                        <p:tgtEl>
                                          <p:spTgt spid="47"/>
                                        </p:tgtEl>
                                      </p:cBhvr>
                                    </p:animEffect>
                                    <p:anim calcmode="lin" valueType="num">
                                      <p:cBhvr>
                                        <p:cTn id="25" dur="1000" fill="hold"/>
                                        <p:tgtEl>
                                          <p:spTgt spid="47"/>
                                        </p:tgtEl>
                                        <p:attrNameLst>
                                          <p:attrName>ppt_x</p:attrName>
                                        </p:attrNameLst>
                                      </p:cBhvr>
                                      <p:tavLst>
                                        <p:tav tm="0">
                                          <p:val>
                                            <p:strVal val="#ppt_x"/>
                                          </p:val>
                                        </p:tav>
                                        <p:tav tm="100000">
                                          <p:val>
                                            <p:strVal val="#ppt_x"/>
                                          </p:val>
                                        </p:tav>
                                      </p:tavLst>
                                    </p:anim>
                                    <p:anim calcmode="lin" valueType="num">
                                      <p:cBhvr>
                                        <p:cTn id="26" dur="1000" fill="hold"/>
                                        <p:tgtEl>
                                          <p:spTgt spid="47"/>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22" presetClass="entr" presetSubtype="4"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down)">
                                      <p:cBhvr>
                                        <p:cTn id="30" dur="500"/>
                                        <p:tgtEl>
                                          <p:spTgt spid="34"/>
                                        </p:tgtEl>
                                      </p:cBhvr>
                                    </p:animEffect>
                                  </p:childTnLst>
                                </p:cTn>
                              </p:par>
                            </p:childTnLst>
                          </p:cTn>
                        </p:par>
                        <p:par>
                          <p:cTn id="31" fill="hold">
                            <p:stCondLst>
                              <p:cond delay="2500"/>
                            </p:stCondLst>
                            <p:childTnLst>
                              <p:par>
                                <p:cTn id="32" presetID="26" presetClass="emph" presetSubtype="0" repeatCount="2000" fill="hold" grpId="1" nodeType="afterEffect">
                                  <p:stCondLst>
                                    <p:cond delay="0"/>
                                  </p:stCondLst>
                                  <p:childTnLst>
                                    <p:animEffect transition="out" filter="fade">
                                      <p:cBhvr>
                                        <p:cTn id="33" dur="250" tmFilter="0, 0; .2, .5; .8, .5; 1, 0"/>
                                        <p:tgtEl>
                                          <p:spTgt spid="34"/>
                                        </p:tgtEl>
                                      </p:cBhvr>
                                    </p:animEffect>
                                    <p:animScale>
                                      <p:cBhvr>
                                        <p:cTn id="34" dur="125" autoRev="1" fill="hold"/>
                                        <p:tgtEl>
                                          <p:spTgt spid="34"/>
                                        </p:tgtEl>
                                      </p:cBhvr>
                                      <p:by x="105000" y="105000"/>
                                    </p:animScale>
                                  </p:childTnLst>
                                </p:cTn>
                              </p:par>
                            </p:childTnLst>
                          </p:cTn>
                        </p:par>
                        <p:par>
                          <p:cTn id="35" fill="hold">
                            <p:stCondLst>
                              <p:cond delay="3000"/>
                            </p:stCondLst>
                            <p:childTnLst>
                              <p:par>
                                <p:cTn id="36" presetID="22" presetClass="entr" presetSubtype="2" fill="hold" grpId="0"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right)">
                                      <p:cBhvr>
                                        <p:cTn id="38" dur="500"/>
                                        <p:tgtEl>
                                          <p:spTgt spid="39"/>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wipe(left)">
                                      <p:cBhvr>
                                        <p:cTn id="42" dur="500"/>
                                        <p:tgtEl>
                                          <p:spTgt spid="40"/>
                                        </p:tgtEl>
                                      </p:cBhvr>
                                    </p:animEffect>
                                  </p:childTnLst>
                                </p:cTn>
                              </p:par>
                            </p:childTnLst>
                          </p:cTn>
                        </p:par>
                        <p:par>
                          <p:cTn id="43" fill="hold">
                            <p:stCondLst>
                              <p:cond delay="4000"/>
                            </p:stCondLst>
                            <p:childTnLst>
                              <p:par>
                                <p:cTn id="44" presetID="42" presetClass="entr" presetSubtype="0" fill="hold" nodeType="after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1000"/>
                                        <p:tgtEl>
                                          <p:spTgt spid="36"/>
                                        </p:tgtEl>
                                      </p:cBhvr>
                                    </p:animEffect>
                                    <p:anim calcmode="lin" valueType="num">
                                      <p:cBhvr>
                                        <p:cTn id="47" dur="1000" fill="hold"/>
                                        <p:tgtEl>
                                          <p:spTgt spid="36"/>
                                        </p:tgtEl>
                                        <p:attrNameLst>
                                          <p:attrName>ppt_x</p:attrName>
                                        </p:attrNameLst>
                                      </p:cBhvr>
                                      <p:tavLst>
                                        <p:tav tm="0">
                                          <p:val>
                                            <p:strVal val="#ppt_x"/>
                                          </p:val>
                                        </p:tav>
                                        <p:tav tm="100000">
                                          <p:val>
                                            <p:strVal val="#ppt_x"/>
                                          </p:val>
                                        </p:tav>
                                      </p:tavLst>
                                    </p:anim>
                                    <p:anim calcmode="lin" valueType="num">
                                      <p:cBhvr>
                                        <p:cTn id="48" dur="1000" fill="hold"/>
                                        <p:tgtEl>
                                          <p:spTgt spid="36"/>
                                        </p:tgtEl>
                                        <p:attrNameLst>
                                          <p:attrName>ppt_y</p:attrName>
                                        </p:attrNameLst>
                                      </p:cBhvr>
                                      <p:tavLst>
                                        <p:tav tm="0">
                                          <p:val>
                                            <p:strVal val="#ppt_y+.1"/>
                                          </p:val>
                                        </p:tav>
                                        <p:tav tm="100000">
                                          <p:val>
                                            <p:strVal val="#ppt_y"/>
                                          </p:val>
                                        </p:tav>
                                      </p:tavLst>
                                    </p:anim>
                                  </p:childTnLst>
                                </p:cTn>
                              </p:par>
                            </p:childTnLst>
                          </p:cTn>
                        </p:par>
                        <p:par>
                          <p:cTn id="49" fill="hold">
                            <p:stCondLst>
                              <p:cond delay="5000"/>
                            </p:stCondLst>
                            <p:childTnLst>
                              <p:par>
                                <p:cTn id="50" presetID="10" presetClass="entr" presetSubtype="0" fill="hold" nodeType="afterEffect">
                                  <p:stCondLst>
                                    <p:cond delay="0"/>
                                  </p:stCondLst>
                                  <p:childTnLst>
                                    <p:set>
                                      <p:cBhvr>
                                        <p:cTn id="51" dur="1" fill="hold">
                                          <p:stCondLst>
                                            <p:cond delay="0"/>
                                          </p:stCondLst>
                                        </p:cTn>
                                        <p:tgtEl>
                                          <p:spTgt spid="4099"/>
                                        </p:tgtEl>
                                        <p:attrNameLst>
                                          <p:attrName>style.visibility</p:attrName>
                                        </p:attrNameLst>
                                      </p:cBhvr>
                                      <p:to>
                                        <p:strVal val="visible"/>
                                      </p:to>
                                    </p:set>
                                    <p:animEffect transition="in" filter="fade">
                                      <p:cBhvr>
                                        <p:cTn id="52" dur="500"/>
                                        <p:tgtEl>
                                          <p:spTgt spid="4099"/>
                                        </p:tgtEl>
                                      </p:cBhvr>
                                    </p:animEffect>
                                  </p:childTnLst>
                                </p:cTn>
                              </p:par>
                            </p:childTnLst>
                          </p:cTn>
                        </p:par>
                        <p:par>
                          <p:cTn id="53" fill="hold">
                            <p:stCondLst>
                              <p:cond delay="5500"/>
                            </p:stCondLst>
                            <p:childTnLst>
                              <p:par>
                                <p:cTn id="54" presetID="22" presetClass="entr" presetSubtype="4" fill="hold" grpId="0"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wipe(down)">
                                      <p:cBhvr>
                                        <p:cTn id="56" dur="500"/>
                                        <p:tgtEl>
                                          <p:spTgt spid="35"/>
                                        </p:tgtEl>
                                      </p:cBhvr>
                                    </p:animEffect>
                                  </p:childTnLst>
                                </p:cTn>
                              </p:par>
                            </p:childTnLst>
                          </p:cTn>
                        </p:par>
                        <p:par>
                          <p:cTn id="57" fill="hold">
                            <p:stCondLst>
                              <p:cond delay="6000"/>
                            </p:stCondLst>
                            <p:childTnLst>
                              <p:par>
                                <p:cTn id="58" presetID="26" presetClass="emph" presetSubtype="0" repeatCount="2000" fill="hold" grpId="1" nodeType="afterEffect">
                                  <p:stCondLst>
                                    <p:cond delay="0"/>
                                  </p:stCondLst>
                                  <p:childTnLst>
                                    <p:animEffect transition="out" filter="fade">
                                      <p:cBhvr>
                                        <p:cTn id="59" dur="250" tmFilter="0, 0; .2, .5; .8, .5; 1, 0"/>
                                        <p:tgtEl>
                                          <p:spTgt spid="35"/>
                                        </p:tgtEl>
                                      </p:cBhvr>
                                    </p:animEffect>
                                    <p:animScale>
                                      <p:cBhvr>
                                        <p:cTn id="60" dur="125" autoRev="1" fill="hold"/>
                                        <p:tgtEl>
                                          <p:spTgt spid="35"/>
                                        </p:tgtEl>
                                      </p:cBhvr>
                                      <p:by x="105000" y="105000"/>
                                    </p:animScale>
                                  </p:childTnLst>
                                </p:cTn>
                              </p:par>
                            </p:childTnLst>
                          </p:cTn>
                        </p:par>
                        <p:par>
                          <p:cTn id="61" fill="hold">
                            <p:stCondLst>
                              <p:cond delay="6500"/>
                            </p:stCondLst>
                            <p:childTnLst>
                              <p:par>
                                <p:cTn id="62" presetID="22" presetClass="entr" presetSubtype="8" fill="hold" grpId="0" nodeType="after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wipe(left)">
                                      <p:cBhvr>
                                        <p:cTn id="64" dur="500"/>
                                        <p:tgtEl>
                                          <p:spTgt spid="44"/>
                                        </p:tgtEl>
                                      </p:cBhvr>
                                    </p:animEffect>
                                  </p:childTnLst>
                                </p:cTn>
                              </p:par>
                            </p:childTnLst>
                          </p:cTn>
                        </p:par>
                        <p:par>
                          <p:cTn id="65" fill="hold">
                            <p:stCondLst>
                              <p:cond delay="7000"/>
                            </p:stCondLst>
                            <p:childTnLst>
                              <p:par>
                                <p:cTn id="66" presetID="22" presetClass="entr" presetSubtype="2"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right)">
                                      <p:cBhvr>
                                        <p:cTn id="68" dur="500"/>
                                        <p:tgtEl>
                                          <p:spTgt spid="45"/>
                                        </p:tgtEl>
                                      </p:cBhvr>
                                    </p:animEffect>
                                  </p:childTnLst>
                                </p:cTn>
                              </p:par>
                            </p:childTnLst>
                          </p:cTn>
                        </p:par>
                        <p:par>
                          <p:cTn id="69" fill="hold">
                            <p:stCondLst>
                              <p:cond delay="7500"/>
                            </p:stCondLst>
                            <p:childTnLst>
                              <p:par>
                                <p:cTn id="70" presetID="42" presetClass="entr" presetSubtype="0" fill="hold" nodeType="after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fade">
                                      <p:cBhvr>
                                        <p:cTn id="72" dur="1000"/>
                                        <p:tgtEl>
                                          <p:spTgt spid="41"/>
                                        </p:tgtEl>
                                      </p:cBhvr>
                                    </p:animEffect>
                                    <p:anim calcmode="lin" valueType="num">
                                      <p:cBhvr>
                                        <p:cTn id="73" dur="1000" fill="hold"/>
                                        <p:tgtEl>
                                          <p:spTgt spid="41"/>
                                        </p:tgtEl>
                                        <p:attrNameLst>
                                          <p:attrName>ppt_x</p:attrName>
                                        </p:attrNameLst>
                                      </p:cBhvr>
                                      <p:tavLst>
                                        <p:tav tm="0">
                                          <p:val>
                                            <p:strVal val="#ppt_x"/>
                                          </p:val>
                                        </p:tav>
                                        <p:tav tm="100000">
                                          <p:val>
                                            <p:strVal val="#ppt_x"/>
                                          </p:val>
                                        </p:tav>
                                      </p:tavLst>
                                    </p:anim>
                                    <p:anim calcmode="lin" valueType="num">
                                      <p:cBhvr>
                                        <p:cTn id="74" dur="1000" fill="hold"/>
                                        <p:tgtEl>
                                          <p:spTgt spid="41"/>
                                        </p:tgtEl>
                                        <p:attrNameLst>
                                          <p:attrName>ppt_y</p:attrName>
                                        </p:attrNameLst>
                                      </p:cBhvr>
                                      <p:tavLst>
                                        <p:tav tm="0">
                                          <p:val>
                                            <p:strVal val="#ppt_y+.1"/>
                                          </p:val>
                                        </p:tav>
                                        <p:tav tm="100000">
                                          <p:val>
                                            <p:strVal val="#ppt_y"/>
                                          </p:val>
                                        </p:tav>
                                      </p:tavLst>
                                    </p:anim>
                                  </p:childTnLst>
                                </p:cTn>
                              </p:par>
                            </p:childTnLst>
                          </p:cTn>
                        </p:par>
                        <p:par>
                          <p:cTn id="75" fill="hold">
                            <p:stCondLst>
                              <p:cond delay="8500"/>
                            </p:stCondLst>
                            <p:childTnLst>
                              <p:par>
                                <p:cTn id="76" presetID="10" presetClass="entr" presetSubtype="0" fill="hold" nodeType="afterEffect">
                                  <p:stCondLst>
                                    <p:cond delay="0"/>
                                  </p:stCondLst>
                                  <p:childTnLst>
                                    <p:set>
                                      <p:cBhvr>
                                        <p:cTn id="77" dur="1" fill="hold">
                                          <p:stCondLst>
                                            <p:cond delay="0"/>
                                          </p:stCondLst>
                                        </p:cTn>
                                        <p:tgtEl>
                                          <p:spTgt spid="4102"/>
                                        </p:tgtEl>
                                        <p:attrNameLst>
                                          <p:attrName>style.visibility</p:attrName>
                                        </p:attrNameLst>
                                      </p:cBhvr>
                                      <p:to>
                                        <p:strVal val="visible"/>
                                      </p:to>
                                    </p:set>
                                    <p:animEffect transition="in" filter="fade">
                                      <p:cBhvr>
                                        <p:cTn id="78" dur="500"/>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4" grpId="1" animBg="1"/>
      <p:bldP spid="35" grpId="0" animBg="1"/>
      <p:bldP spid="35" grpId="1" animBg="1"/>
      <p:bldP spid="39" grpId="0" animBg="1"/>
      <p:bldP spid="40" grpId="0"/>
      <p:bldP spid="44" grpId="0" animBg="1"/>
      <p:bldP spid="45" grpId="0"/>
      <p:bldP spid="46" grpId="0"/>
      <p:bldP spid="4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36" descr="中国地图副本"/>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33458" y="971103"/>
            <a:ext cx="3813484" cy="2568204"/>
          </a:xfrm>
          <a:prstGeom prst="rect">
            <a:avLst/>
          </a:prstGeom>
          <a:noFill/>
          <a:ln>
            <a:noFill/>
          </a:ln>
          <a:effectLst>
            <a:outerShdw blurRad="241300" dist="38100" dir="5400000" sx="105000" sy="105000" algn="t" rotWithShape="0">
              <a:prstClr val="black">
                <a:alpha val="24000"/>
              </a:prstClr>
            </a:outerShdw>
          </a:effectLst>
          <a:extLst/>
        </p:spPr>
      </p:pic>
      <p:sp>
        <p:nvSpPr>
          <p:cNvPr id="82" name="椭圆 81"/>
          <p:cNvSpPr/>
          <p:nvPr/>
        </p:nvSpPr>
        <p:spPr>
          <a:xfrm>
            <a:off x="4749685" y="2126795"/>
            <a:ext cx="241889" cy="215012"/>
          </a:xfrm>
          <a:prstGeom prst="ellipse">
            <a:avLst/>
          </a:prstGeom>
          <a:solidFill>
            <a:srgbClr val="0070C0"/>
          </a:solidFill>
          <a:ln w="15875" cap="flat" cmpd="sng" algn="ctr">
            <a:solidFill>
              <a:srgbClr val="FFFFFF"/>
            </a:solidFill>
            <a:prstDash val="solid"/>
          </a:ln>
          <a:effectLst/>
        </p:spPr>
        <p:txBody>
          <a:bodyPr anchor="ctr"/>
          <a:lstStyle/>
          <a:p>
            <a:pPr algn="ctr">
              <a:defRPr/>
            </a:pPr>
            <a:endParaRPr lang="zh-CN" altLang="en-US" kern="0">
              <a:solidFill>
                <a:srgbClr val="FFFFFF"/>
              </a:solidFill>
              <a:latin typeface="Arial"/>
              <a:ea typeface="宋体"/>
            </a:endParaRPr>
          </a:p>
        </p:txBody>
      </p:sp>
      <p:sp>
        <p:nvSpPr>
          <p:cNvPr id="83" name="Line 56"/>
          <p:cNvSpPr>
            <a:spLocks noChangeShapeType="1"/>
          </p:cNvSpPr>
          <p:nvPr/>
        </p:nvSpPr>
        <p:spPr bwMode="auto">
          <a:xfrm flipH="1">
            <a:off x="4870628" y="2234301"/>
            <a:ext cx="3404363" cy="0"/>
          </a:xfrm>
          <a:prstGeom prst="line">
            <a:avLst/>
          </a:prstGeom>
          <a:noFill/>
          <a:ln w="12700">
            <a:solidFill>
              <a:srgbClr val="C00000"/>
            </a:solidFill>
            <a:round/>
            <a:headEnd/>
            <a:tailEnd type="oval" w="med" len="med"/>
          </a:ln>
        </p:spPr>
        <p:txBody>
          <a:bodyPr/>
          <a:lstStyle/>
          <a:p>
            <a:endParaRPr lang="zh-CN" altLang="en-US"/>
          </a:p>
        </p:txBody>
      </p:sp>
      <p:sp>
        <p:nvSpPr>
          <p:cNvPr id="84" name="TextBox 52"/>
          <p:cNvSpPr txBox="1">
            <a:spLocks noChangeArrowheads="1"/>
          </p:cNvSpPr>
          <p:nvPr/>
        </p:nvSpPr>
        <p:spPr bwMode="auto">
          <a:xfrm>
            <a:off x="5148353" y="2255205"/>
            <a:ext cx="2518931" cy="369332"/>
          </a:xfrm>
          <a:prstGeom prst="rect">
            <a:avLst/>
          </a:prstGeom>
          <a:noFill/>
          <a:ln w="9525">
            <a:noFill/>
            <a:miter lim="800000"/>
            <a:headEnd/>
            <a:tailEnd/>
          </a:ln>
        </p:spPr>
        <p:txBody>
          <a:bodyPr>
            <a:spAutoFit/>
          </a:bodyPr>
          <a:lstStyle/>
          <a:p>
            <a:r>
              <a:rPr lang="zh-CN" altLang="en-US">
                <a:solidFill>
                  <a:srgbClr val="0070C0"/>
                </a:solidFill>
                <a:latin typeface="微软雅黑" pitchFamily="34" charset="-122"/>
                <a:ea typeface="微软雅黑" pitchFamily="34" charset="-122"/>
              </a:rPr>
              <a:t>单击添加文本</a:t>
            </a:r>
            <a:r>
              <a:rPr lang="en-US" altLang="zh-CN">
                <a:solidFill>
                  <a:srgbClr val="0070C0"/>
                </a:solidFill>
                <a:latin typeface="微软雅黑" pitchFamily="34" charset="-122"/>
                <a:ea typeface="微软雅黑" pitchFamily="34" charset="-122"/>
              </a:rPr>
              <a:t> … …</a:t>
            </a:r>
            <a:endParaRPr lang="zh-CN" altLang="en-US">
              <a:solidFill>
                <a:srgbClr val="0070C0"/>
              </a:solidFill>
              <a:latin typeface="微软雅黑" pitchFamily="34" charset="-122"/>
              <a:ea typeface="微软雅黑" pitchFamily="34" charset="-122"/>
            </a:endParaRPr>
          </a:p>
        </p:txBody>
      </p:sp>
      <p:sp>
        <p:nvSpPr>
          <p:cNvPr id="85" name="椭圆 84"/>
          <p:cNvSpPr/>
          <p:nvPr/>
        </p:nvSpPr>
        <p:spPr>
          <a:xfrm>
            <a:off x="3525308" y="2795722"/>
            <a:ext cx="231436" cy="206054"/>
          </a:xfrm>
          <a:prstGeom prst="ellipse">
            <a:avLst/>
          </a:prstGeom>
          <a:solidFill>
            <a:srgbClr val="FF0000"/>
          </a:solidFill>
          <a:ln w="12700" cap="flat" cmpd="sng" algn="ctr">
            <a:solidFill>
              <a:srgbClr val="FFFFFF"/>
            </a:solidFill>
            <a:prstDash val="solid"/>
          </a:ln>
          <a:effectLst/>
        </p:spPr>
        <p:txBody>
          <a:bodyPr anchor="ctr"/>
          <a:lstStyle/>
          <a:p>
            <a:pPr algn="ctr">
              <a:defRPr/>
            </a:pPr>
            <a:endParaRPr lang="zh-CN" altLang="en-US" kern="0">
              <a:solidFill>
                <a:srgbClr val="C00000"/>
              </a:solidFill>
              <a:latin typeface="Arial"/>
              <a:ea typeface="宋体"/>
            </a:endParaRPr>
          </a:p>
        </p:txBody>
      </p:sp>
      <p:sp>
        <p:nvSpPr>
          <p:cNvPr id="86" name="Rectangle 55"/>
          <p:cNvSpPr>
            <a:spLocks noChangeArrowheads="1"/>
          </p:cNvSpPr>
          <p:nvPr/>
        </p:nvSpPr>
        <p:spPr bwMode="auto">
          <a:xfrm>
            <a:off x="755530" y="3340719"/>
            <a:ext cx="2351699" cy="526811"/>
          </a:xfrm>
          <a:prstGeom prst="rect">
            <a:avLst/>
          </a:prstGeom>
          <a:noFill/>
          <a:ln>
            <a:noFill/>
          </a:ln>
          <a:extLst/>
        </p:spPr>
        <p:txBody>
          <a:bodyPr>
            <a:spAutoFit/>
          </a:bodyPr>
          <a:lstStyle/>
          <a:p>
            <a:pPr>
              <a:defRPr/>
            </a:pPr>
            <a:r>
              <a:rPr lang="zh-CN" altLang="en-US" sz="1129" b="1" dirty="0">
                <a:solidFill>
                  <a:srgbClr val="0070C0"/>
                </a:solidFill>
                <a:ea typeface="微软雅黑" pitchFamily="34" charset="-122"/>
              </a:rPr>
              <a:t>单击此处添加段落文字内容</a:t>
            </a:r>
            <a:endParaRPr lang="zh-CN" altLang="en-US" sz="988" b="1" dirty="0">
              <a:solidFill>
                <a:srgbClr val="0070C0"/>
              </a:solidFill>
              <a:ea typeface="微软雅黑" pitchFamily="34" charset="-122"/>
            </a:endParaRPr>
          </a:p>
          <a:p>
            <a:pPr>
              <a:defRPr/>
            </a:pPr>
            <a:r>
              <a:rPr lang="zh-CN" altLang="en-US" sz="847" dirty="0">
                <a:solidFill>
                  <a:srgbClr val="0070C0"/>
                </a:solidFill>
                <a:ea typeface="微软雅黑" pitchFamily="34" charset="-122"/>
              </a:rPr>
              <a:t>单击此处添加段落文字内容</a:t>
            </a:r>
          </a:p>
          <a:p>
            <a:pPr>
              <a:defRPr/>
            </a:pPr>
            <a:r>
              <a:rPr lang="zh-CN" altLang="en-US" sz="847" dirty="0">
                <a:solidFill>
                  <a:srgbClr val="0070C0"/>
                </a:solidFill>
                <a:ea typeface="微软雅黑" pitchFamily="34" charset="-122"/>
              </a:rPr>
              <a:t>单击此处添加段落文字内容</a:t>
            </a:r>
          </a:p>
        </p:txBody>
      </p:sp>
      <p:grpSp>
        <p:nvGrpSpPr>
          <p:cNvPr id="87" name="组合 86"/>
          <p:cNvGrpSpPr>
            <a:grpSpLocks/>
          </p:cNvGrpSpPr>
          <p:nvPr/>
        </p:nvGrpSpPr>
        <p:grpSpPr bwMode="auto">
          <a:xfrm>
            <a:off x="858557" y="2891284"/>
            <a:ext cx="2772764" cy="431517"/>
            <a:chOff x="381000" y="3096770"/>
            <a:chExt cx="2771774" cy="485359"/>
          </a:xfrm>
        </p:grpSpPr>
        <p:sp>
          <p:nvSpPr>
            <p:cNvPr id="88" name="Line 54"/>
            <p:cNvSpPr>
              <a:spLocks noChangeShapeType="1"/>
            </p:cNvSpPr>
            <p:nvPr/>
          </p:nvSpPr>
          <p:spPr bwMode="auto">
            <a:xfrm flipV="1">
              <a:off x="2643795" y="3096770"/>
              <a:ext cx="508979" cy="483680"/>
            </a:xfrm>
            <a:prstGeom prst="line">
              <a:avLst/>
            </a:prstGeom>
            <a:noFill/>
            <a:ln w="12700">
              <a:solidFill>
                <a:srgbClr val="C00000"/>
              </a:solidFill>
              <a:round/>
              <a:headEnd/>
              <a:tailEnd type="oval" w="med" len="med"/>
            </a:ln>
            <a:extLst/>
          </p:spPr>
          <p:txBody>
            <a:bodyPr/>
            <a:lstStyle/>
            <a:p>
              <a:pPr>
                <a:defRPr/>
              </a:pPr>
              <a:endParaRPr lang="zh-CN" altLang="en-US" sz="1129" b="1" kern="0">
                <a:solidFill>
                  <a:srgbClr val="C00000"/>
                </a:solidFill>
                <a:ea typeface="微软雅黑" pitchFamily="34" charset="-122"/>
              </a:endParaRPr>
            </a:p>
          </p:txBody>
        </p:sp>
        <p:sp>
          <p:nvSpPr>
            <p:cNvPr id="89" name="Line 54"/>
            <p:cNvSpPr>
              <a:spLocks noChangeShapeType="1"/>
            </p:cNvSpPr>
            <p:nvPr/>
          </p:nvSpPr>
          <p:spPr bwMode="auto">
            <a:xfrm>
              <a:off x="381000" y="3582129"/>
              <a:ext cx="2270257" cy="0"/>
            </a:xfrm>
            <a:prstGeom prst="line">
              <a:avLst/>
            </a:prstGeom>
            <a:noFill/>
            <a:ln w="12700">
              <a:solidFill>
                <a:srgbClr val="C00000"/>
              </a:solidFill>
              <a:round/>
              <a:headEnd/>
              <a:tailEnd type="none" w="med" len="med"/>
            </a:ln>
            <a:extLst/>
          </p:spPr>
          <p:txBody>
            <a:bodyPr/>
            <a:lstStyle/>
            <a:p>
              <a:pPr>
                <a:defRPr/>
              </a:pPr>
              <a:endParaRPr lang="zh-CN" altLang="en-US" sz="1129" b="1" kern="0">
                <a:solidFill>
                  <a:srgbClr val="C00000"/>
                </a:solidFill>
                <a:ea typeface="微软雅黑" pitchFamily="34" charset="-122"/>
              </a:endParaRPr>
            </a:p>
          </p:txBody>
        </p:sp>
      </p:grpSp>
      <p:sp>
        <p:nvSpPr>
          <p:cNvPr id="90" name="Text Box 5"/>
          <p:cNvSpPr txBox="1">
            <a:spLocks noChangeArrowheads="1"/>
          </p:cNvSpPr>
          <p:nvPr/>
        </p:nvSpPr>
        <p:spPr bwMode="auto">
          <a:xfrm>
            <a:off x="5134916" y="1844590"/>
            <a:ext cx="3070071" cy="439672"/>
          </a:xfrm>
          <a:prstGeom prst="rect">
            <a:avLst/>
          </a:prstGeom>
          <a:noFill/>
          <a:ln w="9525">
            <a:noFill/>
            <a:miter lim="800000"/>
            <a:headEnd/>
            <a:tailEnd/>
          </a:ln>
        </p:spPr>
        <p:txBody>
          <a:bodyPr wrap="none">
            <a:spAutoFit/>
          </a:bodyPr>
          <a:lstStyle/>
          <a:p>
            <a:pPr>
              <a:lnSpc>
                <a:spcPct val="120000"/>
              </a:lnSpc>
            </a:pPr>
            <a:r>
              <a:rPr lang="zh-CN" altLang="en-US" sz="1881" b="1">
                <a:solidFill>
                  <a:srgbClr val="0070C0"/>
                </a:solidFill>
                <a:latin typeface="微软雅黑" pitchFamily="34" charset="-122"/>
                <a:ea typeface="微软雅黑" pitchFamily="34" charset="-122"/>
              </a:rPr>
              <a:t>单击此处添加段落文字内容</a:t>
            </a:r>
          </a:p>
        </p:txBody>
      </p:sp>
      <p:sp>
        <p:nvSpPr>
          <p:cNvPr id="91" name="矩形 90"/>
          <p:cNvSpPr/>
          <p:nvPr/>
        </p:nvSpPr>
        <p:spPr>
          <a:xfrm>
            <a:off x="5352914" y="3276514"/>
            <a:ext cx="1525991" cy="642548"/>
          </a:xfrm>
          <a:prstGeom prst="rect">
            <a:avLst/>
          </a:prstGeom>
        </p:spPr>
        <p:txBody>
          <a:bodyPr>
            <a:spAutoFit/>
          </a:bodyPr>
          <a:lstStyle/>
          <a:p>
            <a:pPr fontAlgn="auto">
              <a:spcBef>
                <a:spcPts val="0"/>
              </a:spcBef>
              <a:spcAft>
                <a:spcPts val="0"/>
              </a:spcAft>
              <a:defRPr/>
            </a:pPr>
            <a:r>
              <a:rPr lang="zh-CN" altLang="en-US" sz="1317" b="1" dirty="0">
                <a:solidFill>
                  <a:schemeClr val="tx1">
                    <a:lumMod val="95000"/>
                    <a:lumOff val="5000"/>
                  </a:schemeClr>
                </a:solidFill>
                <a:latin typeface="微软雅黑" pitchFamily="34" charset="-122"/>
                <a:ea typeface="微软雅黑" pitchFamily="34" charset="-122"/>
              </a:rPr>
              <a:t>    补充说明</a:t>
            </a:r>
          </a:p>
          <a:p>
            <a:pPr marL="268776" indent="-268776">
              <a:spcBef>
                <a:spcPts val="0"/>
              </a:spcBef>
              <a:buFont typeface="Arial" pitchFamily="34" charset="0"/>
              <a:buChar char="•"/>
              <a:defRPr/>
            </a:pPr>
            <a:r>
              <a:rPr lang="zh-CN" altLang="en-US" sz="1129" dirty="0">
                <a:solidFill>
                  <a:schemeClr val="tx1">
                    <a:lumMod val="95000"/>
                    <a:lumOff val="5000"/>
                  </a:schemeClr>
                </a:solidFill>
                <a:latin typeface="微软雅黑" pitchFamily="34" charset="-122"/>
                <a:ea typeface="微软雅黑" pitchFamily="34" charset="-122"/>
              </a:rPr>
              <a:t>在此录入文字</a:t>
            </a:r>
            <a:endParaRPr lang="en-US" altLang="zh-CN" sz="1129" dirty="0">
              <a:solidFill>
                <a:schemeClr val="tx1">
                  <a:lumMod val="95000"/>
                  <a:lumOff val="5000"/>
                </a:schemeClr>
              </a:solidFill>
              <a:latin typeface="微软雅黑" pitchFamily="34" charset="-122"/>
              <a:ea typeface="微软雅黑" pitchFamily="34" charset="-122"/>
            </a:endParaRPr>
          </a:p>
          <a:p>
            <a:pPr marL="268776" indent="-268776">
              <a:spcBef>
                <a:spcPts val="0"/>
              </a:spcBef>
              <a:buFont typeface="Arial" pitchFamily="34" charset="0"/>
              <a:buChar char="•"/>
              <a:defRPr/>
            </a:pPr>
            <a:r>
              <a:rPr lang="zh-CN" altLang="en-US" sz="1129" dirty="0">
                <a:solidFill>
                  <a:schemeClr val="tx1">
                    <a:lumMod val="95000"/>
                    <a:lumOff val="5000"/>
                  </a:schemeClr>
                </a:solidFill>
                <a:latin typeface="微软雅黑" pitchFamily="34" charset="-122"/>
                <a:ea typeface="微软雅黑" pitchFamily="34" charset="-122"/>
              </a:rPr>
              <a:t>在此录入文字</a:t>
            </a:r>
          </a:p>
        </p:txBody>
      </p:sp>
      <p:sp>
        <p:nvSpPr>
          <p:cNvPr id="92" name="矩形 91"/>
          <p:cNvSpPr/>
          <p:nvPr/>
        </p:nvSpPr>
        <p:spPr>
          <a:xfrm>
            <a:off x="7014780" y="3276514"/>
            <a:ext cx="1481197" cy="642548"/>
          </a:xfrm>
          <a:prstGeom prst="rect">
            <a:avLst/>
          </a:prstGeom>
        </p:spPr>
        <p:txBody>
          <a:bodyPr>
            <a:spAutoFit/>
          </a:bodyPr>
          <a:lstStyle/>
          <a:p>
            <a:pPr fontAlgn="auto">
              <a:spcBef>
                <a:spcPts val="0"/>
              </a:spcBef>
              <a:spcAft>
                <a:spcPts val="0"/>
              </a:spcAft>
              <a:defRPr/>
            </a:pPr>
            <a:r>
              <a:rPr lang="zh-CN" altLang="en-US" sz="1317" b="1" dirty="0">
                <a:solidFill>
                  <a:schemeClr val="tx1">
                    <a:lumMod val="95000"/>
                    <a:lumOff val="5000"/>
                  </a:schemeClr>
                </a:solidFill>
                <a:latin typeface="微软雅黑" pitchFamily="34" charset="-122"/>
                <a:ea typeface="微软雅黑" pitchFamily="34" charset="-122"/>
              </a:rPr>
              <a:t>    补充说明</a:t>
            </a:r>
          </a:p>
          <a:p>
            <a:pPr marL="268776" indent="-268776">
              <a:spcBef>
                <a:spcPts val="0"/>
              </a:spcBef>
              <a:buFont typeface="Arial" pitchFamily="34" charset="0"/>
              <a:buChar char="•"/>
              <a:defRPr/>
            </a:pPr>
            <a:r>
              <a:rPr lang="zh-CN" altLang="en-US" sz="1129" dirty="0">
                <a:solidFill>
                  <a:schemeClr val="tx1">
                    <a:lumMod val="95000"/>
                    <a:lumOff val="5000"/>
                  </a:schemeClr>
                </a:solidFill>
                <a:latin typeface="微软雅黑" pitchFamily="34" charset="-122"/>
                <a:ea typeface="微软雅黑" pitchFamily="34" charset="-122"/>
              </a:rPr>
              <a:t>在此录入文字</a:t>
            </a:r>
            <a:endParaRPr lang="en-US" altLang="zh-CN" sz="1129" dirty="0">
              <a:solidFill>
                <a:schemeClr val="tx1">
                  <a:lumMod val="95000"/>
                  <a:lumOff val="5000"/>
                </a:schemeClr>
              </a:solidFill>
              <a:latin typeface="微软雅黑" pitchFamily="34" charset="-122"/>
              <a:ea typeface="微软雅黑" pitchFamily="34" charset="-122"/>
            </a:endParaRPr>
          </a:p>
          <a:p>
            <a:pPr marL="268776" indent="-268776">
              <a:spcBef>
                <a:spcPts val="0"/>
              </a:spcBef>
              <a:buFont typeface="Arial" pitchFamily="34" charset="0"/>
              <a:buChar char="•"/>
              <a:defRPr/>
            </a:pPr>
            <a:r>
              <a:rPr lang="zh-CN" altLang="en-US" sz="1129" dirty="0">
                <a:solidFill>
                  <a:schemeClr val="tx1">
                    <a:lumMod val="95000"/>
                    <a:lumOff val="5000"/>
                  </a:schemeClr>
                </a:solidFill>
                <a:latin typeface="微软雅黑" pitchFamily="34" charset="-122"/>
                <a:ea typeface="微软雅黑" pitchFamily="34" charset="-122"/>
              </a:rPr>
              <a:t>在此录入文字</a:t>
            </a:r>
          </a:p>
        </p:txBody>
      </p:sp>
      <p:sp>
        <p:nvSpPr>
          <p:cNvPr id="93" name="椭圆 92"/>
          <p:cNvSpPr/>
          <p:nvPr/>
        </p:nvSpPr>
        <p:spPr>
          <a:xfrm>
            <a:off x="7058081" y="3355650"/>
            <a:ext cx="147821" cy="131396"/>
          </a:xfrm>
          <a:prstGeom prst="ellipse">
            <a:avLst/>
          </a:prstGeom>
          <a:solidFill>
            <a:srgbClr val="0070C0"/>
          </a:solidFill>
          <a:ln w="15875" cap="flat" cmpd="sng" algn="ctr">
            <a:solidFill>
              <a:srgbClr val="FFFFFF"/>
            </a:solidFill>
            <a:prstDash val="solid"/>
          </a:ln>
          <a:effectLst/>
        </p:spPr>
        <p:txBody>
          <a:bodyPr anchor="ctr"/>
          <a:lstStyle/>
          <a:p>
            <a:pPr algn="ctr">
              <a:defRPr/>
            </a:pPr>
            <a:endParaRPr lang="zh-CN" altLang="en-US" kern="0">
              <a:solidFill>
                <a:srgbClr val="FFFFFF"/>
              </a:solidFill>
              <a:latin typeface="Arial"/>
              <a:ea typeface="宋体"/>
            </a:endParaRPr>
          </a:p>
        </p:txBody>
      </p:sp>
      <p:sp>
        <p:nvSpPr>
          <p:cNvPr id="94" name="椭圆 93"/>
          <p:cNvSpPr/>
          <p:nvPr/>
        </p:nvSpPr>
        <p:spPr>
          <a:xfrm>
            <a:off x="5408160" y="3351171"/>
            <a:ext cx="146328" cy="129903"/>
          </a:xfrm>
          <a:prstGeom prst="ellipse">
            <a:avLst/>
          </a:prstGeom>
          <a:solidFill>
            <a:srgbClr val="FF0000"/>
          </a:solidFill>
          <a:ln w="12700" cap="flat" cmpd="sng" algn="ctr">
            <a:solidFill>
              <a:srgbClr val="FFFFFF"/>
            </a:solidFill>
            <a:prstDash val="solid"/>
          </a:ln>
          <a:effectLst/>
        </p:spPr>
        <p:txBody>
          <a:bodyPr anchor="ctr"/>
          <a:lstStyle/>
          <a:p>
            <a:pPr algn="ctr">
              <a:defRPr/>
            </a:pPr>
            <a:endParaRPr lang="zh-CN" altLang="en-US" kern="0">
              <a:solidFill>
                <a:srgbClr val="FFFFFF"/>
              </a:solidFill>
              <a:latin typeface="Arial"/>
              <a:ea typeface="宋体"/>
            </a:endParaRPr>
          </a:p>
        </p:txBody>
      </p:sp>
      <p:sp>
        <p:nvSpPr>
          <p:cNvPr id="95" name="圆角矩形 94"/>
          <p:cNvSpPr/>
          <p:nvPr/>
        </p:nvSpPr>
        <p:spPr>
          <a:xfrm>
            <a:off x="6953855" y="1005473"/>
            <a:ext cx="1260262" cy="812614"/>
          </a:xfrm>
          <a:prstGeom prst="roundRect">
            <a:avLst/>
          </a:prstGeom>
          <a:blipFill dpi="0" rotWithShape="1">
            <a:blip r:embed="rId4" cstate="screen">
              <a:extLst>
                <a:ext uri="{28A0092B-C50C-407E-A947-70E740481C1C}">
                  <a14:useLocalDpi xmlns:a14="http://schemas.microsoft.com/office/drawing/2010/main"/>
                </a:ext>
              </a:extLst>
            </a:blip>
            <a:srcRect/>
            <a:stretch>
              <a:fillRect/>
            </a:stretch>
          </a:blipFill>
          <a:ln w="19050" cap="flat" cmpd="sng" algn="ctr">
            <a:solidFill>
              <a:schemeClr val="accent6">
                <a:lumMod val="50000"/>
              </a:schemeClr>
            </a:solidFill>
            <a:prstDash val="solid"/>
          </a:ln>
          <a:effectLst/>
        </p:spPr>
        <p:txBody>
          <a:bodyPr anchor="ctr"/>
          <a:lstStyle/>
          <a:p>
            <a:pPr algn="ctr">
              <a:defRPr/>
            </a:pPr>
            <a:endParaRPr lang="zh-CN" altLang="en-US" kern="0">
              <a:solidFill>
                <a:srgbClr val="FFFFFF"/>
              </a:solidFill>
              <a:latin typeface="Arial"/>
              <a:ea typeface="宋体"/>
            </a:endParaRPr>
          </a:p>
        </p:txBody>
      </p:sp>
      <p:sp>
        <p:nvSpPr>
          <p:cNvPr id="96" name="圆角矩形 95"/>
          <p:cNvSpPr/>
          <p:nvPr/>
        </p:nvSpPr>
        <p:spPr>
          <a:xfrm>
            <a:off x="828174" y="2629023"/>
            <a:ext cx="933887" cy="603222"/>
          </a:xfrm>
          <a:prstGeom prst="roundRect">
            <a:avLst/>
          </a:prstGeom>
          <a:blipFill dpi="0" rotWithShape="1">
            <a:blip r:embed="rId5" cstate="screen">
              <a:extLst>
                <a:ext uri="{28A0092B-C50C-407E-A947-70E740481C1C}">
                  <a14:useLocalDpi xmlns:a14="http://schemas.microsoft.com/office/drawing/2010/main"/>
                </a:ext>
              </a:extLst>
            </a:blip>
            <a:srcRect/>
            <a:stretch>
              <a:fillRect/>
            </a:stretch>
          </a:blipFill>
          <a:ln w="15875" cap="flat" cmpd="sng" algn="ctr">
            <a:solidFill>
              <a:schemeClr val="accent6">
                <a:lumMod val="50000"/>
              </a:schemeClr>
            </a:solidFill>
            <a:prstDash val="solid"/>
          </a:ln>
          <a:effectLst/>
        </p:spPr>
        <p:txBody>
          <a:bodyPr anchor="ctr"/>
          <a:lstStyle/>
          <a:p>
            <a:pPr algn="ctr">
              <a:defRPr/>
            </a:pPr>
            <a:endParaRPr lang="zh-CN" altLang="en-US" kern="0">
              <a:solidFill>
                <a:srgbClr val="FFFFFF"/>
              </a:solidFill>
              <a:latin typeface="Arial"/>
              <a:ea typeface="宋体"/>
            </a:endParaRPr>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1000"/>
                                        <p:tgtEl>
                                          <p:spTgt spid="81"/>
                                        </p:tgtEl>
                                      </p:cBhvr>
                                    </p:animEffect>
                                    <p:anim calcmode="lin" valueType="num">
                                      <p:cBhvr>
                                        <p:cTn id="8" dur="1000" fill="hold"/>
                                        <p:tgtEl>
                                          <p:spTgt spid="81"/>
                                        </p:tgtEl>
                                        <p:attrNameLst>
                                          <p:attrName>ppt_x</p:attrName>
                                        </p:attrNameLst>
                                      </p:cBhvr>
                                      <p:tavLst>
                                        <p:tav tm="0">
                                          <p:val>
                                            <p:strVal val="#ppt_x"/>
                                          </p:val>
                                        </p:tav>
                                        <p:tav tm="100000">
                                          <p:val>
                                            <p:strVal val="#ppt_x"/>
                                          </p:val>
                                        </p:tav>
                                      </p:tavLst>
                                    </p:anim>
                                    <p:anim calcmode="lin" valueType="num">
                                      <p:cBhvr>
                                        <p:cTn id="9" dur="1000" fill="hold"/>
                                        <p:tgtEl>
                                          <p:spTgt spid="8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36" fill="hold" grpId="0" nodeType="afterEffect">
                                  <p:stCondLst>
                                    <p:cond delay="0"/>
                                  </p:stCondLst>
                                  <p:childTnLst>
                                    <p:set>
                                      <p:cBhvr>
                                        <p:cTn id="12" dur="1" fill="hold">
                                          <p:stCondLst>
                                            <p:cond delay="0"/>
                                          </p:stCondLst>
                                        </p:cTn>
                                        <p:tgtEl>
                                          <p:spTgt spid="82"/>
                                        </p:tgtEl>
                                        <p:attrNameLst>
                                          <p:attrName>style.visibility</p:attrName>
                                        </p:attrNameLst>
                                      </p:cBhvr>
                                      <p:to>
                                        <p:strVal val="visible"/>
                                      </p:to>
                                    </p:set>
                                    <p:anim calcmode="lin" valueType="num">
                                      <p:cBhvr>
                                        <p:cTn id="13" dur="500" fill="hold"/>
                                        <p:tgtEl>
                                          <p:spTgt spid="82"/>
                                        </p:tgtEl>
                                        <p:attrNameLst>
                                          <p:attrName>ppt_w</p:attrName>
                                        </p:attrNameLst>
                                      </p:cBhvr>
                                      <p:tavLst>
                                        <p:tav tm="0">
                                          <p:val>
                                            <p:strVal val="(6*min(max(#ppt_w*#ppt_h,.3),1)-7.4)/-.7*#ppt_w"/>
                                          </p:val>
                                        </p:tav>
                                        <p:tav tm="100000">
                                          <p:val>
                                            <p:strVal val="#ppt_w"/>
                                          </p:val>
                                        </p:tav>
                                      </p:tavLst>
                                    </p:anim>
                                    <p:anim calcmode="lin" valueType="num">
                                      <p:cBhvr>
                                        <p:cTn id="14" dur="500" fill="hold"/>
                                        <p:tgtEl>
                                          <p:spTgt spid="82"/>
                                        </p:tgtEl>
                                        <p:attrNameLst>
                                          <p:attrName>ppt_h</p:attrName>
                                        </p:attrNameLst>
                                      </p:cBhvr>
                                      <p:tavLst>
                                        <p:tav tm="0">
                                          <p:val>
                                            <p:strVal val="(6*min(max(#ppt_w*#ppt_h,.3),1)-7.4)/-.7*#ppt_h"/>
                                          </p:val>
                                        </p:tav>
                                        <p:tav tm="100000">
                                          <p:val>
                                            <p:strVal val="#ppt_h"/>
                                          </p:val>
                                        </p:tav>
                                      </p:tavLst>
                                    </p:anim>
                                    <p:anim calcmode="lin" valueType="num">
                                      <p:cBhvr>
                                        <p:cTn id="15" dur="500" fill="hold"/>
                                        <p:tgtEl>
                                          <p:spTgt spid="82"/>
                                        </p:tgtEl>
                                        <p:attrNameLst>
                                          <p:attrName>ppt_x</p:attrName>
                                        </p:attrNameLst>
                                      </p:cBhvr>
                                      <p:tavLst>
                                        <p:tav tm="0">
                                          <p:val>
                                            <p:fltVal val="0.5"/>
                                          </p:val>
                                        </p:tav>
                                        <p:tav tm="100000">
                                          <p:val>
                                            <p:strVal val="#ppt_x"/>
                                          </p:val>
                                        </p:tav>
                                      </p:tavLst>
                                    </p:anim>
                                    <p:anim calcmode="lin" valueType="num">
                                      <p:cBhvr>
                                        <p:cTn id="16" dur="500" fill="hold"/>
                                        <p:tgtEl>
                                          <p:spTgt spid="82"/>
                                        </p:tgtEl>
                                        <p:attrNameLst>
                                          <p:attrName>ppt_y</p:attrName>
                                        </p:attrNameLst>
                                      </p:cBhvr>
                                      <p:tavLst>
                                        <p:tav tm="0">
                                          <p:val>
                                            <p:strVal val="1+(6*min(max(#ppt_w*#ppt_h,.3),1)-7.4)/-.7*#ppt_h/2"/>
                                          </p:val>
                                        </p:tav>
                                        <p:tav tm="100000">
                                          <p:val>
                                            <p:strVal val="#ppt_y"/>
                                          </p:val>
                                        </p:tav>
                                      </p:tavLst>
                                    </p:anim>
                                  </p:childTnLst>
                                </p:cTn>
                              </p:par>
                              <p:par>
                                <p:cTn id="17" presetID="49" presetClass="entr" presetSubtype="0" decel="100000" fill="hold" grpId="0" nodeType="withEffect">
                                  <p:stCondLst>
                                    <p:cond delay="400"/>
                                  </p:stCondLst>
                                  <p:childTnLst>
                                    <p:set>
                                      <p:cBhvr>
                                        <p:cTn id="18" dur="1" fill="hold">
                                          <p:stCondLst>
                                            <p:cond delay="0"/>
                                          </p:stCondLst>
                                        </p:cTn>
                                        <p:tgtEl>
                                          <p:spTgt spid="83"/>
                                        </p:tgtEl>
                                        <p:attrNameLst>
                                          <p:attrName>style.visibility</p:attrName>
                                        </p:attrNameLst>
                                      </p:cBhvr>
                                      <p:to>
                                        <p:strVal val="visible"/>
                                      </p:to>
                                    </p:set>
                                    <p:anim calcmode="lin" valueType="num">
                                      <p:cBhvr>
                                        <p:cTn id="19" dur="500" fill="hold"/>
                                        <p:tgtEl>
                                          <p:spTgt spid="83"/>
                                        </p:tgtEl>
                                        <p:attrNameLst>
                                          <p:attrName>ppt_w</p:attrName>
                                        </p:attrNameLst>
                                      </p:cBhvr>
                                      <p:tavLst>
                                        <p:tav tm="0">
                                          <p:val>
                                            <p:fltVal val="0"/>
                                          </p:val>
                                        </p:tav>
                                        <p:tav tm="100000">
                                          <p:val>
                                            <p:strVal val="#ppt_w"/>
                                          </p:val>
                                        </p:tav>
                                      </p:tavLst>
                                    </p:anim>
                                    <p:anim calcmode="lin" valueType="num">
                                      <p:cBhvr>
                                        <p:cTn id="20" dur="500" fill="hold"/>
                                        <p:tgtEl>
                                          <p:spTgt spid="83"/>
                                        </p:tgtEl>
                                        <p:attrNameLst>
                                          <p:attrName>ppt_h</p:attrName>
                                        </p:attrNameLst>
                                      </p:cBhvr>
                                      <p:tavLst>
                                        <p:tav tm="0">
                                          <p:val>
                                            <p:fltVal val="0"/>
                                          </p:val>
                                        </p:tav>
                                        <p:tav tm="100000">
                                          <p:val>
                                            <p:strVal val="#ppt_h"/>
                                          </p:val>
                                        </p:tav>
                                      </p:tavLst>
                                    </p:anim>
                                    <p:anim calcmode="lin" valueType="num">
                                      <p:cBhvr>
                                        <p:cTn id="21" dur="500" fill="hold"/>
                                        <p:tgtEl>
                                          <p:spTgt spid="83"/>
                                        </p:tgtEl>
                                        <p:attrNameLst>
                                          <p:attrName>style.rotation</p:attrName>
                                        </p:attrNameLst>
                                      </p:cBhvr>
                                      <p:tavLst>
                                        <p:tav tm="0">
                                          <p:val>
                                            <p:fltVal val="360"/>
                                          </p:val>
                                        </p:tav>
                                        <p:tav tm="100000">
                                          <p:val>
                                            <p:fltVal val="0"/>
                                          </p:val>
                                        </p:tav>
                                      </p:tavLst>
                                    </p:anim>
                                    <p:animEffect transition="in" filter="fade">
                                      <p:cBhvr>
                                        <p:cTn id="22" dur="500"/>
                                        <p:tgtEl>
                                          <p:spTgt spid="83"/>
                                        </p:tgtEl>
                                      </p:cBhvr>
                                    </p:animEffect>
                                  </p:childTnLst>
                                </p:cTn>
                              </p:par>
                            </p:childTnLst>
                          </p:cTn>
                        </p:par>
                        <p:par>
                          <p:cTn id="23" fill="hold">
                            <p:stCondLst>
                              <p:cond delay="1900"/>
                            </p:stCondLst>
                            <p:childTnLst>
                              <p:par>
                                <p:cTn id="24" presetID="12" presetClass="entr" presetSubtype="8" fill="hold" grpId="0" nodeType="afterEffect">
                                  <p:stCondLst>
                                    <p:cond delay="0"/>
                                  </p:stCondLst>
                                  <p:childTnLst>
                                    <p:set>
                                      <p:cBhvr>
                                        <p:cTn id="25" dur="1" fill="hold">
                                          <p:stCondLst>
                                            <p:cond delay="0"/>
                                          </p:stCondLst>
                                        </p:cTn>
                                        <p:tgtEl>
                                          <p:spTgt spid="90"/>
                                        </p:tgtEl>
                                        <p:attrNameLst>
                                          <p:attrName>style.visibility</p:attrName>
                                        </p:attrNameLst>
                                      </p:cBhvr>
                                      <p:to>
                                        <p:strVal val="visible"/>
                                      </p:to>
                                    </p:set>
                                    <p:anim calcmode="lin" valueType="num">
                                      <p:cBhvr additive="base">
                                        <p:cTn id="26" dur="500"/>
                                        <p:tgtEl>
                                          <p:spTgt spid="90"/>
                                        </p:tgtEl>
                                        <p:attrNameLst>
                                          <p:attrName>ppt_x</p:attrName>
                                        </p:attrNameLst>
                                      </p:cBhvr>
                                      <p:tavLst>
                                        <p:tav tm="0">
                                          <p:val>
                                            <p:strVal val="#ppt_x-#ppt_w*1.125000"/>
                                          </p:val>
                                        </p:tav>
                                        <p:tav tm="100000">
                                          <p:val>
                                            <p:strVal val="#ppt_x"/>
                                          </p:val>
                                        </p:tav>
                                      </p:tavLst>
                                    </p:anim>
                                    <p:animEffect transition="in" filter="wipe(right)">
                                      <p:cBhvr>
                                        <p:cTn id="27" dur="500"/>
                                        <p:tgtEl>
                                          <p:spTgt spid="90"/>
                                        </p:tgtEl>
                                      </p:cBhvr>
                                    </p:animEffect>
                                  </p:childTnLst>
                                </p:cTn>
                              </p:par>
                              <p:par>
                                <p:cTn id="28" presetID="12" presetClass="entr" presetSubtype="2" fill="hold" grpId="0" nodeType="withEffect">
                                  <p:stCondLst>
                                    <p:cond delay="0"/>
                                  </p:stCondLst>
                                  <p:childTnLst>
                                    <p:set>
                                      <p:cBhvr>
                                        <p:cTn id="29" dur="1" fill="hold">
                                          <p:stCondLst>
                                            <p:cond delay="0"/>
                                          </p:stCondLst>
                                        </p:cTn>
                                        <p:tgtEl>
                                          <p:spTgt spid="84"/>
                                        </p:tgtEl>
                                        <p:attrNameLst>
                                          <p:attrName>style.visibility</p:attrName>
                                        </p:attrNameLst>
                                      </p:cBhvr>
                                      <p:to>
                                        <p:strVal val="visible"/>
                                      </p:to>
                                    </p:set>
                                    <p:anim calcmode="lin" valueType="num">
                                      <p:cBhvr additive="base">
                                        <p:cTn id="30" dur="500"/>
                                        <p:tgtEl>
                                          <p:spTgt spid="84"/>
                                        </p:tgtEl>
                                        <p:attrNameLst>
                                          <p:attrName>ppt_x</p:attrName>
                                        </p:attrNameLst>
                                      </p:cBhvr>
                                      <p:tavLst>
                                        <p:tav tm="0">
                                          <p:val>
                                            <p:strVal val="#ppt_x+#ppt_w*1.125000"/>
                                          </p:val>
                                        </p:tav>
                                        <p:tav tm="100000">
                                          <p:val>
                                            <p:strVal val="#ppt_x"/>
                                          </p:val>
                                        </p:tav>
                                      </p:tavLst>
                                    </p:anim>
                                    <p:animEffect transition="in" filter="wipe(left)">
                                      <p:cBhvr>
                                        <p:cTn id="31" dur="500"/>
                                        <p:tgtEl>
                                          <p:spTgt spid="84"/>
                                        </p:tgtEl>
                                      </p:cBhvr>
                                    </p:animEffect>
                                  </p:childTnLst>
                                </p:cTn>
                              </p:par>
                            </p:childTnLst>
                          </p:cTn>
                        </p:par>
                        <p:par>
                          <p:cTn id="32" fill="hold">
                            <p:stCondLst>
                              <p:cond delay="2400"/>
                            </p:stCondLst>
                            <p:childTnLst>
                              <p:par>
                                <p:cTn id="33" presetID="23" presetClass="entr" presetSubtype="36" fill="hold" grpId="0" nodeType="afterEffect">
                                  <p:stCondLst>
                                    <p:cond delay="0"/>
                                  </p:stCondLst>
                                  <p:childTnLst>
                                    <p:set>
                                      <p:cBhvr>
                                        <p:cTn id="34" dur="1" fill="hold">
                                          <p:stCondLst>
                                            <p:cond delay="0"/>
                                          </p:stCondLst>
                                        </p:cTn>
                                        <p:tgtEl>
                                          <p:spTgt spid="85"/>
                                        </p:tgtEl>
                                        <p:attrNameLst>
                                          <p:attrName>style.visibility</p:attrName>
                                        </p:attrNameLst>
                                      </p:cBhvr>
                                      <p:to>
                                        <p:strVal val="visible"/>
                                      </p:to>
                                    </p:set>
                                    <p:anim calcmode="lin" valueType="num">
                                      <p:cBhvr>
                                        <p:cTn id="35" dur="500" fill="hold"/>
                                        <p:tgtEl>
                                          <p:spTgt spid="85"/>
                                        </p:tgtEl>
                                        <p:attrNameLst>
                                          <p:attrName>ppt_w</p:attrName>
                                        </p:attrNameLst>
                                      </p:cBhvr>
                                      <p:tavLst>
                                        <p:tav tm="0">
                                          <p:val>
                                            <p:strVal val="(6*min(max(#ppt_w*#ppt_h,.3),1)-7.4)/-.7*#ppt_w"/>
                                          </p:val>
                                        </p:tav>
                                        <p:tav tm="100000">
                                          <p:val>
                                            <p:strVal val="#ppt_w"/>
                                          </p:val>
                                        </p:tav>
                                      </p:tavLst>
                                    </p:anim>
                                    <p:anim calcmode="lin" valueType="num">
                                      <p:cBhvr>
                                        <p:cTn id="36" dur="500" fill="hold"/>
                                        <p:tgtEl>
                                          <p:spTgt spid="85"/>
                                        </p:tgtEl>
                                        <p:attrNameLst>
                                          <p:attrName>ppt_h</p:attrName>
                                        </p:attrNameLst>
                                      </p:cBhvr>
                                      <p:tavLst>
                                        <p:tav tm="0">
                                          <p:val>
                                            <p:strVal val="(6*min(max(#ppt_w*#ppt_h,.3),1)-7.4)/-.7*#ppt_h"/>
                                          </p:val>
                                        </p:tav>
                                        <p:tav tm="100000">
                                          <p:val>
                                            <p:strVal val="#ppt_h"/>
                                          </p:val>
                                        </p:tav>
                                      </p:tavLst>
                                    </p:anim>
                                    <p:anim calcmode="lin" valueType="num">
                                      <p:cBhvr>
                                        <p:cTn id="37" dur="500" fill="hold"/>
                                        <p:tgtEl>
                                          <p:spTgt spid="85"/>
                                        </p:tgtEl>
                                        <p:attrNameLst>
                                          <p:attrName>ppt_x</p:attrName>
                                        </p:attrNameLst>
                                      </p:cBhvr>
                                      <p:tavLst>
                                        <p:tav tm="0">
                                          <p:val>
                                            <p:fltVal val="0.5"/>
                                          </p:val>
                                        </p:tav>
                                        <p:tav tm="100000">
                                          <p:val>
                                            <p:strVal val="#ppt_x"/>
                                          </p:val>
                                        </p:tav>
                                      </p:tavLst>
                                    </p:anim>
                                    <p:anim calcmode="lin" valueType="num">
                                      <p:cBhvr>
                                        <p:cTn id="38" dur="500" fill="hold"/>
                                        <p:tgtEl>
                                          <p:spTgt spid="85"/>
                                        </p:tgtEl>
                                        <p:attrNameLst>
                                          <p:attrName>ppt_y</p:attrName>
                                        </p:attrNameLst>
                                      </p:cBhvr>
                                      <p:tavLst>
                                        <p:tav tm="0">
                                          <p:val>
                                            <p:strVal val="1+(6*min(max(#ppt_w*#ppt_h,.3),1)-7.4)/-.7*#ppt_h/2"/>
                                          </p:val>
                                        </p:tav>
                                        <p:tav tm="100000">
                                          <p:val>
                                            <p:strVal val="#ppt_y"/>
                                          </p:val>
                                        </p:tav>
                                      </p:tavLst>
                                    </p:anim>
                                  </p:childTnLst>
                                </p:cTn>
                              </p:par>
                            </p:childTnLst>
                          </p:cTn>
                        </p:par>
                        <p:par>
                          <p:cTn id="39" fill="hold">
                            <p:stCondLst>
                              <p:cond delay="2900"/>
                            </p:stCondLst>
                            <p:childTnLst>
                              <p:par>
                                <p:cTn id="40" presetID="22" presetClass="entr" presetSubtype="2" fill="hold" nodeType="afterEffect">
                                  <p:stCondLst>
                                    <p:cond delay="0"/>
                                  </p:stCondLst>
                                  <p:childTnLst>
                                    <p:set>
                                      <p:cBhvr>
                                        <p:cTn id="41" dur="1" fill="hold">
                                          <p:stCondLst>
                                            <p:cond delay="0"/>
                                          </p:stCondLst>
                                        </p:cTn>
                                        <p:tgtEl>
                                          <p:spTgt spid="87"/>
                                        </p:tgtEl>
                                        <p:attrNameLst>
                                          <p:attrName>style.visibility</p:attrName>
                                        </p:attrNameLst>
                                      </p:cBhvr>
                                      <p:to>
                                        <p:strVal val="visible"/>
                                      </p:to>
                                    </p:set>
                                    <p:animEffect transition="in" filter="wipe(right)">
                                      <p:cBhvr>
                                        <p:cTn id="42" dur="500"/>
                                        <p:tgtEl>
                                          <p:spTgt spid="87"/>
                                        </p:tgtEl>
                                      </p:cBhvr>
                                    </p:animEffect>
                                  </p:childTnLst>
                                </p:cTn>
                              </p:par>
                              <p:par>
                                <p:cTn id="43" presetID="2" presetClass="entr" presetSubtype="8" fill="hold" grpId="0" nodeType="withEffect">
                                  <p:stCondLst>
                                    <p:cond delay="0"/>
                                  </p:stCondLst>
                                  <p:childTnLst>
                                    <p:set>
                                      <p:cBhvr>
                                        <p:cTn id="44" dur="1" fill="hold">
                                          <p:stCondLst>
                                            <p:cond delay="0"/>
                                          </p:stCondLst>
                                        </p:cTn>
                                        <p:tgtEl>
                                          <p:spTgt spid="86"/>
                                        </p:tgtEl>
                                        <p:attrNameLst>
                                          <p:attrName>style.visibility</p:attrName>
                                        </p:attrNameLst>
                                      </p:cBhvr>
                                      <p:to>
                                        <p:strVal val="visible"/>
                                      </p:to>
                                    </p:set>
                                    <p:anim calcmode="lin" valueType="num">
                                      <p:cBhvr additive="base">
                                        <p:cTn id="45" dur="500" fill="hold"/>
                                        <p:tgtEl>
                                          <p:spTgt spid="86"/>
                                        </p:tgtEl>
                                        <p:attrNameLst>
                                          <p:attrName>ppt_x</p:attrName>
                                        </p:attrNameLst>
                                      </p:cBhvr>
                                      <p:tavLst>
                                        <p:tav tm="0">
                                          <p:val>
                                            <p:strVal val="0-#ppt_w/2"/>
                                          </p:val>
                                        </p:tav>
                                        <p:tav tm="100000">
                                          <p:val>
                                            <p:strVal val="#ppt_x"/>
                                          </p:val>
                                        </p:tav>
                                      </p:tavLst>
                                    </p:anim>
                                    <p:anim calcmode="lin" valueType="num">
                                      <p:cBhvr additive="base">
                                        <p:cTn id="46" dur="500" fill="hold"/>
                                        <p:tgtEl>
                                          <p:spTgt spid="86"/>
                                        </p:tgtEl>
                                        <p:attrNameLst>
                                          <p:attrName>ppt_y</p:attrName>
                                        </p:attrNameLst>
                                      </p:cBhvr>
                                      <p:tavLst>
                                        <p:tav tm="0">
                                          <p:val>
                                            <p:strVal val="#ppt_y"/>
                                          </p:val>
                                        </p:tav>
                                        <p:tav tm="100000">
                                          <p:val>
                                            <p:strVal val="#ppt_y"/>
                                          </p:val>
                                        </p:tav>
                                      </p:tavLst>
                                    </p:anim>
                                  </p:childTnLst>
                                </p:cTn>
                              </p:par>
                            </p:childTnLst>
                          </p:cTn>
                        </p:par>
                        <p:par>
                          <p:cTn id="47" fill="hold">
                            <p:stCondLst>
                              <p:cond delay="3400"/>
                            </p:stCondLst>
                            <p:childTnLst>
                              <p:par>
                                <p:cTn id="48" presetID="42" presetClass="entr" presetSubtype="0" fill="hold" nodeType="afterEffect">
                                  <p:stCondLst>
                                    <p:cond delay="0"/>
                                  </p:stCondLst>
                                  <p:childTnLst>
                                    <p:set>
                                      <p:cBhvr>
                                        <p:cTn id="49" dur="1" fill="hold">
                                          <p:stCondLst>
                                            <p:cond delay="0"/>
                                          </p:stCondLst>
                                        </p:cTn>
                                        <p:tgtEl>
                                          <p:spTgt spid="96"/>
                                        </p:tgtEl>
                                        <p:attrNameLst>
                                          <p:attrName>style.visibility</p:attrName>
                                        </p:attrNameLst>
                                      </p:cBhvr>
                                      <p:to>
                                        <p:strVal val="visible"/>
                                      </p:to>
                                    </p:set>
                                    <p:animEffect transition="in" filter="fade">
                                      <p:cBhvr>
                                        <p:cTn id="50" dur="500"/>
                                        <p:tgtEl>
                                          <p:spTgt spid="96"/>
                                        </p:tgtEl>
                                      </p:cBhvr>
                                    </p:animEffect>
                                    <p:anim calcmode="lin" valueType="num">
                                      <p:cBhvr>
                                        <p:cTn id="51" dur="500" fill="hold"/>
                                        <p:tgtEl>
                                          <p:spTgt spid="96"/>
                                        </p:tgtEl>
                                        <p:attrNameLst>
                                          <p:attrName>ppt_x</p:attrName>
                                        </p:attrNameLst>
                                      </p:cBhvr>
                                      <p:tavLst>
                                        <p:tav tm="0">
                                          <p:val>
                                            <p:strVal val="#ppt_x"/>
                                          </p:val>
                                        </p:tav>
                                        <p:tav tm="100000">
                                          <p:val>
                                            <p:strVal val="#ppt_x"/>
                                          </p:val>
                                        </p:tav>
                                      </p:tavLst>
                                    </p:anim>
                                    <p:anim calcmode="lin" valueType="num">
                                      <p:cBhvr>
                                        <p:cTn id="52" dur="500" fill="hold"/>
                                        <p:tgtEl>
                                          <p:spTgt spid="96"/>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95"/>
                                        </p:tgtEl>
                                        <p:attrNameLst>
                                          <p:attrName>style.visibility</p:attrName>
                                        </p:attrNameLst>
                                      </p:cBhvr>
                                      <p:to>
                                        <p:strVal val="visible"/>
                                      </p:to>
                                    </p:set>
                                    <p:animEffect transition="in" filter="fade">
                                      <p:cBhvr>
                                        <p:cTn id="55" dur="500"/>
                                        <p:tgtEl>
                                          <p:spTgt spid="95"/>
                                        </p:tgtEl>
                                      </p:cBhvr>
                                    </p:animEffect>
                                    <p:anim calcmode="lin" valueType="num">
                                      <p:cBhvr>
                                        <p:cTn id="56" dur="500" fill="hold"/>
                                        <p:tgtEl>
                                          <p:spTgt spid="95"/>
                                        </p:tgtEl>
                                        <p:attrNameLst>
                                          <p:attrName>ppt_x</p:attrName>
                                        </p:attrNameLst>
                                      </p:cBhvr>
                                      <p:tavLst>
                                        <p:tav tm="0">
                                          <p:val>
                                            <p:strVal val="#ppt_x"/>
                                          </p:val>
                                        </p:tav>
                                        <p:tav tm="100000">
                                          <p:val>
                                            <p:strVal val="#ppt_x"/>
                                          </p:val>
                                        </p:tav>
                                      </p:tavLst>
                                    </p:anim>
                                    <p:anim calcmode="lin" valueType="num">
                                      <p:cBhvr>
                                        <p:cTn id="57" dur="500" fill="hold"/>
                                        <p:tgtEl>
                                          <p:spTgt spid="95"/>
                                        </p:tgtEl>
                                        <p:attrNameLst>
                                          <p:attrName>ppt_y</p:attrName>
                                        </p:attrNameLst>
                                      </p:cBhvr>
                                      <p:tavLst>
                                        <p:tav tm="0">
                                          <p:val>
                                            <p:strVal val="#ppt_y+.1"/>
                                          </p:val>
                                        </p:tav>
                                        <p:tav tm="100000">
                                          <p:val>
                                            <p:strVal val="#ppt_y"/>
                                          </p:val>
                                        </p:tav>
                                      </p:tavLst>
                                    </p:anim>
                                  </p:childTnLst>
                                </p:cTn>
                              </p:par>
                            </p:childTnLst>
                          </p:cTn>
                        </p:par>
                        <p:par>
                          <p:cTn id="58" fill="hold">
                            <p:stCondLst>
                              <p:cond delay="3900"/>
                            </p:stCondLst>
                            <p:childTnLst>
                              <p:par>
                                <p:cTn id="59" presetID="23" presetClass="entr" presetSubtype="36" fill="hold" grpId="0" nodeType="afterEffect">
                                  <p:stCondLst>
                                    <p:cond delay="0"/>
                                  </p:stCondLst>
                                  <p:childTnLst>
                                    <p:set>
                                      <p:cBhvr>
                                        <p:cTn id="60" dur="1" fill="hold">
                                          <p:stCondLst>
                                            <p:cond delay="0"/>
                                          </p:stCondLst>
                                        </p:cTn>
                                        <p:tgtEl>
                                          <p:spTgt spid="93"/>
                                        </p:tgtEl>
                                        <p:attrNameLst>
                                          <p:attrName>style.visibility</p:attrName>
                                        </p:attrNameLst>
                                      </p:cBhvr>
                                      <p:to>
                                        <p:strVal val="visible"/>
                                      </p:to>
                                    </p:set>
                                    <p:anim calcmode="lin" valueType="num">
                                      <p:cBhvr>
                                        <p:cTn id="61" dur="500" fill="hold"/>
                                        <p:tgtEl>
                                          <p:spTgt spid="93"/>
                                        </p:tgtEl>
                                        <p:attrNameLst>
                                          <p:attrName>ppt_w</p:attrName>
                                        </p:attrNameLst>
                                      </p:cBhvr>
                                      <p:tavLst>
                                        <p:tav tm="0">
                                          <p:val>
                                            <p:strVal val="(6*min(max(#ppt_w*#ppt_h,.3),1)-7.4)/-.7*#ppt_w"/>
                                          </p:val>
                                        </p:tav>
                                        <p:tav tm="100000">
                                          <p:val>
                                            <p:strVal val="#ppt_w"/>
                                          </p:val>
                                        </p:tav>
                                      </p:tavLst>
                                    </p:anim>
                                    <p:anim calcmode="lin" valueType="num">
                                      <p:cBhvr>
                                        <p:cTn id="62" dur="500" fill="hold"/>
                                        <p:tgtEl>
                                          <p:spTgt spid="93"/>
                                        </p:tgtEl>
                                        <p:attrNameLst>
                                          <p:attrName>ppt_h</p:attrName>
                                        </p:attrNameLst>
                                      </p:cBhvr>
                                      <p:tavLst>
                                        <p:tav tm="0">
                                          <p:val>
                                            <p:strVal val="(6*min(max(#ppt_w*#ppt_h,.3),1)-7.4)/-.7*#ppt_h"/>
                                          </p:val>
                                        </p:tav>
                                        <p:tav tm="100000">
                                          <p:val>
                                            <p:strVal val="#ppt_h"/>
                                          </p:val>
                                        </p:tav>
                                      </p:tavLst>
                                    </p:anim>
                                    <p:anim calcmode="lin" valueType="num">
                                      <p:cBhvr>
                                        <p:cTn id="63" dur="500" fill="hold"/>
                                        <p:tgtEl>
                                          <p:spTgt spid="93"/>
                                        </p:tgtEl>
                                        <p:attrNameLst>
                                          <p:attrName>ppt_x</p:attrName>
                                        </p:attrNameLst>
                                      </p:cBhvr>
                                      <p:tavLst>
                                        <p:tav tm="0">
                                          <p:val>
                                            <p:fltVal val="0.5"/>
                                          </p:val>
                                        </p:tav>
                                        <p:tav tm="100000">
                                          <p:val>
                                            <p:strVal val="#ppt_x"/>
                                          </p:val>
                                        </p:tav>
                                      </p:tavLst>
                                    </p:anim>
                                    <p:anim calcmode="lin" valueType="num">
                                      <p:cBhvr>
                                        <p:cTn id="64" dur="500" fill="hold"/>
                                        <p:tgtEl>
                                          <p:spTgt spid="93"/>
                                        </p:tgtEl>
                                        <p:attrNameLst>
                                          <p:attrName>ppt_y</p:attrName>
                                        </p:attrNameLst>
                                      </p:cBhvr>
                                      <p:tavLst>
                                        <p:tav tm="0">
                                          <p:val>
                                            <p:strVal val="1+(6*min(max(#ppt_w*#ppt_h,.3),1)-7.4)/-.7*#ppt_h/2"/>
                                          </p:val>
                                        </p:tav>
                                        <p:tav tm="100000">
                                          <p:val>
                                            <p:strVal val="#ppt_y"/>
                                          </p:val>
                                        </p:tav>
                                      </p:tavLst>
                                    </p:anim>
                                  </p:childTnLst>
                                </p:cTn>
                              </p:par>
                            </p:childTnLst>
                          </p:cTn>
                        </p:par>
                        <p:par>
                          <p:cTn id="65" fill="hold">
                            <p:stCondLst>
                              <p:cond delay="4400"/>
                            </p:stCondLst>
                            <p:childTnLst>
                              <p:par>
                                <p:cTn id="66" presetID="23" presetClass="entr" presetSubtype="36" fill="hold" grpId="0" nodeType="afterEffect">
                                  <p:stCondLst>
                                    <p:cond delay="0"/>
                                  </p:stCondLst>
                                  <p:childTnLst>
                                    <p:set>
                                      <p:cBhvr>
                                        <p:cTn id="67" dur="1" fill="hold">
                                          <p:stCondLst>
                                            <p:cond delay="0"/>
                                          </p:stCondLst>
                                        </p:cTn>
                                        <p:tgtEl>
                                          <p:spTgt spid="94"/>
                                        </p:tgtEl>
                                        <p:attrNameLst>
                                          <p:attrName>style.visibility</p:attrName>
                                        </p:attrNameLst>
                                      </p:cBhvr>
                                      <p:to>
                                        <p:strVal val="visible"/>
                                      </p:to>
                                    </p:set>
                                    <p:anim calcmode="lin" valueType="num">
                                      <p:cBhvr>
                                        <p:cTn id="68" dur="500" fill="hold"/>
                                        <p:tgtEl>
                                          <p:spTgt spid="94"/>
                                        </p:tgtEl>
                                        <p:attrNameLst>
                                          <p:attrName>ppt_w</p:attrName>
                                        </p:attrNameLst>
                                      </p:cBhvr>
                                      <p:tavLst>
                                        <p:tav tm="0">
                                          <p:val>
                                            <p:strVal val="(6*min(max(#ppt_w*#ppt_h,.3),1)-7.4)/-.7*#ppt_w"/>
                                          </p:val>
                                        </p:tav>
                                        <p:tav tm="100000">
                                          <p:val>
                                            <p:strVal val="#ppt_w"/>
                                          </p:val>
                                        </p:tav>
                                      </p:tavLst>
                                    </p:anim>
                                    <p:anim calcmode="lin" valueType="num">
                                      <p:cBhvr>
                                        <p:cTn id="69" dur="500" fill="hold"/>
                                        <p:tgtEl>
                                          <p:spTgt spid="94"/>
                                        </p:tgtEl>
                                        <p:attrNameLst>
                                          <p:attrName>ppt_h</p:attrName>
                                        </p:attrNameLst>
                                      </p:cBhvr>
                                      <p:tavLst>
                                        <p:tav tm="0">
                                          <p:val>
                                            <p:strVal val="(6*min(max(#ppt_w*#ppt_h,.3),1)-7.4)/-.7*#ppt_h"/>
                                          </p:val>
                                        </p:tav>
                                        <p:tav tm="100000">
                                          <p:val>
                                            <p:strVal val="#ppt_h"/>
                                          </p:val>
                                        </p:tav>
                                      </p:tavLst>
                                    </p:anim>
                                    <p:anim calcmode="lin" valueType="num">
                                      <p:cBhvr>
                                        <p:cTn id="70" dur="500" fill="hold"/>
                                        <p:tgtEl>
                                          <p:spTgt spid="94"/>
                                        </p:tgtEl>
                                        <p:attrNameLst>
                                          <p:attrName>ppt_x</p:attrName>
                                        </p:attrNameLst>
                                      </p:cBhvr>
                                      <p:tavLst>
                                        <p:tav tm="0">
                                          <p:val>
                                            <p:fltVal val="0.5"/>
                                          </p:val>
                                        </p:tav>
                                        <p:tav tm="100000">
                                          <p:val>
                                            <p:strVal val="#ppt_x"/>
                                          </p:val>
                                        </p:tav>
                                      </p:tavLst>
                                    </p:anim>
                                    <p:anim calcmode="lin" valueType="num">
                                      <p:cBhvr>
                                        <p:cTn id="71" dur="500" fill="hold"/>
                                        <p:tgtEl>
                                          <p:spTgt spid="94"/>
                                        </p:tgtEl>
                                        <p:attrNameLst>
                                          <p:attrName>ppt_y</p:attrName>
                                        </p:attrNameLst>
                                      </p:cBhvr>
                                      <p:tavLst>
                                        <p:tav tm="0">
                                          <p:val>
                                            <p:strVal val="1+(6*min(max(#ppt_w*#ppt_h,.3),1)-7.4)/-.7*#ppt_h/2"/>
                                          </p:val>
                                        </p:tav>
                                        <p:tav tm="100000">
                                          <p:val>
                                            <p:strVal val="#ppt_y"/>
                                          </p:val>
                                        </p:tav>
                                      </p:tavLst>
                                    </p:anim>
                                  </p:childTnLst>
                                </p:cTn>
                              </p:par>
                            </p:childTnLst>
                          </p:cTn>
                        </p:par>
                        <p:par>
                          <p:cTn id="72" fill="hold">
                            <p:stCondLst>
                              <p:cond delay="4900"/>
                            </p:stCondLst>
                            <p:childTnLst>
                              <p:par>
                                <p:cTn id="73" presetID="2" presetClass="entr" presetSubtype="4" fill="hold" grpId="0" nodeType="after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additive="base">
                                        <p:cTn id="75" dur="250" fill="hold"/>
                                        <p:tgtEl>
                                          <p:spTgt spid="91"/>
                                        </p:tgtEl>
                                        <p:attrNameLst>
                                          <p:attrName>ppt_x</p:attrName>
                                        </p:attrNameLst>
                                      </p:cBhvr>
                                      <p:tavLst>
                                        <p:tav tm="0">
                                          <p:val>
                                            <p:strVal val="#ppt_x"/>
                                          </p:val>
                                        </p:tav>
                                        <p:tav tm="100000">
                                          <p:val>
                                            <p:strVal val="#ppt_x"/>
                                          </p:val>
                                        </p:tav>
                                      </p:tavLst>
                                    </p:anim>
                                    <p:anim calcmode="lin" valueType="num">
                                      <p:cBhvr additive="base">
                                        <p:cTn id="76" dur="250" fill="hold"/>
                                        <p:tgtEl>
                                          <p:spTgt spid="91"/>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92"/>
                                        </p:tgtEl>
                                        <p:attrNameLst>
                                          <p:attrName>style.visibility</p:attrName>
                                        </p:attrNameLst>
                                      </p:cBhvr>
                                      <p:to>
                                        <p:strVal val="visible"/>
                                      </p:to>
                                    </p:set>
                                    <p:anim calcmode="lin" valueType="num">
                                      <p:cBhvr additive="base">
                                        <p:cTn id="79" dur="250" fill="hold"/>
                                        <p:tgtEl>
                                          <p:spTgt spid="92"/>
                                        </p:tgtEl>
                                        <p:attrNameLst>
                                          <p:attrName>ppt_x</p:attrName>
                                        </p:attrNameLst>
                                      </p:cBhvr>
                                      <p:tavLst>
                                        <p:tav tm="0">
                                          <p:val>
                                            <p:strVal val="#ppt_x"/>
                                          </p:val>
                                        </p:tav>
                                        <p:tav tm="100000">
                                          <p:val>
                                            <p:strVal val="#ppt_x"/>
                                          </p:val>
                                        </p:tav>
                                      </p:tavLst>
                                    </p:anim>
                                    <p:anim calcmode="lin" valueType="num">
                                      <p:cBhvr additive="base">
                                        <p:cTn id="80" dur="250" fill="hold"/>
                                        <p:tgtEl>
                                          <p:spTgt spid="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3" grpId="0" animBg="1"/>
      <p:bldP spid="84" grpId="0"/>
      <p:bldP spid="85" grpId="0" animBg="1"/>
      <p:bldP spid="86" grpId="0"/>
      <p:bldP spid="90" grpId="0"/>
      <p:bldP spid="91" grpId="0"/>
      <p:bldP spid="92" grpId="0"/>
      <p:bldP spid="93" grpId="0" animBg="1"/>
      <p:bldP spid="94"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7345" name="Picture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31917"/>
            <a:ext cx="9144000" cy="5079668"/>
          </a:xfrm>
          <a:prstGeom prst="rect">
            <a:avLst/>
          </a:prstGeom>
          <a:noFill/>
          <a:ln w="9525">
            <a:noFill/>
            <a:miter lim="800000"/>
            <a:headEnd/>
            <a:tailEnd/>
          </a:ln>
        </p:spPr>
      </p:pic>
      <p:sp>
        <p:nvSpPr>
          <p:cNvPr id="485447" name="Rectangle 71"/>
          <p:cNvSpPr>
            <a:spLocks noChangeArrowheads="1"/>
          </p:cNvSpPr>
          <p:nvPr/>
        </p:nvSpPr>
        <p:spPr bwMode="auto">
          <a:xfrm>
            <a:off x="2744395" y="2419450"/>
            <a:ext cx="3995647" cy="767173"/>
          </a:xfrm>
          <a:prstGeom prst="rect">
            <a:avLst/>
          </a:prstGeom>
          <a:noFill/>
          <a:ln w="15875" algn="ctr">
            <a:noFill/>
            <a:miter lim="800000"/>
            <a:headEnd/>
            <a:tailEnd/>
          </a:ln>
        </p:spPr>
        <p:txBody>
          <a:bodyPr lIns="71668" tIns="35834" rIns="71668" bIns="35834">
            <a:spAutoFit/>
          </a:bodyPr>
          <a:lstStyle/>
          <a:p>
            <a:pPr algn="ctr" defTabSz="716737"/>
            <a:r>
              <a:rPr lang="zh-CN" altLang="en-US" sz="1505">
                <a:latin typeface="Amosis Technik"/>
                <a:ea typeface="楷体_GB2312"/>
                <a:cs typeface="楷体_GB2312"/>
              </a:rPr>
              <a:t>点击添加文本点击</a:t>
            </a:r>
            <a:r>
              <a:rPr lang="zh-CN" altLang="en-US" sz="1505">
                <a:ea typeface="楷体_GB2312"/>
                <a:cs typeface="楷体_GB2312"/>
              </a:rPr>
              <a:t>添加文本点击添加文本点击添加文本点击添加文本点击添加文本</a:t>
            </a:r>
            <a:r>
              <a:rPr lang="zh-CN" altLang="en-US" sz="1505">
                <a:latin typeface="Amosis Technik"/>
                <a:ea typeface="楷体_GB2312"/>
                <a:cs typeface="楷体_GB2312"/>
              </a:rPr>
              <a:t>点击添加文本点击</a:t>
            </a:r>
            <a:r>
              <a:rPr lang="zh-CN" altLang="en-US" sz="1505">
                <a:ea typeface="楷体_GB2312"/>
                <a:cs typeface="楷体_GB2312"/>
              </a:rPr>
              <a:t>添加</a:t>
            </a:r>
          </a:p>
        </p:txBody>
      </p:sp>
      <p:sp>
        <p:nvSpPr>
          <p:cNvPr id="485448" name="WordArt 72"/>
          <p:cNvSpPr>
            <a:spLocks noChangeArrowheads="1" noChangeShapeType="1" noTextEdit="1"/>
          </p:cNvSpPr>
          <p:nvPr/>
        </p:nvSpPr>
        <p:spPr bwMode="auto">
          <a:xfrm>
            <a:off x="4382371" y="1541484"/>
            <a:ext cx="788379" cy="689831"/>
          </a:xfrm>
          <a:prstGeom prst="rect">
            <a:avLst/>
          </a:prstGeom>
        </p:spPr>
        <p:txBody>
          <a:bodyPr wrap="none" fromWordArt="1">
            <a:prstTxWarp prst="textPlain">
              <a:avLst>
                <a:gd name="adj" fmla="val 50000"/>
              </a:avLst>
            </a:prstTxWarp>
          </a:bodyPr>
          <a:lstStyle/>
          <a:p>
            <a:pPr algn="ctr"/>
            <a:r>
              <a:rPr lang="en-US" altLang="zh-CN" sz="3386" b="1" kern="10">
                <a:ln w="9525">
                  <a:noFill/>
                  <a:round/>
                  <a:headEnd/>
                  <a:tailEnd/>
                </a:ln>
                <a:solidFill>
                  <a:srgbClr val="990000"/>
                </a:solidFill>
                <a:effectLst>
                  <a:outerShdw dist="45791" dir="2021404" algn="ctr" rotWithShape="0">
                    <a:srgbClr val="B2B2B2">
                      <a:alpha val="79999"/>
                    </a:srgbClr>
                  </a:outerShdw>
                </a:effectLst>
                <a:latin typeface="Arial"/>
                <a:cs typeface="Arial"/>
              </a:rPr>
              <a:t>04</a:t>
            </a:r>
            <a:endParaRPr lang="zh-CN" altLang="en-US" sz="3386" b="1" kern="10">
              <a:ln w="9525">
                <a:noFill/>
                <a:round/>
                <a:headEnd/>
                <a:tailEnd/>
              </a:ln>
              <a:solidFill>
                <a:srgbClr val="990000"/>
              </a:solidFill>
              <a:effectLst>
                <a:outerShdw dist="45791" dir="2021404" algn="ctr" rotWithShape="0">
                  <a:srgbClr val="B2B2B2">
                    <a:alpha val="79999"/>
                  </a:srgbClr>
                </a:outerShdw>
              </a:effectLst>
              <a:latin typeface="Arial"/>
              <a:cs typeface="Arial"/>
            </a:endParaRPr>
          </a:p>
        </p:txBody>
      </p:sp>
      <p:sp>
        <p:nvSpPr>
          <p:cNvPr id="485449" name="Rectangle 73"/>
          <p:cNvSpPr>
            <a:spLocks noChangeArrowheads="1"/>
          </p:cNvSpPr>
          <p:nvPr/>
        </p:nvSpPr>
        <p:spPr bwMode="auto">
          <a:xfrm>
            <a:off x="2947462" y="1338417"/>
            <a:ext cx="3296857" cy="1013266"/>
          </a:xfrm>
          <a:prstGeom prst="rect">
            <a:avLst/>
          </a:prstGeom>
          <a:noFill/>
          <a:ln w="15875" algn="ctr">
            <a:noFill/>
            <a:miter lim="800000"/>
            <a:headEnd/>
            <a:tailEnd/>
          </a:ln>
        </p:spPr>
        <p:txBody>
          <a:bodyPr lIns="71668" tIns="35834" rIns="71668" bIns="35834">
            <a:spAutoFit/>
          </a:bodyPr>
          <a:lstStyle/>
          <a:p>
            <a:pPr algn="r" defTabSz="716737"/>
            <a:r>
              <a:rPr lang="zh-CN" altLang="en-US" sz="6114">
                <a:solidFill>
                  <a:srgbClr val="990000"/>
                </a:solidFill>
                <a:latin typeface="宋体" charset="-122"/>
              </a:rPr>
              <a:t>［   ］</a:t>
            </a:r>
          </a:p>
        </p:txBody>
      </p:sp>
      <p:grpSp>
        <p:nvGrpSpPr>
          <p:cNvPr id="57365" name="Group 21"/>
          <p:cNvGrpSpPr>
            <a:grpSpLocks/>
          </p:cNvGrpSpPr>
          <p:nvPr/>
        </p:nvGrpSpPr>
        <p:grpSpPr bwMode="auto">
          <a:xfrm rot="10800000">
            <a:off x="465860" y="3384021"/>
            <a:ext cx="8678140" cy="2378574"/>
            <a:chOff x="44" y="-294"/>
            <a:chExt cx="5812" cy="1593"/>
          </a:xfrm>
        </p:grpSpPr>
        <p:pic>
          <p:nvPicPr>
            <p:cNvPr id="14" name="图片 13"/>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8986837" flipH="1">
              <a:off x="2660" y="702"/>
              <a:ext cx="374" cy="540"/>
            </a:xfrm>
            <a:prstGeom prst="rect">
              <a:avLst/>
            </a:prstGeom>
          </p:spPr>
        </p:pic>
        <p:pic>
          <p:nvPicPr>
            <p:cNvPr id="15" name="图片 14"/>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3084" y="572"/>
              <a:ext cx="188" cy="327"/>
            </a:xfrm>
            <a:prstGeom prst="rect">
              <a:avLst/>
            </a:prstGeom>
          </p:spPr>
        </p:pic>
        <p:sp>
          <p:nvSpPr>
            <p:cNvPr id="16" name="五角星 15"/>
            <p:cNvSpPr/>
            <p:nvPr/>
          </p:nvSpPr>
          <p:spPr>
            <a:xfrm>
              <a:off x="2708" y="350"/>
              <a:ext cx="165" cy="173"/>
            </a:xfrm>
            <a:prstGeom prst="star5">
              <a:avLst/>
            </a:prstGeom>
            <a:solidFill>
              <a:srgbClr val="D399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8" name="图片 17"/>
            <p:cNvPicPr>
              <a:picLocks noChangeAspect="1"/>
            </p:cNvPicPr>
            <p:nvPr/>
          </p:nvPicPr>
          <p:blipFill>
            <a:blip r:embed="rId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8904180">
              <a:off x="2875" y="265"/>
              <a:ext cx="266" cy="174"/>
            </a:xfrm>
            <a:prstGeom prst="rect">
              <a:avLst/>
            </a:prstGeom>
          </p:spPr>
        </p:pic>
        <p:pic>
          <p:nvPicPr>
            <p:cNvPr id="19" name="图片 18"/>
            <p:cNvPicPr>
              <a:picLocks noChangeAspect="1"/>
            </p:cNvPicPr>
            <p:nvPr/>
          </p:nvPicPr>
          <p:blipFill>
            <a:blip r:embed="rId6"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113" y="401"/>
              <a:ext cx="157" cy="157"/>
            </a:xfrm>
            <a:prstGeom prst="rect">
              <a:avLst/>
            </a:prstGeom>
          </p:spPr>
        </p:pic>
        <p:pic>
          <p:nvPicPr>
            <p:cNvPr id="20" name="图片 19"/>
            <p:cNvPicPr>
              <a:picLocks noChangeAspect="1"/>
            </p:cNvPicPr>
            <p:nvPr/>
          </p:nvPicPr>
          <p:blipFill>
            <a:blip r:embed="rId7" cstate="print">
              <a:duotone>
                <a:schemeClr val="accent1">
                  <a:shade val="45000"/>
                  <a:satMod val="135000"/>
                </a:schemeClr>
                <a:prstClr val="white"/>
              </a:duotone>
              <a:extLst/>
            </a:blip>
            <a:stretch>
              <a:fillRect/>
            </a:stretch>
          </p:blipFill>
          <p:spPr>
            <a:xfrm>
              <a:off x="3195" y="192"/>
              <a:ext cx="576" cy="576"/>
            </a:xfrm>
            <a:prstGeom prst="rect">
              <a:avLst/>
            </a:prstGeom>
          </p:spPr>
        </p:pic>
        <p:pic>
          <p:nvPicPr>
            <p:cNvPr id="21" name="图片 20"/>
            <p:cNvPicPr>
              <a:picLocks noChangeAspect="1"/>
            </p:cNvPicPr>
            <p:nvPr/>
          </p:nvPicPr>
          <p:blipFill>
            <a:blip r:embed="rId8" cstate="print">
              <a:duotone>
                <a:schemeClr val="accent6">
                  <a:shade val="45000"/>
                  <a:satMod val="135000"/>
                </a:schemeClr>
                <a:prstClr val="white"/>
              </a:duotone>
              <a:extLst/>
            </a:blip>
            <a:stretch>
              <a:fillRect/>
            </a:stretch>
          </p:blipFill>
          <p:spPr>
            <a:xfrm>
              <a:off x="3440" y="581"/>
              <a:ext cx="117" cy="117"/>
            </a:xfrm>
            <a:prstGeom prst="rect">
              <a:avLst/>
            </a:prstGeom>
          </p:spPr>
        </p:pic>
        <p:pic>
          <p:nvPicPr>
            <p:cNvPr id="22" name="图片 21"/>
            <p:cNvPicPr>
              <a:picLocks noChangeAspect="1"/>
            </p:cNvPicPr>
            <p:nvPr/>
          </p:nvPicPr>
          <p:blipFill>
            <a:blip r:embed="rId9"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3763" y="412"/>
              <a:ext cx="329" cy="196"/>
            </a:xfrm>
            <a:prstGeom prst="rect">
              <a:avLst/>
            </a:prstGeom>
          </p:spPr>
        </p:pic>
        <p:pic>
          <p:nvPicPr>
            <p:cNvPr id="23" name="图片 22"/>
            <p:cNvPicPr>
              <a:picLocks noChangeAspect="1"/>
            </p:cNvPicPr>
            <p:nvPr/>
          </p:nvPicPr>
          <p:blipFill>
            <a:blip r:embed="rId10"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175" y="128"/>
              <a:ext cx="308" cy="226"/>
            </a:xfrm>
            <a:prstGeom prst="rect">
              <a:avLst/>
            </a:prstGeom>
          </p:spPr>
        </p:pic>
        <p:pic>
          <p:nvPicPr>
            <p:cNvPr id="24" name="图片 23"/>
            <p:cNvPicPr>
              <a:picLocks noChangeAspect="1"/>
            </p:cNvPicPr>
            <p:nvPr/>
          </p:nvPicPr>
          <p:blipFill>
            <a:blip r:embed="rId11"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766" y="0"/>
              <a:ext cx="322" cy="323"/>
            </a:xfrm>
            <a:prstGeom prst="rect">
              <a:avLst/>
            </a:prstGeom>
          </p:spPr>
        </p:pic>
        <p:pic>
          <p:nvPicPr>
            <p:cNvPr id="57376" name="图片 24"/>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4308" y="382"/>
              <a:ext cx="254" cy="256"/>
            </a:xfrm>
            <a:prstGeom prst="rect">
              <a:avLst/>
            </a:prstGeom>
            <a:noFill/>
            <a:ln w="9525">
              <a:noFill/>
              <a:miter lim="800000"/>
              <a:headEnd/>
              <a:tailEnd/>
            </a:ln>
          </p:spPr>
        </p:pic>
        <p:pic>
          <p:nvPicPr>
            <p:cNvPr id="26" name="图片 25"/>
            <p:cNvPicPr>
              <a:picLocks noChangeAspect="1"/>
            </p:cNvPicPr>
            <p:nvPr/>
          </p:nvPicPr>
          <p:blipFill>
            <a:blip r:embed="rId13"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420" y="236"/>
              <a:ext cx="242" cy="244"/>
            </a:xfrm>
            <a:prstGeom prst="rect">
              <a:avLst/>
            </a:prstGeom>
          </p:spPr>
        </p:pic>
        <p:pic>
          <p:nvPicPr>
            <p:cNvPr id="28" name="图片 27"/>
            <p:cNvPicPr>
              <a:picLocks noChangeAspect="1"/>
            </p:cNvPicPr>
            <p:nvPr/>
          </p:nvPicPr>
          <p:blipFill>
            <a:blip r:embed="rId1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2758" y="-68"/>
              <a:ext cx="232" cy="405"/>
            </a:xfrm>
            <a:prstGeom prst="rect">
              <a:avLst/>
            </a:prstGeom>
          </p:spPr>
        </p:pic>
        <p:pic>
          <p:nvPicPr>
            <p:cNvPr id="29" name="图片 28"/>
            <p:cNvPicPr>
              <a:picLocks noChangeAspect="1"/>
            </p:cNvPicPr>
            <p:nvPr/>
          </p:nvPicPr>
          <p:blipFill>
            <a:blip r:embed="rId1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71" y="159"/>
              <a:ext cx="333" cy="271"/>
            </a:xfrm>
            <a:prstGeom prst="rect">
              <a:avLst/>
            </a:prstGeom>
          </p:spPr>
        </p:pic>
        <p:pic>
          <p:nvPicPr>
            <p:cNvPr id="30" name="图片 29"/>
            <p:cNvPicPr>
              <a:picLocks noChangeAspect="1"/>
            </p:cNvPicPr>
            <p:nvPr/>
          </p:nvPicPr>
          <p:blipFill>
            <a:blip r:embed="rId1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3481104">
              <a:off x="1641" y="125"/>
              <a:ext cx="242" cy="344"/>
            </a:xfrm>
            <a:prstGeom prst="rect">
              <a:avLst/>
            </a:prstGeom>
          </p:spPr>
        </p:pic>
        <p:pic>
          <p:nvPicPr>
            <p:cNvPr id="31" name="图片 30"/>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59" y="552"/>
              <a:ext cx="223" cy="207"/>
            </a:xfrm>
            <a:prstGeom prst="rect">
              <a:avLst/>
            </a:prstGeom>
          </p:spPr>
        </p:pic>
        <p:pic>
          <p:nvPicPr>
            <p:cNvPr id="32" name="图片 31"/>
            <p:cNvPicPr>
              <a:picLocks noChangeAspect="1"/>
            </p:cNvPicPr>
            <p:nvPr/>
          </p:nvPicPr>
          <p:blipFill>
            <a:blip r:embed="rId1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054" y="76"/>
              <a:ext cx="281" cy="281"/>
            </a:xfrm>
            <a:prstGeom prst="rect">
              <a:avLst/>
            </a:prstGeom>
          </p:spPr>
        </p:pic>
        <p:pic>
          <p:nvPicPr>
            <p:cNvPr id="33" name="图片 32"/>
            <p:cNvPicPr>
              <a:picLocks noChangeAspect="1"/>
            </p:cNvPicPr>
            <p:nvPr/>
          </p:nvPicPr>
          <p:blipFill>
            <a:blip r:embed="rId1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27" y="-10"/>
              <a:ext cx="226" cy="227"/>
            </a:xfrm>
            <a:prstGeom prst="rect">
              <a:avLst/>
            </a:prstGeom>
          </p:spPr>
        </p:pic>
        <p:pic>
          <p:nvPicPr>
            <p:cNvPr id="34" name="图片 33"/>
            <p:cNvPicPr>
              <a:picLocks noChangeAspect="1"/>
            </p:cNvPicPr>
            <p:nvPr/>
          </p:nvPicPr>
          <p:blipFill>
            <a:blip r:embed="rId20"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060" y="-40"/>
              <a:ext cx="270" cy="270"/>
            </a:xfrm>
            <a:prstGeom prst="rect">
              <a:avLst/>
            </a:prstGeom>
          </p:spPr>
        </p:pic>
        <p:pic>
          <p:nvPicPr>
            <p:cNvPr id="35" name="图片 34"/>
            <p:cNvPicPr>
              <a:picLocks noChangeAspect="1"/>
            </p:cNvPicPr>
            <p:nvPr/>
          </p:nvPicPr>
          <p:blipFill>
            <a:blip r:embed="rId21"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079" y="10"/>
              <a:ext cx="247" cy="243"/>
            </a:xfrm>
            <a:prstGeom prst="rect">
              <a:avLst/>
            </a:prstGeom>
          </p:spPr>
        </p:pic>
        <p:pic>
          <p:nvPicPr>
            <p:cNvPr id="36" name="图片 35"/>
            <p:cNvPicPr>
              <a:picLocks noChangeAspect="1"/>
            </p:cNvPicPr>
            <p:nvPr/>
          </p:nvPicPr>
          <p:blipFill>
            <a:blip r:embed="rId22"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00" y="33"/>
              <a:ext cx="369" cy="368"/>
            </a:xfrm>
            <a:prstGeom prst="rect">
              <a:avLst/>
            </a:prstGeom>
          </p:spPr>
        </p:pic>
        <p:pic>
          <p:nvPicPr>
            <p:cNvPr id="37" name="图片 36"/>
            <p:cNvPicPr>
              <a:picLocks noChangeAspect="1"/>
            </p:cNvPicPr>
            <p:nvPr/>
          </p:nvPicPr>
          <p:blipFill>
            <a:blip r:embed="rId23"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2205" y="447"/>
              <a:ext cx="132" cy="230"/>
            </a:xfrm>
            <a:prstGeom prst="rect">
              <a:avLst/>
            </a:prstGeom>
          </p:spPr>
        </p:pic>
        <p:pic>
          <p:nvPicPr>
            <p:cNvPr id="38" name="图片 37"/>
            <p:cNvPicPr>
              <a:picLocks noChangeAspect="1"/>
            </p:cNvPicPr>
            <p:nvPr/>
          </p:nvPicPr>
          <p:blipFill>
            <a:blip r:embed="rId2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21" y="-139"/>
              <a:ext cx="218" cy="290"/>
            </a:xfrm>
            <a:prstGeom prst="rect">
              <a:avLst/>
            </a:prstGeom>
          </p:spPr>
        </p:pic>
        <p:pic>
          <p:nvPicPr>
            <p:cNvPr id="39" name="图片 38"/>
            <p:cNvPicPr>
              <a:picLocks noChangeAspect="1"/>
            </p:cNvPicPr>
            <p:nvPr/>
          </p:nvPicPr>
          <p:blipFill>
            <a:blip r:embed="rId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280487">
              <a:off x="258" y="41"/>
              <a:ext cx="267" cy="174"/>
            </a:xfrm>
            <a:prstGeom prst="rect">
              <a:avLst/>
            </a:prstGeom>
          </p:spPr>
        </p:pic>
        <p:pic>
          <p:nvPicPr>
            <p:cNvPr id="40" name="图片 39"/>
            <p:cNvPicPr>
              <a:picLocks noChangeAspect="1"/>
            </p:cNvPicPr>
            <p:nvPr/>
          </p:nvPicPr>
          <p:blipFill>
            <a:blip r:embed="rId9"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1392" y="-39"/>
              <a:ext cx="330" cy="196"/>
            </a:xfrm>
            <a:prstGeom prst="rect">
              <a:avLst/>
            </a:prstGeom>
          </p:spPr>
        </p:pic>
        <p:pic>
          <p:nvPicPr>
            <p:cNvPr id="41" name="图片 40"/>
            <p:cNvPicPr>
              <a:picLocks noChangeAspect="1"/>
            </p:cNvPicPr>
            <p:nvPr/>
          </p:nvPicPr>
          <p:blipFill>
            <a:blip r:embed="rId7" cstate="print">
              <a:duotone>
                <a:schemeClr val="accent1">
                  <a:shade val="45000"/>
                  <a:satMod val="135000"/>
                </a:schemeClr>
                <a:prstClr val="white"/>
              </a:duotone>
              <a:extLst/>
            </a:blip>
            <a:stretch>
              <a:fillRect/>
            </a:stretch>
          </p:blipFill>
          <p:spPr>
            <a:xfrm rot="10800000">
              <a:off x="2007" y="401"/>
              <a:ext cx="575" cy="576"/>
            </a:xfrm>
            <a:prstGeom prst="rect">
              <a:avLst/>
            </a:prstGeom>
          </p:spPr>
        </p:pic>
        <p:pic>
          <p:nvPicPr>
            <p:cNvPr id="42" name="图片 41"/>
            <p:cNvPicPr>
              <a:picLocks noChangeAspect="1"/>
            </p:cNvPicPr>
            <p:nvPr/>
          </p:nvPicPr>
          <p:blipFill>
            <a:blip r:embed="rId11"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1208" y="304"/>
              <a:ext cx="323" cy="323"/>
            </a:xfrm>
            <a:prstGeom prst="rect">
              <a:avLst/>
            </a:prstGeom>
          </p:spPr>
        </p:pic>
        <p:pic>
          <p:nvPicPr>
            <p:cNvPr id="43" name="图片 42"/>
            <p:cNvPicPr>
              <a:picLocks noChangeAspect="1"/>
            </p:cNvPicPr>
            <p:nvPr/>
          </p:nvPicPr>
          <p:blipFill>
            <a:blip r:embed="rId25"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1325" y="381"/>
              <a:ext cx="87" cy="152"/>
            </a:xfrm>
            <a:prstGeom prst="rect">
              <a:avLst/>
            </a:prstGeom>
          </p:spPr>
        </p:pic>
        <p:pic>
          <p:nvPicPr>
            <p:cNvPr id="45" name="图片 44"/>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4866620">
              <a:off x="3447" y="-47"/>
              <a:ext cx="224" cy="208"/>
            </a:xfrm>
            <a:prstGeom prst="rect">
              <a:avLst/>
            </a:prstGeom>
          </p:spPr>
        </p:pic>
        <p:pic>
          <p:nvPicPr>
            <p:cNvPr id="46" name="图片 45"/>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726" y="24"/>
              <a:ext cx="224" cy="207"/>
            </a:xfrm>
            <a:prstGeom prst="rect">
              <a:avLst/>
            </a:prstGeom>
          </p:spPr>
        </p:pic>
        <p:pic>
          <p:nvPicPr>
            <p:cNvPr id="47" name="图片 46"/>
            <p:cNvPicPr>
              <a:picLocks noChangeAspect="1"/>
            </p:cNvPicPr>
            <p:nvPr/>
          </p:nvPicPr>
          <p:blipFill>
            <a:blip r:embed="rId2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842783">
              <a:off x="4162" y="517"/>
              <a:ext cx="144" cy="205"/>
            </a:xfrm>
            <a:prstGeom prst="rect">
              <a:avLst/>
            </a:prstGeom>
          </p:spPr>
        </p:pic>
        <p:pic>
          <p:nvPicPr>
            <p:cNvPr id="48" name="图片 47"/>
            <p:cNvPicPr>
              <a:picLocks noChangeAspect="1"/>
            </p:cNvPicPr>
            <p:nvPr/>
          </p:nvPicPr>
          <p:blipFill>
            <a:blip r:embed="rId27"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rot="14964289">
              <a:off x="3729" y="645"/>
              <a:ext cx="200" cy="196"/>
            </a:xfrm>
            <a:prstGeom prst="rect">
              <a:avLst/>
            </a:prstGeom>
          </p:spPr>
        </p:pic>
        <p:pic>
          <p:nvPicPr>
            <p:cNvPr id="49" name="图片 48"/>
            <p:cNvPicPr>
              <a:picLocks noChangeAspect="1"/>
            </p:cNvPicPr>
            <p:nvPr/>
          </p:nvPicPr>
          <p:blipFill>
            <a:blip r:embed="rId2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282" y="-73"/>
              <a:ext cx="226" cy="226"/>
            </a:xfrm>
            <a:prstGeom prst="rect">
              <a:avLst/>
            </a:prstGeom>
          </p:spPr>
        </p:pic>
        <p:pic>
          <p:nvPicPr>
            <p:cNvPr id="50" name="图片 49"/>
            <p:cNvPicPr>
              <a:picLocks noChangeAspect="1"/>
            </p:cNvPicPr>
            <p:nvPr/>
          </p:nvPicPr>
          <p:blipFill>
            <a:blip r:embed="rId20"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930" y="271"/>
              <a:ext cx="270" cy="270"/>
            </a:xfrm>
            <a:prstGeom prst="rect">
              <a:avLst/>
            </a:prstGeom>
          </p:spPr>
        </p:pic>
        <p:pic>
          <p:nvPicPr>
            <p:cNvPr id="51" name="图片 50"/>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1750" y="343"/>
              <a:ext cx="188" cy="327"/>
            </a:xfrm>
            <a:prstGeom prst="rect">
              <a:avLst/>
            </a:prstGeom>
          </p:spPr>
        </p:pic>
        <p:sp>
          <p:nvSpPr>
            <p:cNvPr id="52" name="五角星 51"/>
            <p:cNvSpPr/>
            <p:nvPr/>
          </p:nvSpPr>
          <p:spPr>
            <a:xfrm>
              <a:off x="1913" y="45"/>
              <a:ext cx="136" cy="143"/>
            </a:xfrm>
            <a:prstGeom prst="star5">
              <a:avLst/>
            </a:prstGeom>
            <a:solidFill>
              <a:srgbClr val="D399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53" name="图片 52"/>
            <p:cNvPicPr>
              <a:picLocks noChangeAspect="1"/>
            </p:cNvPicPr>
            <p:nvPr/>
          </p:nvPicPr>
          <p:blipFill>
            <a:blip r:embed="rId12"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46" y="1"/>
              <a:ext cx="254" cy="257"/>
            </a:xfrm>
            <a:prstGeom prst="rect">
              <a:avLst/>
            </a:prstGeom>
          </p:spPr>
        </p:pic>
        <p:pic>
          <p:nvPicPr>
            <p:cNvPr id="54" name="图片 53"/>
            <p:cNvPicPr>
              <a:picLocks noChangeAspect="1"/>
            </p:cNvPicPr>
            <p:nvPr/>
          </p:nvPicPr>
          <p:blipFill>
            <a:blip r:embed="rId6"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51" y="-23"/>
              <a:ext cx="157" cy="157"/>
            </a:xfrm>
            <a:prstGeom prst="rect">
              <a:avLst/>
            </a:prstGeom>
          </p:spPr>
        </p:pic>
        <p:pic>
          <p:nvPicPr>
            <p:cNvPr id="55" name="图片 54"/>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4495" y="-116"/>
              <a:ext cx="188" cy="327"/>
            </a:xfrm>
            <a:prstGeom prst="rect">
              <a:avLst/>
            </a:prstGeom>
          </p:spPr>
        </p:pic>
        <p:pic>
          <p:nvPicPr>
            <p:cNvPr id="57405" name="图片 55"/>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980" y="93"/>
              <a:ext cx="254" cy="257"/>
            </a:xfrm>
            <a:prstGeom prst="rect">
              <a:avLst/>
            </a:prstGeom>
            <a:noFill/>
            <a:ln w="9525">
              <a:noFill/>
              <a:miter lim="800000"/>
              <a:headEnd/>
              <a:tailEnd/>
            </a:ln>
          </p:spPr>
        </p:pic>
        <p:pic>
          <p:nvPicPr>
            <p:cNvPr id="57" name="图片 56"/>
            <p:cNvPicPr>
              <a:picLocks noChangeAspect="1"/>
            </p:cNvPicPr>
            <p:nvPr/>
          </p:nvPicPr>
          <p:blipFill>
            <a:blip r:embed="rId2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275" y="182"/>
              <a:ext cx="153" cy="150"/>
            </a:xfrm>
            <a:prstGeom prst="rect">
              <a:avLst/>
            </a:prstGeom>
          </p:spPr>
        </p:pic>
        <p:pic>
          <p:nvPicPr>
            <p:cNvPr id="58" name="图片 57"/>
            <p:cNvPicPr>
              <a:picLocks noChangeAspect="1"/>
            </p:cNvPicPr>
            <p:nvPr/>
          </p:nvPicPr>
          <p:blipFill>
            <a:blip r:embed="rId30" cstate="screen">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rot="4885295">
              <a:off x="4521" y="217"/>
              <a:ext cx="236" cy="140"/>
            </a:xfrm>
            <a:prstGeom prst="rect">
              <a:avLst/>
            </a:prstGeom>
          </p:spPr>
        </p:pic>
        <p:pic>
          <p:nvPicPr>
            <p:cNvPr id="59" name="图片 58"/>
            <p:cNvPicPr>
              <a:picLocks noChangeAspect="1"/>
            </p:cNvPicPr>
            <p:nvPr/>
          </p:nvPicPr>
          <p:blipFill>
            <a:blip r:embed="rId8" cstate="print">
              <a:duotone>
                <a:schemeClr val="accent6">
                  <a:shade val="45000"/>
                  <a:satMod val="135000"/>
                </a:schemeClr>
                <a:prstClr val="white"/>
              </a:duotone>
              <a:extLst/>
            </a:blip>
            <a:stretch>
              <a:fillRect/>
            </a:stretch>
          </p:blipFill>
          <p:spPr>
            <a:xfrm>
              <a:off x="523" y="11"/>
              <a:ext cx="117" cy="117"/>
            </a:xfrm>
            <a:prstGeom prst="rect">
              <a:avLst/>
            </a:prstGeom>
          </p:spPr>
        </p:pic>
        <p:pic>
          <p:nvPicPr>
            <p:cNvPr id="60" name="图片 59"/>
            <p:cNvPicPr>
              <a:picLocks noChangeAspect="1"/>
            </p:cNvPicPr>
            <p:nvPr/>
          </p:nvPicPr>
          <p:blipFill>
            <a:blip r:embed="rId6"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540" y="413"/>
              <a:ext cx="156" cy="156"/>
            </a:xfrm>
            <a:prstGeom prst="rect">
              <a:avLst/>
            </a:prstGeom>
          </p:spPr>
        </p:pic>
        <p:pic>
          <p:nvPicPr>
            <p:cNvPr id="61" name="图片 60"/>
            <p:cNvPicPr>
              <a:picLocks noChangeAspect="1"/>
            </p:cNvPicPr>
            <p:nvPr/>
          </p:nvPicPr>
          <p:blipFill>
            <a:blip r:embed="rId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3307057">
              <a:off x="4737" y="171"/>
              <a:ext cx="422" cy="422"/>
            </a:xfrm>
            <a:prstGeom prst="rect">
              <a:avLst/>
            </a:prstGeom>
          </p:spPr>
        </p:pic>
        <p:pic>
          <p:nvPicPr>
            <p:cNvPr id="62" name="图片 61"/>
            <p:cNvPicPr>
              <a:picLocks noChangeAspect="1"/>
            </p:cNvPicPr>
            <p:nvPr/>
          </p:nvPicPr>
          <p:blipFill>
            <a:blip r:embed="rId31"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5147045">
              <a:off x="5492" y="-61"/>
              <a:ext cx="349" cy="349"/>
            </a:xfrm>
            <a:prstGeom prst="rect">
              <a:avLst/>
            </a:prstGeom>
          </p:spPr>
        </p:pic>
        <p:pic>
          <p:nvPicPr>
            <p:cNvPr id="63" name="图片 62"/>
            <p:cNvPicPr>
              <a:picLocks noChangeAspect="1"/>
            </p:cNvPicPr>
            <p:nvPr/>
          </p:nvPicPr>
          <p:blipFill>
            <a:blip r:embed="rId32"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66" y="516"/>
              <a:ext cx="179" cy="178"/>
            </a:xfrm>
            <a:prstGeom prst="rect">
              <a:avLst/>
            </a:prstGeom>
          </p:spPr>
        </p:pic>
        <p:pic>
          <p:nvPicPr>
            <p:cNvPr id="64" name="图片 63"/>
            <p:cNvPicPr>
              <a:picLocks noChangeAspect="1"/>
            </p:cNvPicPr>
            <p:nvPr/>
          </p:nvPicPr>
          <p:blipFill>
            <a:blip r:embed="rId3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63" y="-3"/>
              <a:ext cx="119" cy="118"/>
            </a:xfrm>
            <a:prstGeom prst="rect">
              <a:avLst/>
            </a:prstGeom>
          </p:spPr>
        </p:pic>
        <p:pic>
          <p:nvPicPr>
            <p:cNvPr id="65" name="图片 64"/>
            <p:cNvPicPr>
              <a:picLocks noChangeAspect="1"/>
            </p:cNvPicPr>
            <p:nvPr/>
          </p:nvPicPr>
          <p:blipFill>
            <a:blip r:embed="rId2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842783">
              <a:off x="3298" y="-151"/>
              <a:ext cx="144" cy="206"/>
            </a:xfrm>
            <a:prstGeom prst="rect">
              <a:avLst/>
            </a:prstGeom>
          </p:spPr>
        </p:pic>
        <p:pic>
          <p:nvPicPr>
            <p:cNvPr id="66" name="图片 65"/>
            <p:cNvPicPr>
              <a:picLocks noChangeAspect="1"/>
            </p:cNvPicPr>
            <p:nvPr/>
          </p:nvPicPr>
          <p:blipFill>
            <a:blip r:embed="rId34"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864" y="467"/>
              <a:ext cx="205" cy="205"/>
            </a:xfrm>
            <a:prstGeom prst="rect">
              <a:avLst/>
            </a:prstGeom>
          </p:spPr>
        </p:pic>
        <p:pic>
          <p:nvPicPr>
            <p:cNvPr id="67" name="图片 66"/>
            <p:cNvPicPr>
              <a:picLocks noChangeAspect="1"/>
            </p:cNvPicPr>
            <p:nvPr/>
          </p:nvPicPr>
          <p:blipFill>
            <a:blip r:embed="rId3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9000000">
              <a:off x="3521" y="115"/>
              <a:ext cx="209" cy="209"/>
            </a:xfrm>
            <a:prstGeom prst="rect">
              <a:avLst/>
            </a:prstGeom>
          </p:spPr>
        </p:pic>
        <p:pic>
          <p:nvPicPr>
            <p:cNvPr id="68" name="图片 67"/>
            <p:cNvPicPr>
              <a:picLocks noChangeAspect="1"/>
            </p:cNvPicPr>
            <p:nvPr/>
          </p:nvPicPr>
          <p:blipFill>
            <a:blip r:embed="rId3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5371300">
              <a:off x="1734" y="-255"/>
              <a:ext cx="357" cy="358"/>
            </a:xfrm>
            <a:prstGeom prst="rect">
              <a:avLst/>
            </a:prstGeom>
          </p:spPr>
        </p:pic>
        <p:pic>
          <p:nvPicPr>
            <p:cNvPr id="69" name="图片 68"/>
            <p:cNvPicPr>
              <a:picLocks noChangeAspect="1"/>
            </p:cNvPicPr>
            <p:nvPr/>
          </p:nvPicPr>
          <p:blipFill>
            <a:blip r:embed="rId37"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196" y="157"/>
              <a:ext cx="266" cy="263"/>
            </a:xfrm>
            <a:prstGeom prst="rect">
              <a:avLst/>
            </a:prstGeom>
          </p:spPr>
        </p:pic>
        <p:pic>
          <p:nvPicPr>
            <p:cNvPr id="70" name="图片 69"/>
            <p:cNvPicPr>
              <a:picLocks noChangeAspect="1"/>
            </p:cNvPicPr>
            <p:nvPr/>
          </p:nvPicPr>
          <p:blipFill>
            <a:blip r:embed="rId8" cstate="print">
              <a:duotone>
                <a:schemeClr val="accent1">
                  <a:shade val="45000"/>
                  <a:satMod val="135000"/>
                </a:schemeClr>
                <a:prstClr val="white"/>
              </a:duotone>
              <a:extLst/>
            </a:blip>
            <a:stretch>
              <a:fillRect/>
            </a:stretch>
          </p:blipFill>
          <p:spPr>
            <a:xfrm>
              <a:off x="1439" y="183"/>
              <a:ext cx="117" cy="116"/>
            </a:xfrm>
            <a:prstGeom prst="rect">
              <a:avLst/>
            </a:prstGeom>
          </p:spPr>
        </p:pic>
        <p:pic>
          <p:nvPicPr>
            <p:cNvPr id="71" name="图片 70"/>
            <p:cNvPicPr>
              <a:picLocks noChangeAspect="1"/>
            </p:cNvPicPr>
            <p:nvPr/>
          </p:nvPicPr>
          <p:blipFill>
            <a:blip r:embed="rId29"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862" y="-90"/>
              <a:ext cx="153" cy="150"/>
            </a:xfrm>
            <a:prstGeom prst="rect">
              <a:avLst/>
            </a:prstGeom>
          </p:spPr>
        </p:pic>
        <p:pic>
          <p:nvPicPr>
            <p:cNvPr id="72" name="图片 71"/>
            <p:cNvPicPr>
              <a:picLocks noChangeAspect="1"/>
            </p:cNvPicPr>
            <p:nvPr/>
          </p:nvPicPr>
          <p:blipFill>
            <a:blip r:embed="rId8" cstate="print">
              <a:duotone>
                <a:schemeClr val="accent1">
                  <a:shade val="45000"/>
                  <a:satMod val="135000"/>
                </a:schemeClr>
                <a:prstClr val="white"/>
              </a:duotone>
              <a:extLst/>
            </a:blip>
            <a:stretch>
              <a:fillRect/>
            </a:stretch>
          </p:blipFill>
          <p:spPr>
            <a:xfrm>
              <a:off x="4122" y="441"/>
              <a:ext cx="117" cy="117"/>
            </a:xfrm>
            <a:prstGeom prst="rect">
              <a:avLst/>
            </a:prstGeom>
          </p:spPr>
        </p:pic>
        <p:pic>
          <p:nvPicPr>
            <p:cNvPr id="73" name="图片 72"/>
            <p:cNvPicPr>
              <a:picLocks noChangeAspect="1"/>
            </p:cNvPicPr>
            <p:nvPr/>
          </p:nvPicPr>
          <p:blipFill>
            <a:blip r:embed="rId3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97" y="359"/>
              <a:ext cx="145" cy="145"/>
            </a:xfrm>
            <a:prstGeom prst="rect">
              <a:avLst/>
            </a:prstGeom>
          </p:spPr>
        </p:pic>
      </p:gr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7365"/>
                                        </p:tgtEl>
                                        <p:attrNameLst>
                                          <p:attrName>style.visibility</p:attrName>
                                        </p:attrNameLst>
                                      </p:cBhvr>
                                      <p:to>
                                        <p:strVal val="visible"/>
                                      </p:to>
                                    </p:set>
                                    <p:animEffect transition="in" filter="wipe(down)">
                                      <p:cBhvr>
                                        <p:cTn id="7" dur="500"/>
                                        <p:tgtEl>
                                          <p:spTgt spid="57365"/>
                                        </p:tgtEl>
                                      </p:cBhvr>
                                    </p:animEffect>
                                  </p:childTnLst>
                                </p:cTn>
                              </p:par>
                              <p:par>
                                <p:cTn id="8" presetID="17" presetClass="entr" presetSubtype="10" fill="hold" grpId="0" nodeType="withEffect">
                                  <p:stCondLst>
                                    <p:cond delay="1200"/>
                                  </p:stCondLst>
                                  <p:childTnLst>
                                    <p:set>
                                      <p:cBhvr>
                                        <p:cTn id="9" dur="1" fill="hold">
                                          <p:stCondLst>
                                            <p:cond delay="0"/>
                                          </p:stCondLst>
                                        </p:cTn>
                                        <p:tgtEl>
                                          <p:spTgt spid="485449"/>
                                        </p:tgtEl>
                                        <p:attrNameLst>
                                          <p:attrName>style.visibility</p:attrName>
                                        </p:attrNameLst>
                                      </p:cBhvr>
                                      <p:to>
                                        <p:strVal val="visible"/>
                                      </p:to>
                                    </p:set>
                                    <p:anim calcmode="lin" valueType="num">
                                      <p:cBhvr>
                                        <p:cTn id="10" dur="500" fill="hold"/>
                                        <p:tgtEl>
                                          <p:spTgt spid="485449"/>
                                        </p:tgtEl>
                                        <p:attrNameLst>
                                          <p:attrName>ppt_w</p:attrName>
                                        </p:attrNameLst>
                                      </p:cBhvr>
                                      <p:tavLst>
                                        <p:tav tm="0">
                                          <p:val>
                                            <p:fltVal val="0"/>
                                          </p:val>
                                        </p:tav>
                                        <p:tav tm="100000">
                                          <p:val>
                                            <p:strVal val="#ppt_w"/>
                                          </p:val>
                                        </p:tav>
                                      </p:tavLst>
                                    </p:anim>
                                    <p:anim calcmode="lin" valueType="num">
                                      <p:cBhvr>
                                        <p:cTn id="11" dur="500" fill="hold"/>
                                        <p:tgtEl>
                                          <p:spTgt spid="485449"/>
                                        </p:tgtEl>
                                        <p:attrNameLst>
                                          <p:attrName>ppt_h</p:attrName>
                                        </p:attrNameLst>
                                      </p:cBhvr>
                                      <p:tavLst>
                                        <p:tav tm="0">
                                          <p:val>
                                            <p:strVal val="#ppt_h"/>
                                          </p:val>
                                        </p:tav>
                                        <p:tav tm="100000">
                                          <p:val>
                                            <p:strVal val="#ppt_h"/>
                                          </p:val>
                                        </p:tav>
                                      </p:tavLst>
                                    </p:anim>
                                  </p:childTnLst>
                                </p:cTn>
                              </p:par>
                              <p:par>
                                <p:cTn id="12" presetID="23" presetClass="entr" presetSubtype="16" fill="hold" grpId="0" nodeType="withEffect">
                                  <p:stCondLst>
                                    <p:cond delay="1500"/>
                                  </p:stCondLst>
                                  <p:childTnLst>
                                    <p:set>
                                      <p:cBhvr>
                                        <p:cTn id="13" dur="1" fill="hold">
                                          <p:stCondLst>
                                            <p:cond delay="0"/>
                                          </p:stCondLst>
                                        </p:cTn>
                                        <p:tgtEl>
                                          <p:spTgt spid="485448"/>
                                        </p:tgtEl>
                                        <p:attrNameLst>
                                          <p:attrName>style.visibility</p:attrName>
                                        </p:attrNameLst>
                                      </p:cBhvr>
                                      <p:to>
                                        <p:strVal val="visible"/>
                                      </p:to>
                                    </p:set>
                                    <p:anim calcmode="lin" valueType="num">
                                      <p:cBhvr>
                                        <p:cTn id="14" dur="500" fill="hold"/>
                                        <p:tgtEl>
                                          <p:spTgt spid="485448"/>
                                        </p:tgtEl>
                                        <p:attrNameLst>
                                          <p:attrName>ppt_w</p:attrName>
                                        </p:attrNameLst>
                                      </p:cBhvr>
                                      <p:tavLst>
                                        <p:tav tm="0">
                                          <p:val>
                                            <p:fltVal val="0"/>
                                          </p:val>
                                        </p:tav>
                                        <p:tav tm="100000">
                                          <p:val>
                                            <p:strVal val="#ppt_w"/>
                                          </p:val>
                                        </p:tav>
                                      </p:tavLst>
                                    </p:anim>
                                    <p:anim calcmode="lin" valueType="num">
                                      <p:cBhvr>
                                        <p:cTn id="15" dur="500" fill="hold"/>
                                        <p:tgtEl>
                                          <p:spTgt spid="485448"/>
                                        </p:tgtEl>
                                        <p:attrNameLst>
                                          <p:attrName>ppt_h</p:attrName>
                                        </p:attrNameLst>
                                      </p:cBhvr>
                                      <p:tavLst>
                                        <p:tav tm="0">
                                          <p:val>
                                            <p:fltVal val="0"/>
                                          </p:val>
                                        </p:tav>
                                        <p:tav tm="100000">
                                          <p:val>
                                            <p:strVal val="#ppt_h"/>
                                          </p:val>
                                        </p:tav>
                                      </p:tavLst>
                                    </p:anim>
                                  </p:childTnLst>
                                </p:cTn>
                              </p:par>
                              <p:par>
                                <p:cTn id="16" presetID="12" presetClass="entr" presetSubtype="2" fill="hold" grpId="0" nodeType="withEffect">
                                  <p:stCondLst>
                                    <p:cond delay="1900"/>
                                  </p:stCondLst>
                                  <p:childTnLst>
                                    <p:set>
                                      <p:cBhvr>
                                        <p:cTn id="17" dur="1" fill="hold">
                                          <p:stCondLst>
                                            <p:cond delay="0"/>
                                          </p:stCondLst>
                                        </p:cTn>
                                        <p:tgtEl>
                                          <p:spTgt spid="485447"/>
                                        </p:tgtEl>
                                        <p:attrNameLst>
                                          <p:attrName>style.visibility</p:attrName>
                                        </p:attrNameLst>
                                      </p:cBhvr>
                                      <p:to>
                                        <p:strVal val="visible"/>
                                      </p:to>
                                    </p:set>
                                    <p:animEffect transition="in" filter="slide(fromRight)">
                                      <p:cBhvr>
                                        <p:cTn id="18" dur="500"/>
                                        <p:tgtEl>
                                          <p:spTgt spid="4854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5447" grpId="0"/>
      <p:bldP spid="485448" grpId="0" animBg="1"/>
      <p:bldP spid="48544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ieren 44"/>
          <p:cNvGrpSpPr/>
          <p:nvPr/>
        </p:nvGrpSpPr>
        <p:grpSpPr>
          <a:xfrm>
            <a:off x="2860030" y="138645"/>
            <a:ext cx="3972338" cy="3807891"/>
            <a:chOff x="4937130" y="2033588"/>
            <a:chExt cx="2782887" cy="3000375"/>
          </a:xfrm>
          <a:solidFill>
            <a:schemeClr val="bg1">
              <a:lumMod val="65000"/>
            </a:schemeClr>
          </a:solidFill>
          <a:effectLst>
            <a:outerShdw blurRad="635000" dist="50800" dir="6720000" algn="ctr" rotWithShape="0">
              <a:srgbClr val="000000">
                <a:alpha val="80000"/>
              </a:srgbClr>
            </a:outerShdw>
          </a:effectLst>
          <a:scene3d>
            <a:camera prst="perspectiveFront" fov="5400000">
              <a:rot lat="18609801" lon="17965058" rev="3904819"/>
            </a:camera>
            <a:lightRig rig="threePt" dir="t"/>
          </a:scene3d>
        </p:grpSpPr>
        <p:sp>
          <p:nvSpPr>
            <p:cNvPr id="5" name="Freeform 50"/>
            <p:cNvSpPr>
              <a:spLocks/>
            </p:cNvSpPr>
            <p:nvPr/>
          </p:nvSpPr>
          <p:spPr bwMode="gray">
            <a:xfrm>
              <a:off x="4937130" y="2033588"/>
              <a:ext cx="1730375" cy="2087562"/>
            </a:xfrm>
            <a:custGeom>
              <a:avLst/>
              <a:gdLst>
                <a:gd name="T0" fmla="*/ 2147483647 w 365"/>
                <a:gd name="T1" fmla="*/ 1004079605 h 437"/>
                <a:gd name="T2" fmla="*/ 2147483647 w 365"/>
                <a:gd name="T3" fmla="*/ 502042191 h 437"/>
                <a:gd name="T4" fmla="*/ 2147483647 w 365"/>
                <a:gd name="T5" fmla="*/ 0 h 437"/>
                <a:gd name="T6" fmla="*/ 2147483647 w 365"/>
                <a:gd name="T7" fmla="*/ 981259729 h 437"/>
                <a:gd name="T8" fmla="*/ 0 w 365"/>
                <a:gd name="T9" fmla="*/ 2147483647 h 437"/>
                <a:gd name="T10" fmla="*/ 404547466 w 365"/>
                <a:gd name="T11" fmla="*/ 2147483647 h 437"/>
                <a:gd name="T12" fmla="*/ 898989068 w 365"/>
                <a:gd name="T13" fmla="*/ 2147483647 h 437"/>
                <a:gd name="T14" fmla="*/ 2147483647 w 365"/>
                <a:gd name="T15" fmla="*/ 2147483647 h 437"/>
                <a:gd name="T16" fmla="*/ 2147483647 w 365"/>
                <a:gd name="T17" fmla="*/ 2147483647 h 437"/>
                <a:gd name="T18" fmla="*/ 2147483647 w 365"/>
                <a:gd name="T19" fmla="*/ 2147483647 h 437"/>
                <a:gd name="T20" fmla="*/ 2147483647 w 365"/>
                <a:gd name="T21" fmla="*/ 2147483647 h 437"/>
                <a:gd name="T22" fmla="*/ 2147483647 w 365"/>
                <a:gd name="T23" fmla="*/ 2147483647 h 437"/>
                <a:gd name="T24" fmla="*/ 2147483647 w 365"/>
                <a:gd name="T25" fmla="*/ 2147483647 h 437"/>
                <a:gd name="T26" fmla="*/ 2147483647 w 365"/>
                <a:gd name="T27" fmla="*/ 2147483647 h 437"/>
                <a:gd name="T28" fmla="*/ 2147483647 w 365"/>
                <a:gd name="T29" fmla="*/ 1004079605 h 4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65"/>
                <a:gd name="T46" fmla="*/ 0 h 437"/>
                <a:gd name="T47" fmla="*/ 365 w 365"/>
                <a:gd name="T48" fmla="*/ 437 h 43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65" h="437">
                  <a:moveTo>
                    <a:pt x="322" y="44"/>
                  </a:moveTo>
                  <a:cubicBezTo>
                    <a:pt x="304" y="22"/>
                    <a:pt x="304" y="22"/>
                    <a:pt x="304" y="22"/>
                  </a:cubicBezTo>
                  <a:cubicBezTo>
                    <a:pt x="286" y="0"/>
                    <a:pt x="286" y="0"/>
                    <a:pt x="286" y="0"/>
                  </a:cubicBezTo>
                  <a:cubicBezTo>
                    <a:pt x="286" y="43"/>
                    <a:pt x="286" y="43"/>
                    <a:pt x="286" y="43"/>
                  </a:cubicBezTo>
                  <a:cubicBezTo>
                    <a:pt x="127" y="46"/>
                    <a:pt x="0" y="176"/>
                    <a:pt x="0" y="335"/>
                  </a:cubicBezTo>
                  <a:cubicBezTo>
                    <a:pt x="0" y="371"/>
                    <a:pt x="6" y="405"/>
                    <a:pt x="18" y="437"/>
                  </a:cubicBezTo>
                  <a:cubicBezTo>
                    <a:pt x="40" y="377"/>
                    <a:pt x="40" y="377"/>
                    <a:pt x="40" y="377"/>
                  </a:cubicBezTo>
                  <a:cubicBezTo>
                    <a:pt x="115" y="389"/>
                    <a:pt x="115" y="389"/>
                    <a:pt x="115" y="389"/>
                  </a:cubicBezTo>
                  <a:cubicBezTo>
                    <a:pt x="100" y="342"/>
                    <a:pt x="105" y="289"/>
                    <a:pt x="132" y="242"/>
                  </a:cubicBezTo>
                  <a:cubicBezTo>
                    <a:pt x="165" y="185"/>
                    <a:pt x="224" y="152"/>
                    <a:pt x="286" y="149"/>
                  </a:cubicBezTo>
                  <a:cubicBezTo>
                    <a:pt x="286" y="191"/>
                    <a:pt x="286" y="191"/>
                    <a:pt x="286" y="191"/>
                  </a:cubicBezTo>
                  <a:cubicBezTo>
                    <a:pt x="304" y="169"/>
                    <a:pt x="304" y="169"/>
                    <a:pt x="304" y="169"/>
                  </a:cubicBezTo>
                  <a:cubicBezTo>
                    <a:pt x="319" y="151"/>
                    <a:pt x="319" y="151"/>
                    <a:pt x="319" y="151"/>
                  </a:cubicBezTo>
                  <a:cubicBezTo>
                    <a:pt x="365" y="96"/>
                    <a:pt x="365" y="96"/>
                    <a:pt x="365" y="96"/>
                  </a:cubicBezTo>
                  <a:lnTo>
                    <a:pt x="322" y="44"/>
                  </a:lnTo>
                  <a:close/>
                </a:path>
              </a:pathLst>
            </a:custGeom>
            <a:grpFill/>
            <a:ln w="0">
              <a:solidFill>
                <a:srgbClr val="FFFFFF"/>
              </a:solidFill>
              <a:round/>
              <a:headEnd/>
              <a:tailEnd/>
            </a:ln>
            <a:effectLst>
              <a:outerShdw blurRad="317500" dir="2700000" algn="ctr">
                <a:srgbClr val="000000">
                  <a:alpha val="43000"/>
                </a:srgbClr>
              </a:outerShdw>
            </a:effectLst>
            <a:sp3d extrusionH="127000" prstMaterial="matte">
              <a:bevelT w="0" h="0" prst="softRound"/>
              <a:bevelB w="0" h="0" prst="softRound"/>
              <a:contourClr>
                <a:schemeClr val="bg1"/>
              </a:contourClr>
            </a:sp3d>
          </p:spPr>
          <p:txBody>
            <a:bodyPr/>
            <a:lstStyle/>
            <a:p>
              <a:pPr fontAlgn="auto">
                <a:spcBef>
                  <a:spcPts val="0"/>
                </a:spcBef>
                <a:spcAft>
                  <a:spcPts val="0"/>
                </a:spcAft>
                <a:defRPr/>
              </a:pPr>
              <a:endParaRPr lang="de-DE" noProof="1">
                <a:ea typeface="+mn-ea"/>
              </a:endParaRPr>
            </a:p>
          </p:txBody>
        </p:sp>
        <p:sp>
          <p:nvSpPr>
            <p:cNvPr id="6" name="Freeform 51"/>
            <p:cNvSpPr>
              <a:spLocks/>
            </p:cNvSpPr>
            <p:nvPr/>
          </p:nvSpPr>
          <p:spPr bwMode="gray">
            <a:xfrm>
              <a:off x="4965705" y="3906838"/>
              <a:ext cx="2428875" cy="1127125"/>
            </a:xfrm>
            <a:custGeom>
              <a:avLst/>
              <a:gdLst>
                <a:gd name="T0" fmla="*/ 2147483647 w 512"/>
                <a:gd name="T1" fmla="*/ 2147483647 h 236"/>
                <a:gd name="T2" fmla="*/ 2147483647 w 512"/>
                <a:gd name="T3" fmla="*/ 1596682593 h 236"/>
                <a:gd name="T4" fmla="*/ 2147483647 w 512"/>
                <a:gd name="T5" fmla="*/ 2147483647 h 236"/>
                <a:gd name="T6" fmla="*/ 2147483647 w 512"/>
                <a:gd name="T7" fmla="*/ 958008541 h 236"/>
                <a:gd name="T8" fmla="*/ 2147483647 w 512"/>
                <a:gd name="T9" fmla="*/ 479004271 h 236"/>
                <a:gd name="T10" fmla="*/ 2147483647 w 512"/>
                <a:gd name="T11" fmla="*/ 364954533 h 236"/>
                <a:gd name="T12" fmla="*/ 2147483647 w 512"/>
                <a:gd name="T13" fmla="*/ 273714669 h 236"/>
                <a:gd name="T14" fmla="*/ 967697791 w 512"/>
                <a:gd name="T15" fmla="*/ 0 h 236"/>
                <a:gd name="T16" fmla="*/ 450091344 w 512"/>
                <a:gd name="T17" fmla="*/ 1459822909 h 236"/>
                <a:gd name="T18" fmla="*/ 225045672 w 512"/>
                <a:gd name="T19" fmla="*/ 2052876767 h 236"/>
                <a:gd name="T20" fmla="*/ 0 w 512"/>
                <a:gd name="T21" fmla="*/ 2147483647 h 236"/>
                <a:gd name="T22" fmla="*/ 810162552 w 512"/>
                <a:gd name="T23" fmla="*/ 2147483647 h 236"/>
                <a:gd name="T24" fmla="*/ 2147483647 w 512"/>
                <a:gd name="T25" fmla="*/ 2147483647 h 236"/>
                <a:gd name="T26" fmla="*/ 2147483647 w 512"/>
                <a:gd name="T27" fmla="*/ 2147483647 h 236"/>
                <a:gd name="T28" fmla="*/ 2147483647 w 512"/>
                <a:gd name="T29" fmla="*/ 2147483647 h 2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12"/>
                <a:gd name="T46" fmla="*/ 0 h 236"/>
                <a:gd name="T47" fmla="*/ 512 w 512"/>
                <a:gd name="T48" fmla="*/ 236 h 2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12" h="236">
                  <a:moveTo>
                    <a:pt x="449" y="141"/>
                  </a:moveTo>
                  <a:cubicBezTo>
                    <a:pt x="422" y="70"/>
                    <a:pt x="422" y="70"/>
                    <a:pt x="422" y="70"/>
                  </a:cubicBezTo>
                  <a:cubicBezTo>
                    <a:pt x="365" y="132"/>
                    <a:pt x="270" y="148"/>
                    <a:pt x="194" y="104"/>
                  </a:cubicBezTo>
                  <a:cubicBezTo>
                    <a:pt x="166" y="89"/>
                    <a:pt x="145" y="67"/>
                    <a:pt x="129" y="42"/>
                  </a:cubicBezTo>
                  <a:cubicBezTo>
                    <a:pt x="165" y="21"/>
                    <a:pt x="165" y="21"/>
                    <a:pt x="165" y="21"/>
                  </a:cubicBezTo>
                  <a:cubicBezTo>
                    <a:pt x="137" y="16"/>
                    <a:pt x="137" y="16"/>
                    <a:pt x="137" y="16"/>
                  </a:cubicBezTo>
                  <a:cubicBezTo>
                    <a:pt x="114" y="12"/>
                    <a:pt x="114" y="12"/>
                    <a:pt x="114" y="12"/>
                  </a:cubicBezTo>
                  <a:cubicBezTo>
                    <a:pt x="43" y="0"/>
                    <a:pt x="43" y="0"/>
                    <a:pt x="43" y="0"/>
                  </a:cubicBezTo>
                  <a:cubicBezTo>
                    <a:pt x="20" y="64"/>
                    <a:pt x="20" y="64"/>
                    <a:pt x="20" y="64"/>
                  </a:cubicBezTo>
                  <a:cubicBezTo>
                    <a:pt x="10" y="90"/>
                    <a:pt x="10" y="90"/>
                    <a:pt x="10" y="90"/>
                  </a:cubicBezTo>
                  <a:cubicBezTo>
                    <a:pt x="0" y="116"/>
                    <a:pt x="0" y="116"/>
                    <a:pt x="0" y="116"/>
                  </a:cubicBezTo>
                  <a:cubicBezTo>
                    <a:pt x="36" y="96"/>
                    <a:pt x="36" y="96"/>
                    <a:pt x="36" y="96"/>
                  </a:cubicBezTo>
                  <a:cubicBezTo>
                    <a:pt x="88" y="180"/>
                    <a:pt x="181" y="236"/>
                    <a:pt x="287" y="236"/>
                  </a:cubicBezTo>
                  <a:cubicBezTo>
                    <a:pt x="377" y="236"/>
                    <a:pt x="458" y="195"/>
                    <a:pt x="512" y="130"/>
                  </a:cubicBezTo>
                  <a:lnTo>
                    <a:pt x="449" y="141"/>
                  </a:lnTo>
                  <a:close/>
                </a:path>
              </a:pathLst>
            </a:custGeom>
            <a:solidFill>
              <a:srgbClr val="0070C0"/>
            </a:solidFill>
            <a:ln w="0">
              <a:solidFill>
                <a:srgbClr val="FFFFFF"/>
              </a:solidFill>
              <a:round/>
              <a:headEnd/>
              <a:tailEnd/>
            </a:ln>
            <a:effectLst>
              <a:outerShdw blurRad="317500" dir="2700000" algn="ctr">
                <a:srgbClr val="000000">
                  <a:alpha val="43000"/>
                </a:srgbClr>
              </a:outerShdw>
            </a:effectLst>
            <a:sp3d extrusionH="127000" prstMaterial="matte">
              <a:bevelT w="0" h="0" prst="softRound"/>
              <a:bevelB w="0" h="0" prst="softRound"/>
              <a:contourClr>
                <a:schemeClr val="bg1"/>
              </a:contourClr>
            </a:sp3d>
          </p:spPr>
          <p:txBody>
            <a:bodyPr/>
            <a:lstStyle/>
            <a:p>
              <a:pPr fontAlgn="auto">
                <a:spcBef>
                  <a:spcPts val="0"/>
                </a:spcBef>
                <a:spcAft>
                  <a:spcPts val="0"/>
                </a:spcAft>
                <a:defRPr/>
              </a:pPr>
              <a:endParaRPr lang="de-DE" noProof="1">
                <a:ea typeface="+mn-ea"/>
              </a:endParaRPr>
            </a:p>
          </p:txBody>
        </p:sp>
        <p:sp>
          <p:nvSpPr>
            <p:cNvPr id="7" name="Freeform 52"/>
            <p:cNvSpPr>
              <a:spLocks/>
            </p:cNvSpPr>
            <p:nvPr/>
          </p:nvSpPr>
          <p:spPr bwMode="gray">
            <a:xfrm>
              <a:off x="6521455" y="2259013"/>
              <a:ext cx="1198562" cy="2244725"/>
            </a:xfrm>
            <a:custGeom>
              <a:avLst/>
              <a:gdLst>
                <a:gd name="T0" fmla="*/ 2147483647 w 252"/>
                <a:gd name="T1" fmla="*/ 2147483647 h 470"/>
                <a:gd name="T2" fmla="*/ 2147483647 w 252"/>
                <a:gd name="T3" fmla="*/ 2147483647 h 470"/>
                <a:gd name="T4" fmla="*/ 180973380 w 252"/>
                <a:gd name="T5" fmla="*/ 0 h 470"/>
                <a:gd name="T6" fmla="*/ 1108451094 w 252"/>
                <a:gd name="T7" fmla="*/ 1117705898 h 470"/>
                <a:gd name="T8" fmla="*/ 0 w 252"/>
                <a:gd name="T9" fmla="*/ 2147483647 h 470"/>
                <a:gd name="T10" fmla="*/ 1176312516 w 252"/>
                <a:gd name="T11" fmla="*/ 2147483647 h 470"/>
                <a:gd name="T12" fmla="*/ 2147483647 w 252"/>
                <a:gd name="T13" fmla="*/ 2147483647 h 470"/>
                <a:gd name="T14" fmla="*/ 1968062703 w 252"/>
                <a:gd name="T15" fmla="*/ 2147483647 h 470"/>
                <a:gd name="T16" fmla="*/ 2147483647 w 252"/>
                <a:gd name="T17" fmla="*/ 2147483647 h 470"/>
                <a:gd name="T18" fmla="*/ 2147483647 w 252"/>
                <a:gd name="T19" fmla="*/ 2147483647 h 470"/>
                <a:gd name="T20" fmla="*/ 2147483647 w 252"/>
                <a:gd name="T21" fmla="*/ 2147483647 h 470"/>
                <a:gd name="T22" fmla="*/ 2147483647 w 252"/>
                <a:gd name="T23" fmla="*/ 2147483647 h 470"/>
                <a:gd name="T24" fmla="*/ 2147483647 w 252"/>
                <a:gd name="T25" fmla="*/ 2147483647 h 470"/>
                <a:gd name="T26" fmla="*/ 2147483647 w 252"/>
                <a:gd name="T27" fmla="*/ 2147483647 h 470"/>
                <a:gd name="T28" fmla="*/ 2147483647 w 252"/>
                <a:gd name="T29" fmla="*/ 2147483647 h 47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2"/>
                <a:gd name="T46" fmla="*/ 0 h 470"/>
                <a:gd name="T47" fmla="*/ 252 w 252"/>
                <a:gd name="T48" fmla="*/ 470 h 47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2" h="470">
                  <a:moveTo>
                    <a:pt x="216" y="429"/>
                  </a:moveTo>
                  <a:cubicBezTo>
                    <a:pt x="238" y="387"/>
                    <a:pt x="251" y="339"/>
                    <a:pt x="251" y="288"/>
                  </a:cubicBezTo>
                  <a:cubicBezTo>
                    <a:pt x="251" y="144"/>
                    <a:pt x="146" y="23"/>
                    <a:pt x="8" y="0"/>
                  </a:cubicBezTo>
                  <a:cubicBezTo>
                    <a:pt x="49" y="49"/>
                    <a:pt x="49" y="49"/>
                    <a:pt x="49" y="49"/>
                  </a:cubicBezTo>
                  <a:cubicBezTo>
                    <a:pt x="0" y="107"/>
                    <a:pt x="0" y="107"/>
                    <a:pt x="0" y="107"/>
                  </a:cubicBezTo>
                  <a:cubicBezTo>
                    <a:pt x="18" y="111"/>
                    <a:pt x="35" y="118"/>
                    <a:pt x="52" y="127"/>
                  </a:cubicBezTo>
                  <a:cubicBezTo>
                    <a:pt x="139" y="177"/>
                    <a:pt x="170" y="287"/>
                    <a:pt x="123" y="375"/>
                  </a:cubicBezTo>
                  <a:cubicBezTo>
                    <a:pt x="87" y="354"/>
                    <a:pt x="87" y="354"/>
                    <a:pt x="87" y="354"/>
                  </a:cubicBezTo>
                  <a:cubicBezTo>
                    <a:pt x="97" y="381"/>
                    <a:pt x="97" y="381"/>
                    <a:pt x="97" y="381"/>
                  </a:cubicBezTo>
                  <a:cubicBezTo>
                    <a:pt x="105" y="403"/>
                    <a:pt x="105" y="403"/>
                    <a:pt x="105" y="403"/>
                  </a:cubicBezTo>
                  <a:cubicBezTo>
                    <a:pt x="130" y="470"/>
                    <a:pt x="130" y="470"/>
                    <a:pt x="130" y="470"/>
                  </a:cubicBezTo>
                  <a:cubicBezTo>
                    <a:pt x="197" y="459"/>
                    <a:pt x="197" y="459"/>
                    <a:pt x="197" y="459"/>
                  </a:cubicBezTo>
                  <a:cubicBezTo>
                    <a:pt x="224" y="454"/>
                    <a:pt x="224" y="454"/>
                    <a:pt x="224" y="454"/>
                  </a:cubicBezTo>
                  <a:cubicBezTo>
                    <a:pt x="252" y="450"/>
                    <a:pt x="252" y="450"/>
                    <a:pt x="252" y="450"/>
                  </a:cubicBezTo>
                  <a:lnTo>
                    <a:pt x="216" y="429"/>
                  </a:lnTo>
                  <a:close/>
                </a:path>
              </a:pathLst>
            </a:custGeom>
            <a:grpFill/>
            <a:ln w="0">
              <a:solidFill>
                <a:srgbClr val="FFFFFF"/>
              </a:solidFill>
              <a:round/>
              <a:headEnd/>
              <a:tailEnd/>
            </a:ln>
            <a:effectLst>
              <a:outerShdw blurRad="317500" dir="2700000" algn="ctr">
                <a:srgbClr val="000000">
                  <a:alpha val="43000"/>
                </a:srgbClr>
              </a:outerShdw>
            </a:effectLst>
            <a:sp3d extrusionH="127000" prstMaterial="matte">
              <a:bevelT w="0" h="0" prst="softRound"/>
              <a:bevelB w="0" h="0" prst="softRound"/>
              <a:contourClr>
                <a:schemeClr val="bg1"/>
              </a:contourClr>
            </a:sp3d>
          </p:spPr>
          <p:txBody>
            <a:bodyPr/>
            <a:lstStyle/>
            <a:p>
              <a:pPr fontAlgn="auto">
                <a:spcBef>
                  <a:spcPts val="0"/>
                </a:spcBef>
                <a:spcAft>
                  <a:spcPts val="0"/>
                </a:spcAft>
                <a:defRPr/>
              </a:pPr>
              <a:endParaRPr lang="de-DE" noProof="1">
                <a:ea typeface="+mn-ea"/>
              </a:endParaRPr>
            </a:p>
          </p:txBody>
        </p:sp>
      </p:grpSp>
      <p:sp>
        <p:nvSpPr>
          <p:cNvPr id="8" name="Text Box 56"/>
          <p:cNvSpPr txBox="1">
            <a:spLocks noChangeArrowheads="1"/>
          </p:cNvSpPr>
          <p:nvPr/>
        </p:nvSpPr>
        <p:spPr bwMode="auto">
          <a:xfrm>
            <a:off x="5190161" y="797899"/>
            <a:ext cx="1944071" cy="787139"/>
          </a:xfrm>
          <a:prstGeom prst="rect">
            <a:avLst/>
          </a:prstGeom>
          <a:noFill/>
          <a:ln w="9525">
            <a:noFill/>
            <a:miter lim="800000"/>
            <a:headEnd/>
            <a:tailEnd/>
          </a:ln>
        </p:spPr>
        <p:txBody>
          <a:bodyPr>
            <a:spAutoFit/>
          </a:bodyPr>
          <a:lstStyle/>
          <a:p>
            <a:pPr latinLnBrk="1"/>
            <a:r>
              <a:rPr kumimoji="1" lang="zh-CN" altLang="en-US" sz="1505" b="1">
                <a:solidFill>
                  <a:srgbClr val="0D0D0D"/>
                </a:solidFill>
                <a:latin typeface="微软雅黑" pitchFamily="34" charset="-122"/>
                <a:ea typeface="微软雅黑" pitchFamily="34" charset="-122"/>
              </a:rPr>
              <a:t>标题内容</a:t>
            </a:r>
          </a:p>
          <a:p>
            <a:pPr marL="0" lvl="2" algn="ctr" eaLnBrk="0" hangingPunct="0">
              <a:buClr>
                <a:srgbClr val="0070C0"/>
              </a:buClr>
              <a:buSzPct val="80000"/>
            </a:pPr>
            <a:r>
              <a:rPr lang="zh-CN" altLang="en-US" sz="1505">
                <a:solidFill>
                  <a:srgbClr val="0D0D0D"/>
                </a:solidFill>
                <a:latin typeface="微软雅黑" pitchFamily="34" charset="-122"/>
                <a:ea typeface="微软雅黑" pitchFamily="34" charset="-122"/>
              </a:rPr>
              <a:t>点击添加文本</a:t>
            </a:r>
            <a:endParaRPr lang="en-US" altLang="zh-CN" sz="1505">
              <a:solidFill>
                <a:srgbClr val="0D0D0D"/>
              </a:solidFill>
              <a:latin typeface="微软雅黑" pitchFamily="34" charset="-122"/>
              <a:ea typeface="微软雅黑" pitchFamily="34" charset="-122"/>
            </a:endParaRPr>
          </a:p>
          <a:p>
            <a:pPr marL="0" lvl="2" algn="ctr" eaLnBrk="0" hangingPunct="0">
              <a:buClr>
                <a:srgbClr val="0070C0"/>
              </a:buClr>
              <a:buSzPct val="80000"/>
            </a:pPr>
            <a:r>
              <a:rPr lang="zh-CN" altLang="en-US" sz="1505">
                <a:solidFill>
                  <a:srgbClr val="0D0D0D"/>
                </a:solidFill>
                <a:latin typeface="微软雅黑" pitchFamily="34" charset="-122"/>
                <a:ea typeface="微软雅黑" pitchFamily="34" charset="-122"/>
              </a:rPr>
              <a:t>点击添加文本</a:t>
            </a:r>
          </a:p>
        </p:txBody>
      </p:sp>
      <p:sp>
        <p:nvSpPr>
          <p:cNvPr id="9" name="Text Box 56"/>
          <p:cNvSpPr txBox="1">
            <a:spLocks noChangeArrowheads="1"/>
          </p:cNvSpPr>
          <p:nvPr/>
        </p:nvSpPr>
        <p:spPr bwMode="auto">
          <a:xfrm>
            <a:off x="755530" y="1953591"/>
            <a:ext cx="1944071" cy="787139"/>
          </a:xfrm>
          <a:prstGeom prst="rect">
            <a:avLst/>
          </a:prstGeom>
          <a:noFill/>
          <a:ln w="9525">
            <a:noFill/>
            <a:miter lim="800000"/>
            <a:headEnd/>
            <a:tailEnd/>
          </a:ln>
        </p:spPr>
        <p:txBody>
          <a:bodyPr>
            <a:spAutoFit/>
          </a:bodyPr>
          <a:lstStyle/>
          <a:p>
            <a:pPr latinLnBrk="1"/>
            <a:r>
              <a:rPr kumimoji="1" lang="zh-CN" altLang="en-US" sz="1505" b="1">
                <a:solidFill>
                  <a:srgbClr val="0D0D0D"/>
                </a:solidFill>
                <a:latin typeface="微软雅黑" pitchFamily="34" charset="-122"/>
                <a:ea typeface="微软雅黑" pitchFamily="34" charset="-122"/>
              </a:rPr>
              <a:t>标题内容</a:t>
            </a:r>
          </a:p>
          <a:p>
            <a:pPr marL="0" lvl="2" algn="ctr" eaLnBrk="0" hangingPunct="0">
              <a:buClr>
                <a:srgbClr val="0070C0"/>
              </a:buClr>
              <a:buSzPct val="80000"/>
            </a:pPr>
            <a:r>
              <a:rPr lang="zh-CN" altLang="en-US" sz="1505">
                <a:solidFill>
                  <a:srgbClr val="0D0D0D"/>
                </a:solidFill>
                <a:latin typeface="微软雅黑" pitchFamily="34" charset="-122"/>
                <a:ea typeface="微软雅黑" pitchFamily="34" charset="-122"/>
              </a:rPr>
              <a:t>点击添加文本</a:t>
            </a:r>
            <a:endParaRPr lang="en-US" altLang="zh-CN" sz="1505">
              <a:solidFill>
                <a:srgbClr val="0D0D0D"/>
              </a:solidFill>
              <a:latin typeface="微软雅黑" pitchFamily="34" charset="-122"/>
              <a:ea typeface="微软雅黑" pitchFamily="34" charset="-122"/>
            </a:endParaRPr>
          </a:p>
          <a:p>
            <a:pPr marL="0" lvl="2" algn="ctr" eaLnBrk="0" hangingPunct="0">
              <a:buClr>
                <a:srgbClr val="0070C0"/>
              </a:buClr>
              <a:buSzPct val="80000"/>
            </a:pPr>
            <a:r>
              <a:rPr lang="zh-CN" altLang="en-US" sz="1505">
                <a:solidFill>
                  <a:srgbClr val="0D0D0D"/>
                </a:solidFill>
                <a:latin typeface="微软雅黑" pitchFamily="34" charset="-122"/>
                <a:ea typeface="微软雅黑" pitchFamily="34" charset="-122"/>
              </a:rPr>
              <a:t>点击添加文本</a:t>
            </a:r>
          </a:p>
        </p:txBody>
      </p:sp>
      <p:sp>
        <p:nvSpPr>
          <p:cNvPr id="10" name="Text Box 56"/>
          <p:cNvSpPr txBox="1">
            <a:spLocks noChangeArrowheads="1"/>
          </p:cNvSpPr>
          <p:nvPr/>
        </p:nvSpPr>
        <p:spPr bwMode="auto">
          <a:xfrm>
            <a:off x="6463811" y="3336240"/>
            <a:ext cx="1945563" cy="787139"/>
          </a:xfrm>
          <a:prstGeom prst="rect">
            <a:avLst/>
          </a:prstGeom>
          <a:noFill/>
          <a:ln w="9525">
            <a:noFill/>
            <a:miter lim="800000"/>
            <a:headEnd/>
            <a:tailEnd/>
          </a:ln>
        </p:spPr>
        <p:txBody>
          <a:bodyPr>
            <a:spAutoFit/>
          </a:bodyPr>
          <a:lstStyle/>
          <a:p>
            <a:pPr latinLnBrk="1"/>
            <a:r>
              <a:rPr kumimoji="1" lang="zh-CN" altLang="en-US" sz="1505" b="1">
                <a:solidFill>
                  <a:srgbClr val="0D0D0D"/>
                </a:solidFill>
                <a:latin typeface="微软雅黑" pitchFamily="34" charset="-122"/>
                <a:ea typeface="微软雅黑" pitchFamily="34" charset="-122"/>
              </a:rPr>
              <a:t>标题内容</a:t>
            </a:r>
          </a:p>
          <a:p>
            <a:pPr marL="0" lvl="2" algn="ctr" eaLnBrk="0" hangingPunct="0">
              <a:buClr>
                <a:srgbClr val="0070C0"/>
              </a:buClr>
              <a:buSzPct val="80000"/>
            </a:pPr>
            <a:r>
              <a:rPr lang="zh-CN" altLang="en-US" sz="1505">
                <a:solidFill>
                  <a:srgbClr val="0D0D0D"/>
                </a:solidFill>
                <a:latin typeface="微软雅黑" pitchFamily="34" charset="-122"/>
                <a:ea typeface="微软雅黑" pitchFamily="34" charset="-122"/>
              </a:rPr>
              <a:t>点击添加文本</a:t>
            </a:r>
            <a:endParaRPr lang="en-US" altLang="zh-CN" sz="1505">
              <a:solidFill>
                <a:srgbClr val="0D0D0D"/>
              </a:solidFill>
              <a:latin typeface="微软雅黑" pitchFamily="34" charset="-122"/>
              <a:ea typeface="微软雅黑" pitchFamily="34" charset="-122"/>
            </a:endParaRPr>
          </a:p>
          <a:p>
            <a:pPr marL="0" lvl="2" algn="ctr" eaLnBrk="0" hangingPunct="0">
              <a:buClr>
                <a:srgbClr val="0070C0"/>
              </a:buClr>
              <a:buSzPct val="80000"/>
            </a:pPr>
            <a:r>
              <a:rPr lang="zh-CN" altLang="en-US" sz="1505">
                <a:solidFill>
                  <a:srgbClr val="0D0D0D"/>
                </a:solidFill>
                <a:latin typeface="微软雅黑" pitchFamily="34" charset="-122"/>
                <a:ea typeface="微软雅黑" pitchFamily="34" charset="-122"/>
              </a:rPr>
              <a:t>点击添加文本</a:t>
            </a:r>
          </a:p>
        </p:txBody>
      </p:sp>
      <p:pic>
        <p:nvPicPr>
          <p:cNvPr id="11" name="Picture 3" descr="G:\韩坤\各类素材\好图\map-marker-flag-3-right-pink.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13884" y="2789750"/>
            <a:ext cx="1543909" cy="1370704"/>
          </a:xfrm>
          <a:prstGeom prst="rect">
            <a:avLst/>
          </a:prstGeom>
          <a:noFill/>
          <a:ln w="9525">
            <a:noFill/>
            <a:miter lim="800000"/>
            <a:headEnd/>
            <a:tailEnd/>
          </a:ln>
        </p:spPr>
      </p:pic>
      <p:grpSp>
        <p:nvGrpSpPr>
          <p:cNvPr id="12" name="组合 11"/>
          <p:cNvGrpSpPr>
            <a:grpSpLocks/>
          </p:cNvGrpSpPr>
          <p:nvPr/>
        </p:nvGrpSpPr>
        <p:grpSpPr bwMode="auto">
          <a:xfrm>
            <a:off x="852585" y="1660934"/>
            <a:ext cx="1954522" cy="255327"/>
            <a:chOff x="673571" y="2200214"/>
            <a:chExt cx="1954213" cy="288729"/>
          </a:xfrm>
        </p:grpSpPr>
        <p:cxnSp>
          <p:nvCxnSpPr>
            <p:cNvPr id="13" name="Gerade Verbindung 17"/>
            <p:cNvCxnSpPr/>
            <p:nvPr/>
          </p:nvCxnSpPr>
          <p:spPr>
            <a:xfrm>
              <a:off x="673571" y="2488943"/>
              <a:ext cx="1954213" cy="0"/>
            </a:xfrm>
            <a:prstGeom prst="line">
              <a:avLst/>
            </a:prstGeom>
            <a:ln w="1905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14" name="等腰三角形 13"/>
            <p:cNvSpPr/>
            <p:nvPr/>
          </p:nvSpPr>
          <p:spPr>
            <a:xfrm>
              <a:off x="673571" y="2200214"/>
              <a:ext cx="398605" cy="273533"/>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5" name="组合 14"/>
          <p:cNvGrpSpPr>
            <a:grpSpLocks/>
          </p:cNvGrpSpPr>
          <p:nvPr/>
        </p:nvGrpSpPr>
        <p:grpSpPr bwMode="auto">
          <a:xfrm>
            <a:off x="6220429" y="3089871"/>
            <a:ext cx="1909729" cy="241889"/>
            <a:chOff x="6510860" y="3735291"/>
            <a:chExt cx="1908448" cy="274337"/>
          </a:xfrm>
        </p:grpSpPr>
        <p:cxnSp>
          <p:nvCxnSpPr>
            <p:cNvPr id="16" name="Gerade Verbindung 18"/>
            <p:cNvCxnSpPr/>
            <p:nvPr/>
          </p:nvCxnSpPr>
          <p:spPr>
            <a:xfrm>
              <a:off x="6543687" y="4009628"/>
              <a:ext cx="1875621" cy="0"/>
            </a:xfrm>
            <a:prstGeom prst="line">
              <a:avLst/>
            </a:prstGeom>
            <a:ln w="1905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17" name="等腰三角形 16"/>
            <p:cNvSpPr/>
            <p:nvPr/>
          </p:nvSpPr>
          <p:spPr>
            <a:xfrm>
              <a:off x="6510860" y="3735291"/>
              <a:ext cx="398402" cy="274337"/>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8" name="组合 17"/>
          <p:cNvGrpSpPr>
            <a:grpSpLocks/>
          </p:cNvGrpSpPr>
          <p:nvPr/>
        </p:nvGrpSpPr>
        <p:grpSpPr bwMode="auto">
          <a:xfrm>
            <a:off x="4852711" y="862103"/>
            <a:ext cx="274738" cy="670421"/>
            <a:chOff x="3269631" y="955576"/>
            <a:chExt cx="274338" cy="755650"/>
          </a:xfrm>
        </p:grpSpPr>
        <p:cxnSp>
          <p:nvCxnSpPr>
            <p:cNvPr id="19" name="Gerade Verbindung 20"/>
            <p:cNvCxnSpPr/>
            <p:nvPr/>
          </p:nvCxnSpPr>
          <p:spPr>
            <a:xfrm rot="5400000" flipH="1" flipV="1">
              <a:off x="3166144" y="1333401"/>
              <a:ext cx="755650" cy="0"/>
            </a:xfrm>
            <a:prstGeom prst="line">
              <a:avLst/>
            </a:prstGeom>
            <a:ln w="1905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20" name="等腰三角形 19"/>
            <p:cNvSpPr>
              <a:spLocks noChangeArrowheads="1"/>
            </p:cNvSpPr>
            <p:nvPr/>
          </p:nvSpPr>
          <p:spPr bwMode="auto">
            <a:xfrm rot="-5400000">
              <a:off x="3207369" y="1017838"/>
              <a:ext cx="398862" cy="274338"/>
            </a:xfrm>
            <a:prstGeom prst="triangle">
              <a:avLst>
                <a:gd name="adj" fmla="val 50000"/>
              </a:avLst>
            </a:prstGeom>
            <a:solidFill>
              <a:srgbClr val="0070C0"/>
            </a:solidFill>
            <a:ln w="25400" algn="ctr">
              <a:noFill/>
              <a:miter lim="800000"/>
              <a:headEnd/>
              <a:tailEnd/>
            </a:ln>
          </p:spPr>
          <p:txBody>
            <a:bodyPr vert="eaVert" anchor="ctr"/>
            <a:lstStyle/>
            <a:p>
              <a:pPr algn="ctr" fontAlgn="auto">
                <a:spcBef>
                  <a:spcPts val="0"/>
                </a:spcBef>
                <a:spcAft>
                  <a:spcPts val="0"/>
                </a:spcAft>
                <a:defRPr/>
              </a:pPr>
              <a:endParaRPr lang="zh-CN" altLang="en-US">
                <a:solidFill>
                  <a:schemeClr val="lt1"/>
                </a:solidFill>
                <a:latin typeface="+mn-lt"/>
                <a:ea typeface="+mn-ea"/>
              </a:endParaRPr>
            </a:p>
          </p:txBody>
        </p:sp>
      </p:grpSp>
      <p:sp>
        <p:nvSpPr>
          <p:cNvPr id="21" name="Rectangle 18"/>
          <p:cNvSpPr>
            <a:spLocks noChangeArrowheads="1"/>
          </p:cNvSpPr>
          <p:nvPr/>
        </p:nvSpPr>
        <p:spPr bwMode="auto">
          <a:xfrm>
            <a:off x="1951537" y="3788661"/>
            <a:ext cx="3455130" cy="370299"/>
          </a:xfrm>
          <a:prstGeom prst="rect">
            <a:avLst/>
          </a:prstGeom>
          <a:noFill/>
          <a:ln>
            <a:noFill/>
          </a:ln>
          <a:extLst/>
        </p:spPr>
        <p:txBody>
          <a:bodyPr anchor="ctr"/>
          <a:lstStyle/>
          <a:p>
            <a:pPr>
              <a:lnSpc>
                <a:spcPct val="120000"/>
              </a:lnSpc>
              <a:defRPr/>
            </a:pPr>
            <a:r>
              <a:rPr lang="zh-CN" altLang="en-US" b="1" dirty="0">
                <a:solidFill>
                  <a:srgbClr val="000000"/>
                </a:solidFill>
                <a:latin typeface="微软雅黑" pitchFamily="34" charset="-122"/>
                <a:ea typeface="微软雅黑" pitchFamily="34" charset="-122"/>
              </a:rPr>
              <a:t>单击此处添加段落文字内容</a:t>
            </a:r>
          </a:p>
          <a:p>
            <a:pPr>
              <a:lnSpc>
                <a:spcPct val="120000"/>
              </a:lnSpc>
              <a:defRPr/>
            </a:pPr>
            <a:r>
              <a:rPr lang="zh-CN" altLang="en-US" sz="988" dirty="0">
                <a:solidFill>
                  <a:srgbClr val="000000"/>
                </a:solidFill>
                <a:latin typeface="Arial" pitchFamily="34" charset="0"/>
                <a:ea typeface="华文细黑" pitchFamily="2" charset="-122"/>
              </a:rPr>
              <a:t>单击此处添加段落文字内容</a:t>
            </a:r>
            <a:endParaRPr lang="zh-CN" altLang="en-US" sz="847" dirty="0">
              <a:solidFill>
                <a:srgbClr val="000000"/>
              </a:solidFill>
              <a:latin typeface="Arial" pitchFamily="34" charset="0"/>
              <a:ea typeface="华文细黑" pitchFamily="2" charset="-122"/>
            </a:endParaRPr>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right)">
                                      <p:cBhvr>
                                        <p:cTn id="14" dur="500"/>
                                        <p:tgtEl>
                                          <p:spTgt spid="12"/>
                                        </p:tgtEl>
                                      </p:cBhvr>
                                    </p:animEffect>
                                  </p:childTnLst>
                                </p:cTn>
                              </p:par>
                              <p:par>
                                <p:cTn id="15" presetID="22" presetClass="entr" presetSubtype="4"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down)">
                                      <p:cBhvr>
                                        <p:cTn id="17" dur="500"/>
                                        <p:tgtEl>
                                          <p:spTgt spid="18"/>
                                        </p:tgtEl>
                                      </p:cBhvr>
                                    </p:animEffect>
                                  </p:childTnLst>
                                </p:cTn>
                              </p:par>
                              <p:par>
                                <p:cTn id="18" presetID="22" presetClass="entr" presetSubtype="2"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right)">
                                      <p:cBhvr>
                                        <p:cTn id="20" dur="500"/>
                                        <p:tgtEl>
                                          <p:spTgt spid="15"/>
                                        </p:tgtEl>
                                      </p:cBhvr>
                                    </p:animEffect>
                                  </p:childTnLst>
                                </p:cTn>
                              </p:par>
                            </p:childTnLst>
                          </p:cTn>
                        </p:par>
                        <p:par>
                          <p:cTn id="21" fill="hold">
                            <p:stCondLst>
                              <p:cond delay="500"/>
                            </p:stCondLst>
                            <p:childTnLst>
                              <p:par>
                                <p:cTn id="22" presetID="42"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anim calcmode="lin" valueType="num">
                                      <p:cBhvr>
                                        <p:cTn id="25" dur="500" fill="hold"/>
                                        <p:tgtEl>
                                          <p:spTgt spid="8"/>
                                        </p:tgtEl>
                                        <p:attrNameLst>
                                          <p:attrName>ppt_x</p:attrName>
                                        </p:attrNameLst>
                                      </p:cBhvr>
                                      <p:tavLst>
                                        <p:tav tm="0">
                                          <p:val>
                                            <p:strVal val="#ppt_x"/>
                                          </p:val>
                                        </p:tav>
                                        <p:tav tm="100000">
                                          <p:val>
                                            <p:strVal val="#ppt_x"/>
                                          </p:val>
                                        </p:tav>
                                      </p:tavLst>
                                    </p:anim>
                                    <p:anim calcmode="lin" valueType="num">
                                      <p:cBhvr>
                                        <p:cTn id="26" dur="500" fill="hold"/>
                                        <p:tgtEl>
                                          <p:spTgt spid="8"/>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anim calcmode="lin" valueType="num">
                                      <p:cBhvr>
                                        <p:cTn id="30" dur="500" fill="hold"/>
                                        <p:tgtEl>
                                          <p:spTgt spid="9"/>
                                        </p:tgtEl>
                                        <p:attrNameLst>
                                          <p:attrName>ppt_x</p:attrName>
                                        </p:attrNameLst>
                                      </p:cBhvr>
                                      <p:tavLst>
                                        <p:tav tm="0">
                                          <p:val>
                                            <p:strVal val="#ppt_x"/>
                                          </p:val>
                                        </p:tav>
                                        <p:tav tm="100000">
                                          <p:val>
                                            <p:strVal val="#ppt_x"/>
                                          </p:val>
                                        </p:tav>
                                      </p:tavLst>
                                    </p:anim>
                                    <p:anim calcmode="lin" valueType="num">
                                      <p:cBhvr>
                                        <p:cTn id="31" dur="500" fill="hold"/>
                                        <p:tgtEl>
                                          <p:spTgt spid="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anim calcmode="lin" valueType="num">
                                      <p:cBhvr>
                                        <p:cTn id="35" dur="500" fill="hold"/>
                                        <p:tgtEl>
                                          <p:spTgt spid="10"/>
                                        </p:tgtEl>
                                        <p:attrNameLst>
                                          <p:attrName>ppt_x</p:attrName>
                                        </p:attrNameLst>
                                      </p:cBhvr>
                                      <p:tavLst>
                                        <p:tav tm="0">
                                          <p:val>
                                            <p:strVal val="#ppt_x"/>
                                          </p:val>
                                        </p:tav>
                                        <p:tav tm="100000">
                                          <p:val>
                                            <p:strVal val="#ppt_x"/>
                                          </p:val>
                                        </p:tav>
                                      </p:tavLst>
                                    </p:anim>
                                    <p:anim calcmode="lin" valueType="num">
                                      <p:cBhvr>
                                        <p:cTn id="36" dur="500" fill="hold"/>
                                        <p:tgtEl>
                                          <p:spTgt spid="10"/>
                                        </p:tgtEl>
                                        <p:attrNameLst>
                                          <p:attrName>ppt_y</p:attrName>
                                        </p:attrNameLst>
                                      </p:cBhvr>
                                      <p:tavLst>
                                        <p:tav tm="0">
                                          <p:val>
                                            <p:strVal val="#ppt_y+.1"/>
                                          </p:val>
                                        </p:tav>
                                        <p:tav tm="100000">
                                          <p:val>
                                            <p:strVal val="#ppt_y"/>
                                          </p:val>
                                        </p:tav>
                                      </p:tavLst>
                                    </p:anim>
                                  </p:childTnLst>
                                </p:cTn>
                              </p:par>
                            </p:childTnLst>
                          </p:cTn>
                        </p:par>
                        <p:par>
                          <p:cTn id="37" fill="hold">
                            <p:stCondLst>
                              <p:cond delay="1000"/>
                            </p:stCondLst>
                            <p:childTnLst>
                              <p:par>
                                <p:cTn id="38" presetID="42" presetClass="entr" presetSubtype="0"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childTnLst>
                          </p:cTn>
                        </p:par>
                        <p:par>
                          <p:cTn id="43" fill="hold">
                            <p:stCondLst>
                              <p:cond delay="2000"/>
                            </p:stCondLst>
                            <p:childTnLst>
                              <p:par>
                                <p:cTn id="44" presetID="42" presetClass="entr" presetSubtype="0" fill="hold" grpId="0" nodeType="afterEffect">
                                  <p:stCondLst>
                                    <p:cond delay="0"/>
                                  </p:stCondLst>
                                  <p:childTnLst>
                                    <p:set>
                                      <p:cBhvr>
                                        <p:cTn id="45" dur="1" fill="hold">
                                          <p:stCondLst>
                                            <p:cond delay="0"/>
                                          </p:stCondLst>
                                        </p:cTn>
                                        <p:tgtEl>
                                          <p:spTgt spid="21">
                                            <p:txEl>
                                              <p:pRg st="0" end="0"/>
                                            </p:txEl>
                                          </p:spTgt>
                                        </p:tgtEl>
                                        <p:attrNameLst>
                                          <p:attrName>style.visibility</p:attrName>
                                        </p:attrNameLst>
                                      </p:cBhvr>
                                      <p:to>
                                        <p:strVal val="visible"/>
                                      </p:to>
                                    </p:set>
                                    <p:animEffect transition="in" filter="fade">
                                      <p:cBhvr>
                                        <p:cTn id="46" dur="750"/>
                                        <p:tgtEl>
                                          <p:spTgt spid="21">
                                            <p:txEl>
                                              <p:pRg st="0" end="0"/>
                                            </p:txEl>
                                          </p:spTgt>
                                        </p:tgtEl>
                                      </p:cBhvr>
                                    </p:animEffect>
                                    <p:anim calcmode="lin" valueType="num">
                                      <p:cBhvr>
                                        <p:cTn id="47" dur="75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48" dur="750" fill="hold"/>
                                        <p:tgtEl>
                                          <p:spTgt spid="2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1">
                                            <p:txEl>
                                              <p:pRg st="1" end="1"/>
                                            </p:txEl>
                                          </p:spTgt>
                                        </p:tgtEl>
                                        <p:attrNameLst>
                                          <p:attrName>style.visibility</p:attrName>
                                        </p:attrNameLst>
                                      </p:cBhvr>
                                      <p:to>
                                        <p:strVal val="visible"/>
                                      </p:to>
                                    </p:set>
                                    <p:animEffect transition="in" filter="fade">
                                      <p:cBhvr>
                                        <p:cTn id="53" dur="750"/>
                                        <p:tgtEl>
                                          <p:spTgt spid="21">
                                            <p:txEl>
                                              <p:pRg st="1" end="1"/>
                                            </p:txEl>
                                          </p:spTgt>
                                        </p:tgtEl>
                                      </p:cBhvr>
                                    </p:animEffect>
                                    <p:anim calcmode="lin" valueType="num">
                                      <p:cBhvr>
                                        <p:cTn id="54" dur="750" fill="hold"/>
                                        <p:tgtEl>
                                          <p:spTgt spid="21">
                                            <p:txEl>
                                              <p:pRg st="1" end="1"/>
                                            </p:txEl>
                                          </p:spTgt>
                                        </p:tgtEl>
                                        <p:attrNameLst>
                                          <p:attrName>ppt_x</p:attrName>
                                        </p:attrNameLst>
                                      </p:cBhvr>
                                      <p:tavLst>
                                        <p:tav tm="0">
                                          <p:val>
                                            <p:strVal val="#ppt_x"/>
                                          </p:val>
                                        </p:tav>
                                        <p:tav tm="100000">
                                          <p:val>
                                            <p:strVal val="#ppt_x"/>
                                          </p:val>
                                        </p:tav>
                                      </p:tavLst>
                                    </p:anim>
                                    <p:anim calcmode="lin" valueType="num">
                                      <p:cBhvr>
                                        <p:cTn id="55" dur="750" fill="hold"/>
                                        <p:tgtEl>
                                          <p:spTgt spid="21">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21"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7" name="图片 2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9" name="等腰三角形 18"/>
          <p:cNvSpPr>
            <a:spLocks noChangeArrowheads="1"/>
          </p:cNvSpPr>
          <p:nvPr/>
        </p:nvSpPr>
        <p:spPr bwMode="auto">
          <a:xfrm flipV="1">
            <a:off x="0" y="33410"/>
            <a:ext cx="3217721" cy="1196006"/>
          </a:xfrm>
          <a:prstGeom prst="triangle">
            <a:avLst>
              <a:gd name="adj" fmla="val 50000"/>
            </a:avLst>
          </a:prstGeom>
          <a:solidFill>
            <a:srgbClr val="0070C0"/>
          </a:solidFill>
          <a:ln w="25400" algn="ctr">
            <a:noFill/>
            <a:miter lim="800000"/>
            <a:headEnd/>
            <a:tailEnd/>
          </a:ln>
        </p:spPr>
        <p:txBody>
          <a:bodyPr rot="10800000" anchor="ctr"/>
          <a:lstStyle/>
          <a:p>
            <a:pPr algn="ctr" fontAlgn="auto">
              <a:spcBef>
                <a:spcPts val="0"/>
              </a:spcBef>
              <a:spcAft>
                <a:spcPts val="0"/>
              </a:spcAft>
              <a:defRPr/>
            </a:pPr>
            <a:endParaRPr lang="zh-CN" altLang="en-US">
              <a:solidFill>
                <a:schemeClr val="lt1"/>
              </a:solidFill>
              <a:latin typeface="+mn-lt"/>
              <a:ea typeface="+mn-ea"/>
            </a:endParaRPr>
          </a:p>
        </p:txBody>
      </p:sp>
      <p:sp>
        <p:nvSpPr>
          <p:cNvPr id="20" name="TextBox 19"/>
          <p:cNvSpPr txBox="1">
            <a:spLocks noChangeArrowheads="1"/>
          </p:cNvSpPr>
          <p:nvPr/>
        </p:nvSpPr>
        <p:spPr bwMode="auto">
          <a:xfrm rot="-2363669">
            <a:off x="1229980" y="362802"/>
            <a:ext cx="1487908" cy="613373"/>
          </a:xfrm>
          <a:prstGeom prst="rect">
            <a:avLst/>
          </a:prstGeom>
          <a:noFill/>
          <a:ln w="9525">
            <a:noFill/>
            <a:miter lim="800000"/>
            <a:headEnd/>
            <a:tailEnd/>
          </a:ln>
        </p:spPr>
        <p:txBody>
          <a:bodyPr wrap="none">
            <a:spAutoFit/>
          </a:bodyPr>
          <a:lstStyle/>
          <a:p>
            <a:r>
              <a:rPr lang="zh-CN" altLang="en-US" sz="3386" b="1">
                <a:solidFill>
                  <a:schemeClr val="bg1"/>
                </a:solidFill>
                <a:latin typeface="微软雅黑" pitchFamily="34" charset="-122"/>
                <a:ea typeface="微软雅黑" pitchFamily="34" charset="-122"/>
              </a:rPr>
              <a:t>目录页</a:t>
            </a:r>
          </a:p>
        </p:txBody>
      </p:sp>
      <p:sp>
        <p:nvSpPr>
          <p:cNvPr id="21" name="TextBox 20"/>
          <p:cNvSpPr txBox="1"/>
          <p:nvPr/>
        </p:nvSpPr>
        <p:spPr>
          <a:xfrm>
            <a:off x="2804120" y="1487730"/>
            <a:ext cx="4546617" cy="439672"/>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zh-CN" altLang="en-US" sz="2257" b="1" dirty="0">
                <a:solidFill>
                  <a:srgbClr val="0070C0"/>
                </a:solidFill>
                <a:latin typeface="微软雅黑" pitchFamily="34" charset="-122"/>
                <a:ea typeface="微软雅黑" pitchFamily="34" charset="-122"/>
              </a:rPr>
              <a:t>插入文本或标题</a:t>
            </a:r>
          </a:p>
        </p:txBody>
      </p:sp>
      <p:sp>
        <p:nvSpPr>
          <p:cNvPr id="22" name="TextBox 21"/>
          <p:cNvSpPr txBox="1"/>
          <p:nvPr/>
        </p:nvSpPr>
        <p:spPr>
          <a:xfrm>
            <a:off x="2804120" y="2146205"/>
            <a:ext cx="4546617" cy="439672"/>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fontAlgn="auto">
              <a:spcBef>
                <a:spcPts val="0"/>
              </a:spcBef>
              <a:spcAft>
                <a:spcPts val="0"/>
              </a:spcAft>
              <a:defRPr/>
            </a:pPr>
            <a:r>
              <a:rPr lang="zh-CN" altLang="en-US" sz="2257" dirty="0"/>
              <a:t>插入文本或标题</a:t>
            </a:r>
          </a:p>
        </p:txBody>
      </p:sp>
      <p:sp>
        <p:nvSpPr>
          <p:cNvPr id="23" name="TextBox 22"/>
          <p:cNvSpPr txBox="1"/>
          <p:nvPr/>
        </p:nvSpPr>
        <p:spPr>
          <a:xfrm>
            <a:off x="2804120" y="2803187"/>
            <a:ext cx="4546617" cy="439672"/>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fontAlgn="auto">
              <a:spcBef>
                <a:spcPts val="0"/>
              </a:spcBef>
              <a:spcAft>
                <a:spcPts val="0"/>
              </a:spcAft>
              <a:defRPr/>
            </a:pPr>
            <a:r>
              <a:rPr lang="zh-CN" altLang="en-US" sz="2257" dirty="0"/>
              <a:t>插入文本或标题</a:t>
            </a:r>
          </a:p>
        </p:txBody>
      </p:sp>
      <p:sp>
        <p:nvSpPr>
          <p:cNvPr id="24" name="TextBox 23"/>
          <p:cNvSpPr txBox="1"/>
          <p:nvPr/>
        </p:nvSpPr>
        <p:spPr>
          <a:xfrm>
            <a:off x="2804120" y="3460170"/>
            <a:ext cx="4546617" cy="439672"/>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fontAlgn="auto">
              <a:spcBef>
                <a:spcPts val="0"/>
              </a:spcBef>
              <a:spcAft>
                <a:spcPts val="0"/>
              </a:spcAft>
              <a:defRPr/>
            </a:pPr>
            <a:r>
              <a:rPr lang="zh-CN" altLang="en-US" sz="2257" dirty="0"/>
              <a:t>插入文本或标题</a:t>
            </a:r>
          </a:p>
        </p:txBody>
      </p:sp>
      <p:grpSp>
        <p:nvGrpSpPr>
          <p:cNvPr id="25" name="组合 24"/>
          <p:cNvGrpSpPr>
            <a:grpSpLocks/>
          </p:cNvGrpSpPr>
          <p:nvPr/>
        </p:nvGrpSpPr>
        <p:grpSpPr bwMode="auto">
          <a:xfrm>
            <a:off x="2165056" y="1393661"/>
            <a:ext cx="866022" cy="671274"/>
            <a:chOff x="2165941" y="1632858"/>
            <a:chExt cx="864096" cy="757727"/>
          </a:xfrm>
        </p:grpSpPr>
        <p:sp>
          <p:nvSpPr>
            <p:cNvPr id="26" name="五边形 25"/>
            <p:cNvSpPr/>
            <p:nvPr/>
          </p:nvSpPr>
          <p:spPr>
            <a:xfrm>
              <a:off x="2165941" y="1740726"/>
              <a:ext cx="864096" cy="461812"/>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236" name="TextBox 43"/>
            <p:cNvSpPr txBox="1">
              <a:spLocks noChangeArrowheads="1"/>
            </p:cNvSpPr>
            <p:nvPr/>
          </p:nvSpPr>
          <p:spPr bwMode="auto">
            <a:xfrm>
              <a:off x="2216595" y="1632858"/>
              <a:ext cx="505743" cy="757727"/>
            </a:xfrm>
            <a:prstGeom prst="rect">
              <a:avLst/>
            </a:prstGeom>
            <a:noFill/>
            <a:ln w="9525">
              <a:noFill/>
              <a:miter lim="800000"/>
              <a:headEnd/>
              <a:tailEnd/>
            </a:ln>
          </p:spPr>
          <p:txBody>
            <a:bodyPr wrap="none">
              <a:spAutoFit/>
            </a:bodyPr>
            <a:lstStyle/>
            <a:p>
              <a:r>
                <a:rPr lang="en-US" altLang="zh-CN" sz="3762" b="1">
                  <a:solidFill>
                    <a:schemeClr val="bg1"/>
                  </a:solidFill>
                  <a:latin typeface="Arial Black" pitchFamily="34" charset="0"/>
                  <a:ea typeface="Arial Unicode MS"/>
                  <a:cs typeface="Arial Unicode MS"/>
                </a:rPr>
                <a:t>1</a:t>
              </a:r>
              <a:endParaRPr lang="zh-CN" altLang="en-US" sz="3762" b="1">
                <a:solidFill>
                  <a:schemeClr val="bg1"/>
                </a:solidFill>
                <a:latin typeface="Arial Black" pitchFamily="34" charset="0"/>
                <a:ea typeface="Arial Unicode MS"/>
                <a:cs typeface="Arial Unicode MS"/>
              </a:endParaRPr>
            </a:p>
          </p:txBody>
        </p:sp>
      </p:grpSp>
      <p:grpSp>
        <p:nvGrpSpPr>
          <p:cNvPr id="45" name="组合 44"/>
          <p:cNvGrpSpPr>
            <a:grpSpLocks/>
          </p:cNvGrpSpPr>
          <p:nvPr/>
        </p:nvGrpSpPr>
        <p:grpSpPr bwMode="auto">
          <a:xfrm>
            <a:off x="2165056" y="2055125"/>
            <a:ext cx="866022" cy="671274"/>
            <a:chOff x="2165941" y="2378338"/>
            <a:chExt cx="864096" cy="754135"/>
          </a:xfrm>
        </p:grpSpPr>
        <p:sp>
          <p:nvSpPr>
            <p:cNvPr id="46" name="五边形 45"/>
            <p:cNvSpPr/>
            <p:nvPr/>
          </p:nvSpPr>
          <p:spPr>
            <a:xfrm>
              <a:off x="2165941" y="2480662"/>
              <a:ext cx="864096" cy="461301"/>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234" name="TextBox 46"/>
            <p:cNvSpPr txBox="1">
              <a:spLocks noChangeArrowheads="1"/>
            </p:cNvSpPr>
            <p:nvPr/>
          </p:nvSpPr>
          <p:spPr bwMode="auto">
            <a:xfrm>
              <a:off x="2216595" y="2378338"/>
              <a:ext cx="505743" cy="754135"/>
            </a:xfrm>
            <a:prstGeom prst="rect">
              <a:avLst/>
            </a:prstGeom>
            <a:noFill/>
            <a:ln w="9525">
              <a:noFill/>
              <a:miter lim="800000"/>
              <a:headEnd/>
              <a:tailEnd/>
            </a:ln>
          </p:spPr>
          <p:txBody>
            <a:bodyPr wrap="none">
              <a:spAutoFit/>
            </a:bodyPr>
            <a:lstStyle/>
            <a:p>
              <a:r>
                <a:rPr lang="en-US" altLang="zh-CN" sz="3762" b="1">
                  <a:solidFill>
                    <a:schemeClr val="bg1"/>
                  </a:solidFill>
                  <a:latin typeface="Arial Black" pitchFamily="34" charset="0"/>
                  <a:ea typeface="Arial Unicode MS"/>
                  <a:cs typeface="Arial Unicode MS"/>
                </a:rPr>
                <a:t>2</a:t>
              </a:r>
              <a:endParaRPr lang="zh-CN" altLang="en-US" sz="3762" b="1">
                <a:solidFill>
                  <a:schemeClr val="bg1"/>
                </a:solidFill>
                <a:latin typeface="Arial Black" pitchFamily="34" charset="0"/>
                <a:ea typeface="Arial Unicode MS"/>
                <a:cs typeface="Arial Unicode MS"/>
              </a:endParaRPr>
            </a:p>
          </p:txBody>
        </p:sp>
      </p:grpSp>
      <p:grpSp>
        <p:nvGrpSpPr>
          <p:cNvPr id="48" name="组合 47"/>
          <p:cNvGrpSpPr>
            <a:grpSpLocks/>
          </p:cNvGrpSpPr>
          <p:nvPr/>
        </p:nvGrpSpPr>
        <p:grpSpPr bwMode="auto">
          <a:xfrm>
            <a:off x="2165056" y="2712104"/>
            <a:ext cx="866022" cy="671274"/>
            <a:chOff x="2165941" y="3116171"/>
            <a:chExt cx="864096" cy="755927"/>
          </a:xfrm>
        </p:grpSpPr>
        <p:sp>
          <p:nvSpPr>
            <p:cNvPr id="49" name="五边形 48"/>
            <p:cNvSpPr/>
            <p:nvPr/>
          </p:nvSpPr>
          <p:spPr>
            <a:xfrm>
              <a:off x="2165941" y="3220420"/>
              <a:ext cx="864096" cy="460714"/>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232" name="TextBox 49"/>
            <p:cNvSpPr txBox="1">
              <a:spLocks noChangeArrowheads="1"/>
            </p:cNvSpPr>
            <p:nvPr/>
          </p:nvSpPr>
          <p:spPr bwMode="auto">
            <a:xfrm>
              <a:off x="2216595" y="3116171"/>
              <a:ext cx="505743" cy="755927"/>
            </a:xfrm>
            <a:prstGeom prst="rect">
              <a:avLst/>
            </a:prstGeom>
            <a:noFill/>
            <a:ln w="9525">
              <a:noFill/>
              <a:miter lim="800000"/>
              <a:headEnd/>
              <a:tailEnd/>
            </a:ln>
          </p:spPr>
          <p:txBody>
            <a:bodyPr wrap="none">
              <a:spAutoFit/>
            </a:bodyPr>
            <a:lstStyle/>
            <a:p>
              <a:r>
                <a:rPr lang="en-US" altLang="zh-CN" sz="3762" b="1">
                  <a:solidFill>
                    <a:schemeClr val="bg1"/>
                  </a:solidFill>
                  <a:latin typeface="Arial Black" pitchFamily="34" charset="0"/>
                  <a:ea typeface="Arial Unicode MS"/>
                  <a:cs typeface="Arial Unicode MS"/>
                </a:rPr>
                <a:t>3</a:t>
              </a:r>
              <a:endParaRPr lang="zh-CN" altLang="en-US" sz="3762" b="1">
                <a:solidFill>
                  <a:schemeClr val="bg1"/>
                </a:solidFill>
                <a:latin typeface="Arial Black" pitchFamily="34" charset="0"/>
                <a:ea typeface="Arial Unicode MS"/>
                <a:cs typeface="Arial Unicode MS"/>
              </a:endParaRPr>
            </a:p>
          </p:txBody>
        </p:sp>
      </p:grpSp>
      <p:grpSp>
        <p:nvGrpSpPr>
          <p:cNvPr id="51" name="组合 50"/>
          <p:cNvGrpSpPr>
            <a:grpSpLocks/>
          </p:cNvGrpSpPr>
          <p:nvPr/>
        </p:nvGrpSpPr>
        <p:grpSpPr bwMode="auto">
          <a:xfrm>
            <a:off x="2165056" y="3352663"/>
            <a:ext cx="866022" cy="671274"/>
            <a:chOff x="2165941" y="3836251"/>
            <a:chExt cx="864096" cy="757727"/>
          </a:xfrm>
        </p:grpSpPr>
        <p:sp>
          <p:nvSpPr>
            <p:cNvPr id="52" name="五边形 51"/>
            <p:cNvSpPr/>
            <p:nvPr/>
          </p:nvSpPr>
          <p:spPr>
            <a:xfrm>
              <a:off x="2165941" y="3959289"/>
              <a:ext cx="864096" cy="461812"/>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230" name="TextBox 52"/>
            <p:cNvSpPr txBox="1">
              <a:spLocks noChangeArrowheads="1"/>
            </p:cNvSpPr>
            <p:nvPr/>
          </p:nvSpPr>
          <p:spPr bwMode="auto">
            <a:xfrm>
              <a:off x="2216595" y="3836251"/>
              <a:ext cx="505743" cy="757727"/>
            </a:xfrm>
            <a:prstGeom prst="rect">
              <a:avLst/>
            </a:prstGeom>
            <a:noFill/>
            <a:ln w="9525">
              <a:noFill/>
              <a:miter lim="800000"/>
              <a:headEnd/>
              <a:tailEnd/>
            </a:ln>
          </p:spPr>
          <p:txBody>
            <a:bodyPr wrap="none">
              <a:spAutoFit/>
            </a:bodyPr>
            <a:lstStyle/>
            <a:p>
              <a:r>
                <a:rPr lang="en-US" altLang="zh-CN" sz="3762" b="1">
                  <a:solidFill>
                    <a:schemeClr val="bg1"/>
                  </a:solidFill>
                  <a:latin typeface="Arial Black" pitchFamily="34" charset="0"/>
                  <a:ea typeface="Arial Unicode MS"/>
                  <a:cs typeface="Arial Unicode MS"/>
                </a:rPr>
                <a:t>4</a:t>
              </a:r>
              <a:endParaRPr lang="zh-CN" altLang="en-US" sz="3762" b="1">
                <a:solidFill>
                  <a:schemeClr val="bg1"/>
                </a:solidFill>
                <a:latin typeface="Arial Black" pitchFamily="34" charset="0"/>
                <a:ea typeface="Arial Unicode MS"/>
                <a:cs typeface="Arial Unicode MS"/>
              </a:endParaRPr>
            </a:p>
          </p:txBody>
        </p:sp>
      </p:grpSp>
      <p:sp>
        <p:nvSpPr>
          <p:cNvPr id="54" name="TextBox 53"/>
          <p:cNvSpPr txBox="1"/>
          <p:nvPr/>
        </p:nvSpPr>
        <p:spPr>
          <a:xfrm rot="19196401">
            <a:off x="1275143" y="656050"/>
            <a:ext cx="2241206" cy="326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fontAlgn="auto">
              <a:spcBef>
                <a:spcPts val="0"/>
              </a:spcBef>
              <a:spcAft>
                <a:spcPts val="0"/>
              </a:spcAft>
              <a:defRPr/>
            </a:pPr>
            <a:r>
              <a:rPr lang="en-US" altLang="zh-CN" dirty="0">
                <a:solidFill>
                  <a:srgbClr val="0070C0"/>
                </a:solidFill>
              </a:rPr>
              <a:t>CONTENTS </a:t>
            </a:r>
            <a:r>
              <a:rPr lang="en-US" altLang="zh-CN" dirty="0" smtClean="0">
                <a:solidFill>
                  <a:srgbClr val="0070C0"/>
                </a:solidFill>
              </a:rPr>
              <a:t>  PAGE </a:t>
            </a:r>
            <a:endParaRPr lang="en-US" altLang="zh-CN" dirty="0">
              <a:solidFill>
                <a:srgbClr val="0070C0"/>
              </a:solidFill>
            </a:endParaRPr>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 presetClass="entr" presetSubtype="1" fill="hold" grpId="0" nodeType="afterEffect">
                                  <p:stCondLst>
                                    <p:cond delay="0"/>
                                  </p:stCondLst>
                                  <p:iterate type="lt">
                                    <p:tmPct val="10000"/>
                                  </p:iterate>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0-#ppt_h/2"/>
                                          </p:val>
                                        </p:tav>
                                        <p:tav tm="100000">
                                          <p:val>
                                            <p:strVal val="#ppt_y"/>
                                          </p:val>
                                        </p:tav>
                                      </p:tavLst>
                                    </p:anim>
                                  </p:childTnLst>
                                </p:cTn>
                              </p:par>
                            </p:childTnLst>
                          </p:cTn>
                        </p:par>
                        <p:par>
                          <p:cTn id="13" fill="hold">
                            <p:stCondLst>
                              <p:cond delay="1100"/>
                            </p:stCondLst>
                            <p:childTnLst>
                              <p:par>
                                <p:cTn id="14" presetID="2" presetClass="entr" presetSubtype="9" fill="hold" grpId="0" nodeType="afterEffect">
                                  <p:stCondLst>
                                    <p:cond delay="0"/>
                                  </p:stCondLst>
                                  <p:iterate type="lt">
                                    <p:tmPct val="10000"/>
                                  </p:iterate>
                                  <p:childTnLst>
                                    <p:set>
                                      <p:cBhvr>
                                        <p:cTn id="15" dur="1" fill="hold">
                                          <p:stCondLst>
                                            <p:cond delay="0"/>
                                          </p:stCondLst>
                                        </p:cTn>
                                        <p:tgtEl>
                                          <p:spTgt spid="54"/>
                                        </p:tgtEl>
                                        <p:attrNameLst>
                                          <p:attrName>style.visibility</p:attrName>
                                        </p:attrNameLst>
                                      </p:cBhvr>
                                      <p:to>
                                        <p:strVal val="visible"/>
                                      </p:to>
                                    </p:set>
                                    <p:anim calcmode="lin" valueType="num">
                                      <p:cBhvr additive="base">
                                        <p:cTn id="16" dur="500" fill="hold"/>
                                        <p:tgtEl>
                                          <p:spTgt spid="54"/>
                                        </p:tgtEl>
                                        <p:attrNameLst>
                                          <p:attrName>ppt_x</p:attrName>
                                        </p:attrNameLst>
                                      </p:cBhvr>
                                      <p:tavLst>
                                        <p:tav tm="0">
                                          <p:val>
                                            <p:strVal val="0-#ppt_w/2"/>
                                          </p:val>
                                        </p:tav>
                                        <p:tav tm="100000">
                                          <p:val>
                                            <p:strVal val="#ppt_x"/>
                                          </p:val>
                                        </p:tav>
                                      </p:tavLst>
                                    </p:anim>
                                    <p:anim calcmode="lin" valueType="num">
                                      <p:cBhvr additive="base">
                                        <p:cTn id="17" dur="500" fill="hold"/>
                                        <p:tgtEl>
                                          <p:spTgt spid="54"/>
                                        </p:tgtEl>
                                        <p:attrNameLst>
                                          <p:attrName>ppt_y</p:attrName>
                                        </p:attrNameLst>
                                      </p:cBhvr>
                                      <p:tavLst>
                                        <p:tav tm="0">
                                          <p:val>
                                            <p:strVal val="0-#ppt_h/2"/>
                                          </p:val>
                                        </p:tav>
                                        <p:tav tm="100000">
                                          <p:val>
                                            <p:strVal val="#ppt_y"/>
                                          </p:val>
                                        </p:tav>
                                      </p:tavLst>
                                    </p:anim>
                                  </p:childTnLst>
                                </p:cTn>
                              </p:par>
                            </p:childTnLst>
                          </p:cTn>
                        </p:par>
                        <p:par>
                          <p:cTn id="18" fill="hold">
                            <p:stCondLst>
                              <p:cond delay="2150"/>
                            </p:stCondLst>
                            <p:childTnLst>
                              <p:par>
                                <p:cTn id="19" presetID="2" presetClass="entr" presetSubtype="8"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0-#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0-#ppt_w/2"/>
                                          </p:val>
                                        </p:tav>
                                        <p:tav tm="100000">
                                          <p:val>
                                            <p:strVal val="#ppt_x"/>
                                          </p:val>
                                        </p:tav>
                                      </p:tavLst>
                                    </p:anim>
                                    <p:anim calcmode="lin" valueType="num">
                                      <p:cBhvr additive="base">
                                        <p:cTn id="26" dur="500" fill="hold"/>
                                        <p:tgtEl>
                                          <p:spTgt spid="45"/>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48"/>
                                        </p:tgtEl>
                                        <p:attrNameLst>
                                          <p:attrName>style.visibility</p:attrName>
                                        </p:attrNameLst>
                                      </p:cBhvr>
                                      <p:to>
                                        <p:strVal val="visible"/>
                                      </p:to>
                                    </p:set>
                                    <p:anim calcmode="lin" valueType="num">
                                      <p:cBhvr additive="base">
                                        <p:cTn id="29" dur="500" fill="hold"/>
                                        <p:tgtEl>
                                          <p:spTgt spid="48"/>
                                        </p:tgtEl>
                                        <p:attrNameLst>
                                          <p:attrName>ppt_x</p:attrName>
                                        </p:attrNameLst>
                                      </p:cBhvr>
                                      <p:tavLst>
                                        <p:tav tm="0">
                                          <p:val>
                                            <p:strVal val="0-#ppt_w/2"/>
                                          </p:val>
                                        </p:tav>
                                        <p:tav tm="100000">
                                          <p:val>
                                            <p:strVal val="#ppt_x"/>
                                          </p:val>
                                        </p:tav>
                                      </p:tavLst>
                                    </p:anim>
                                    <p:anim calcmode="lin" valueType="num">
                                      <p:cBhvr additive="base">
                                        <p:cTn id="30" dur="500" fill="hold"/>
                                        <p:tgtEl>
                                          <p:spTgt spid="48"/>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additive="base">
                                        <p:cTn id="33" dur="500" fill="hold"/>
                                        <p:tgtEl>
                                          <p:spTgt spid="51"/>
                                        </p:tgtEl>
                                        <p:attrNameLst>
                                          <p:attrName>ppt_x</p:attrName>
                                        </p:attrNameLst>
                                      </p:cBhvr>
                                      <p:tavLst>
                                        <p:tav tm="0">
                                          <p:val>
                                            <p:strVal val="0-#ppt_w/2"/>
                                          </p:val>
                                        </p:tav>
                                        <p:tav tm="100000">
                                          <p:val>
                                            <p:strVal val="#ppt_x"/>
                                          </p:val>
                                        </p:tav>
                                      </p:tavLst>
                                    </p:anim>
                                    <p:anim calcmode="lin" valueType="num">
                                      <p:cBhvr additive="base">
                                        <p:cTn id="34" dur="500" fill="hold"/>
                                        <p:tgtEl>
                                          <p:spTgt spid="51"/>
                                        </p:tgtEl>
                                        <p:attrNameLst>
                                          <p:attrName>ppt_y</p:attrName>
                                        </p:attrNameLst>
                                      </p:cBhvr>
                                      <p:tavLst>
                                        <p:tav tm="0">
                                          <p:val>
                                            <p:strVal val="#ppt_y"/>
                                          </p:val>
                                        </p:tav>
                                        <p:tav tm="100000">
                                          <p:val>
                                            <p:strVal val="#ppt_y"/>
                                          </p:val>
                                        </p:tav>
                                      </p:tavLst>
                                    </p:anim>
                                  </p:childTnLst>
                                </p:cTn>
                              </p:par>
                            </p:childTnLst>
                          </p:cTn>
                        </p:par>
                        <p:par>
                          <p:cTn id="35" fill="hold">
                            <p:stCondLst>
                              <p:cond delay="2650"/>
                            </p:stCondLst>
                            <p:childTnLst>
                              <p:par>
                                <p:cTn id="36" presetID="22" presetClass="entr" presetSubtype="8"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left)">
                                      <p:cBhvr>
                                        <p:cTn id="41" dur="500"/>
                                        <p:tgtEl>
                                          <p:spTgt spid="2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left)">
                                      <p:cBhvr>
                                        <p:cTn id="44" dur="500"/>
                                        <p:tgtEl>
                                          <p:spTgt spid="23"/>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P spid="21" grpId="0" animBg="1"/>
      <p:bldP spid="22" grpId="0" animBg="1"/>
      <p:bldP spid="23" grpId="0" animBg="1"/>
      <p:bldP spid="24" grpId="0" animBg="1"/>
      <p:bldP spid="5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2907147" y="2086479"/>
            <a:ext cx="1396087" cy="718202"/>
            <a:chOff x="2835362" y="2781789"/>
            <a:chExt cx="1712377" cy="990764"/>
          </a:xfrm>
        </p:grpSpPr>
        <p:sp>
          <p:nvSpPr>
            <p:cNvPr id="5" name="Freeform 7"/>
            <p:cNvSpPr>
              <a:spLocks/>
            </p:cNvSpPr>
            <p:nvPr/>
          </p:nvSpPr>
          <p:spPr bwMode="auto">
            <a:xfrm>
              <a:off x="2835362" y="3548034"/>
              <a:ext cx="811318" cy="216280"/>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p:spPr>
          <p:txBody>
            <a:bodyPr/>
            <a:lstStyle/>
            <a:p>
              <a:pPr fontAlgn="auto">
                <a:spcBef>
                  <a:spcPts val="0"/>
                </a:spcBef>
                <a:spcAft>
                  <a:spcPts val="0"/>
                </a:spcAft>
                <a:defRPr/>
              </a:pPr>
              <a:endParaRPr lang="zh-CN" altLang="en-US" kern="0">
                <a:solidFill>
                  <a:prstClr val="black"/>
                </a:solidFill>
                <a:latin typeface="+mn-lt"/>
                <a:ea typeface="微软雅黑"/>
              </a:endParaRPr>
            </a:p>
          </p:txBody>
        </p:sp>
        <p:sp>
          <p:nvSpPr>
            <p:cNvPr id="60462" name="Freeform 12"/>
            <p:cNvSpPr>
              <a:spLocks/>
            </p:cNvSpPr>
            <p:nvPr/>
          </p:nvSpPr>
          <p:spPr bwMode="auto">
            <a:xfrm>
              <a:off x="3616625"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w="9525">
              <a:noFill/>
              <a:round/>
              <a:headEnd/>
              <a:tailEnd/>
            </a:ln>
          </p:spPr>
          <p:txBody>
            <a:bodyPr/>
            <a:lstStyle/>
            <a:p>
              <a:endParaRPr lang="zh-CN" altLang="en-US"/>
            </a:p>
          </p:txBody>
        </p:sp>
        <p:sp>
          <p:nvSpPr>
            <p:cNvPr id="60463" name="Freeform 13"/>
            <p:cNvSpPr>
              <a:spLocks/>
            </p:cNvSpPr>
            <p:nvPr/>
          </p:nvSpPr>
          <p:spPr bwMode="auto">
            <a:xfrm>
              <a:off x="3546792"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w="9525">
              <a:noFill/>
              <a:round/>
              <a:headEnd/>
              <a:tailEnd/>
            </a:ln>
          </p:spPr>
          <p:txBody>
            <a:bodyPr/>
            <a:lstStyle/>
            <a:p>
              <a:endParaRPr lang="zh-CN" altLang="en-US"/>
            </a:p>
          </p:txBody>
        </p:sp>
      </p:grpSp>
      <p:grpSp>
        <p:nvGrpSpPr>
          <p:cNvPr id="8" name="组合 7"/>
          <p:cNvGrpSpPr>
            <a:grpSpLocks/>
          </p:cNvGrpSpPr>
          <p:nvPr/>
        </p:nvGrpSpPr>
        <p:grpSpPr bwMode="auto">
          <a:xfrm>
            <a:off x="1721593" y="2043179"/>
            <a:ext cx="1445361" cy="798830"/>
            <a:chOff x="1648191" y="2732324"/>
            <a:chExt cx="1773483" cy="1102788"/>
          </a:xfrm>
        </p:grpSpPr>
        <p:sp>
          <p:nvSpPr>
            <p:cNvPr id="9" name="Freeform 6"/>
            <p:cNvSpPr>
              <a:spLocks/>
            </p:cNvSpPr>
            <p:nvPr/>
          </p:nvSpPr>
          <p:spPr bwMode="auto">
            <a:xfrm>
              <a:off x="1648191" y="3474387"/>
              <a:ext cx="767654" cy="333929"/>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p:spPr>
          <p:txBody>
            <a:bodyPr/>
            <a:lstStyle/>
            <a:p>
              <a:pPr fontAlgn="auto">
                <a:spcBef>
                  <a:spcPts val="0"/>
                </a:spcBef>
                <a:spcAft>
                  <a:spcPts val="0"/>
                </a:spcAft>
                <a:defRPr/>
              </a:pPr>
              <a:endParaRPr lang="zh-CN" altLang="en-US" kern="0">
                <a:solidFill>
                  <a:prstClr val="black"/>
                </a:solidFill>
                <a:latin typeface="+mn-lt"/>
                <a:ea typeface="微软雅黑"/>
              </a:endParaRPr>
            </a:p>
          </p:txBody>
        </p:sp>
        <p:sp>
          <p:nvSpPr>
            <p:cNvPr id="60459" name="Freeform 10"/>
            <p:cNvSpPr>
              <a:spLocks/>
            </p:cNvSpPr>
            <p:nvPr/>
          </p:nvSpPr>
          <p:spPr bwMode="auto">
            <a:xfrm>
              <a:off x="2429455" y="2745418"/>
              <a:ext cx="992219" cy="1089694"/>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gradFill>
            <a:ln w="9525">
              <a:noFill/>
              <a:round/>
              <a:headEnd/>
              <a:tailEnd/>
            </a:ln>
          </p:spPr>
          <p:txBody>
            <a:bodyPr/>
            <a:lstStyle/>
            <a:p>
              <a:endParaRPr lang="zh-CN" altLang="en-US"/>
            </a:p>
          </p:txBody>
        </p:sp>
        <p:sp>
          <p:nvSpPr>
            <p:cNvPr id="60460" name="Freeform 11"/>
            <p:cNvSpPr>
              <a:spLocks/>
            </p:cNvSpPr>
            <p:nvPr/>
          </p:nvSpPr>
          <p:spPr bwMode="auto">
            <a:xfrm>
              <a:off x="2237413"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w="9525">
              <a:noFill/>
              <a:round/>
              <a:headEnd/>
              <a:tailEnd/>
            </a:ln>
          </p:spPr>
          <p:txBody>
            <a:bodyPr/>
            <a:lstStyle/>
            <a:p>
              <a:endParaRPr lang="zh-CN" altLang="en-US"/>
            </a:p>
          </p:txBody>
        </p:sp>
      </p:grpSp>
      <p:grpSp>
        <p:nvGrpSpPr>
          <p:cNvPr id="12" name="组合 11"/>
          <p:cNvGrpSpPr>
            <a:grpSpLocks/>
          </p:cNvGrpSpPr>
          <p:nvPr/>
        </p:nvGrpSpPr>
        <p:grpSpPr bwMode="auto">
          <a:xfrm>
            <a:off x="4733259" y="2086479"/>
            <a:ext cx="1403553" cy="718202"/>
            <a:chOff x="4662674" y="2781789"/>
            <a:chExt cx="1719651" cy="990764"/>
          </a:xfrm>
        </p:grpSpPr>
        <p:sp>
          <p:nvSpPr>
            <p:cNvPr id="13" name="Freeform 2"/>
            <p:cNvSpPr>
              <a:spLocks/>
            </p:cNvSpPr>
            <p:nvPr/>
          </p:nvSpPr>
          <p:spPr bwMode="auto">
            <a:xfrm flipH="1">
              <a:off x="5579212" y="3548034"/>
              <a:ext cx="803113" cy="216280"/>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p:spPr>
          <p:txBody>
            <a:bodyPr/>
            <a:lstStyle/>
            <a:p>
              <a:pPr fontAlgn="auto">
                <a:spcBef>
                  <a:spcPts val="0"/>
                </a:spcBef>
                <a:spcAft>
                  <a:spcPts val="0"/>
                </a:spcAft>
                <a:defRPr/>
              </a:pPr>
              <a:endParaRPr lang="zh-CN" altLang="en-US" kern="0">
                <a:solidFill>
                  <a:prstClr val="black"/>
                </a:solidFill>
                <a:latin typeface="+mn-lt"/>
                <a:ea typeface="微软雅黑"/>
              </a:endParaRPr>
            </a:p>
          </p:txBody>
        </p:sp>
        <p:sp>
          <p:nvSpPr>
            <p:cNvPr id="60456" name="Freeform 18"/>
            <p:cNvSpPr>
              <a:spLocks/>
            </p:cNvSpPr>
            <p:nvPr/>
          </p:nvSpPr>
          <p:spPr bwMode="auto">
            <a:xfrm flipH="1">
              <a:off x="4662674"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w="9525">
              <a:noFill/>
              <a:round/>
              <a:headEnd/>
              <a:tailEnd/>
            </a:ln>
          </p:spPr>
          <p:txBody>
            <a:bodyPr/>
            <a:lstStyle/>
            <a:p>
              <a:endParaRPr lang="zh-CN" altLang="en-US"/>
            </a:p>
          </p:txBody>
        </p:sp>
        <p:sp>
          <p:nvSpPr>
            <p:cNvPr id="60457" name="Freeform 19"/>
            <p:cNvSpPr>
              <a:spLocks/>
            </p:cNvSpPr>
            <p:nvPr/>
          </p:nvSpPr>
          <p:spPr bwMode="auto">
            <a:xfrm flipH="1">
              <a:off x="5593788"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w="9525">
              <a:noFill/>
              <a:round/>
              <a:headEnd/>
              <a:tailEnd/>
            </a:ln>
          </p:spPr>
          <p:txBody>
            <a:bodyPr/>
            <a:lstStyle/>
            <a:p>
              <a:endParaRPr lang="zh-CN" altLang="en-US"/>
            </a:p>
          </p:txBody>
        </p:sp>
      </p:grpSp>
      <p:grpSp>
        <p:nvGrpSpPr>
          <p:cNvPr id="16" name="组合 15"/>
          <p:cNvGrpSpPr>
            <a:grpSpLocks/>
          </p:cNvGrpSpPr>
          <p:nvPr/>
        </p:nvGrpSpPr>
        <p:grpSpPr bwMode="auto">
          <a:xfrm>
            <a:off x="5851623" y="2043179"/>
            <a:ext cx="1446854" cy="794351"/>
            <a:chOff x="5780011" y="2732324"/>
            <a:chExt cx="1772026" cy="1095515"/>
          </a:xfrm>
        </p:grpSpPr>
        <p:sp>
          <p:nvSpPr>
            <p:cNvPr id="17" name="Freeform 4"/>
            <p:cNvSpPr>
              <a:spLocks/>
            </p:cNvSpPr>
            <p:nvPr/>
          </p:nvSpPr>
          <p:spPr bwMode="auto">
            <a:xfrm flipH="1">
              <a:off x="6760203" y="3471590"/>
              <a:ext cx="791834" cy="356249"/>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p:spPr>
          <p:txBody>
            <a:bodyPr/>
            <a:lstStyle/>
            <a:p>
              <a:pPr fontAlgn="auto">
                <a:spcBef>
                  <a:spcPts val="0"/>
                </a:spcBef>
                <a:spcAft>
                  <a:spcPts val="0"/>
                </a:spcAft>
                <a:defRPr/>
              </a:pPr>
              <a:endParaRPr lang="zh-CN" altLang="en-US" kern="0">
                <a:solidFill>
                  <a:prstClr val="black"/>
                </a:solidFill>
                <a:latin typeface="+mn-lt"/>
                <a:ea typeface="微软雅黑"/>
              </a:endParaRPr>
            </a:p>
          </p:txBody>
        </p:sp>
        <p:sp>
          <p:nvSpPr>
            <p:cNvPr id="60453" name="Freeform 16"/>
            <p:cNvSpPr>
              <a:spLocks/>
            </p:cNvSpPr>
            <p:nvPr/>
          </p:nvSpPr>
          <p:spPr bwMode="auto">
            <a:xfrm flipH="1">
              <a:off x="5780011" y="2732324"/>
              <a:ext cx="992219" cy="1089695"/>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18900000" scaled="1"/>
            </a:gradFill>
            <a:ln w="9525">
              <a:noFill/>
              <a:round/>
              <a:headEnd/>
              <a:tailEnd/>
            </a:ln>
          </p:spPr>
          <p:txBody>
            <a:bodyPr/>
            <a:lstStyle/>
            <a:p>
              <a:endParaRPr lang="zh-CN" altLang="en-US"/>
            </a:p>
          </p:txBody>
        </p:sp>
        <p:sp>
          <p:nvSpPr>
            <p:cNvPr id="60454" name="Freeform 17"/>
            <p:cNvSpPr>
              <a:spLocks/>
            </p:cNvSpPr>
            <p:nvPr/>
          </p:nvSpPr>
          <p:spPr bwMode="auto">
            <a:xfrm flipH="1">
              <a:off x="6772229"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w="9525">
              <a:noFill/>
              <a:round/>
              <a:headEnd/>
              <a:tailEnd/>
            </a:ln>
          </p:spPr>
          <p:txBody>
            <a:bodyPr/>
            <a:lstStyle/>
            <a:p>
              <a:endParaRPr lang="zh-CN" altLang="en-US"/>
            </a:p>
          </p:txBody>
        </p:sp>
      </p:grpSp>
      <p:sp>
        <p:nvSpPr>
          <p:cNvPr id="20" name="Rectangle 20"/>
          <p:cNvSpPr>
            <a:spLocks noChangeArrowheads="1"/>
          </p:cNvSpPr>
          <p:nvPr/>
        </p:nvSpPr>
        <p:spPr bwMode="auto">
          <a:xfrm>
            <a:off x="886927" y="1226430"/>
            <a:ext cx="1424457" cy="787267"/>
          </a:xfrm>
          <a:prstGeom prst="rect">
            <a:avLst/>
          </a:prstGeom>
          <a:noFill/>
          <a:ln w="9525">
            <a:noFill/>
            <a:miter lim="800000"/>
            <a:headEnd/>
            <a:tailEnd/>
          </a:ln>
        </p:spPr>
        <p:txBody>
          <a:bodyPr>
            <a:spAutoFit/>
          </a:bodyPr>
          <a:lstStyle/>
          <a:p>
            <a:pPr>
              <a:lnSpc>
                <a:spcPct val="120000"/>
              </a:lnSpc>
            </a:pPr>
            <a:r>
              <a:rPr lang="zh-CN" altLang="en-US" sz="1505" b="1">
                <a:solidFill>
                  <a:srgbClr val="0070C0"/>
                </a:solidFill>
                <a:latin typeface="微软雅黑" pitchFamily="34" charset="-122"/>
                <a:ea typeface="微软雅黑" pitchFamily="34" charset="-122"/>
              </a:rPr>
              <a:t>单击添加文字</a:t>
            </a:r>
            <a:endParaRPr lang="zh-CN" altLang="en-US" sz="1129" b="1">
              <a:solidFill>
                <a:srgbClr val="0070C0"/>
              </a:solidFill>
              <a:latin typeface="微软雅黑" pitchFamily="34" charset="-122"/>
              <a:ea typeface="微软雅黑" pitchFamily="34" charset="-122"/>
            </a:endParaRPr>
          </a:p>
          <a:p>
            <a:pPr>
              <a:lnSpc>
                <a:spcPct val="120000"/>
              </a:lnSpc>
            </a:pPr>
            <a:r>
              <a:rPr lang="zh-CN" altLang="en-US" sz="1129">
                <a:solidFill>
                  <a:srgbClr val="0070C0"/>
                </a:solidFill>
                <a:latin typeface="微软雅黑" pitchFamily="34" charset="-122"/>
                <a:ea typeface="微软雅黑" pitchFamily="34" charset="-122"/>
              </a:rPr>
              <a:t>单击此处添加文字</a:t>
            </a:r>
          </a:p>
          <a:p>
            <a:pPr>
              <a:lnSpc>
                <a:spcPct val="120000"/>
              </a:lnSpc>
            </a:pPr>
            <a:r>
              <a:rPr lang="zh-CN" altLang="en-US" sz="1129">
                <a:solidFill>
                  <a:srgbClr val="0070C0"/>
                </a:solidFill>
                <a:latin typeface="微软雅黑" pitchFamily="34" charset="-122"/>
                <a:ea typeface="微软雅黑" pitchFamily="34" charset="-122"/>
              </a:rPr>
              <a:t>单击此处添加文字</a:t>
            </a:r>
          </a:p>
        </p:txBody>
      </p:sp>
      <p:sp>
        <p:nvSpPr>
          <p:cNvPr id="21" name="Line 21"/>
          <p:cNvSpPr>
            <a:spLocks noChangeShapeType="1"/>
          </p:cNvSpPr>
          <p:nvPr/>
        </p:nvSpPr>
        <p:spPr bwMode="auto">
          <a:xfrm flipV="1">
            <a:off x="903351" y="1304073"/>
            <a:ext cx="0" cy="771955"/>
          </a:xfrm>
          <a:prstGeom prst="line">
            <a:avLst/>
          </a:prstGeom>
          <a:noFill/>
          <a:ln w="12700">
            <a:solidFill>
              <a:srgbClr val="0070C0"/>
            </a:solidFill>
            <a:round/>
            <a:headEnd/>
            <a:tailEnd type="triangle" w="med" len="med"/>
          </a:ln>
        </p:spPr>
        <p:txBody>
          <a:bodyPr/>
          <a:lstStyle/>
          <a:p>
            <a:endParaRPr lang="zh-CN" altLang="en-US"/>
          </a:p>
        </p:txBody>
      </p:sp>
      <p:sp>
        <p:nvSpPr>
          <p:cNvPr id="22" name="Rectangle 22"/>
          <p:cNvSpPr>
            <a:spLocks noChangeArrowheads="1"/>
          </p:cNvSpPr>
          <p:nvPr/>
        </p:nvSpPr>
        <p:spPr bwMode="auto">
          <a:xfrm>
            <a:off x="3570103" y="1226430"/>
            <a:ext cx="1424457" cy="787267"/>
          </a:xfrm>
          <a:prstGeom prst="rect">
            <a:avLst/>
          </a:prstGeom>
          <a:noFill/>
          <a:ln w="9525">
            <a:noFill/>
            <a:miter lim="800000"/>
            <a:headEnd/>
            <a:tailEnd/>
          </a:ln>
        </p:spPr>
        <p:txBody>
          <a:bodyPr>
            <a:spAutoFit/>
          </a:bodyPr>
          <a:lstStyle/>
          <a:p>
            <a:pPr>
              <a:lnSpc>
                <a:spcPct val="120000"/>
              </a:lnSpc>
            </a:pPr>
            <a:r>
              <a:rPr lang="zh-CN" altLang="en-US" sz="1505">
                <a:solidFill>
                  <a:srgbClr val="404040"/>
                </a:solidFill>
                <a:latin typeface="微软雅黑" pitchFamily="34" charset="-122"/>
                <a:ea typeface="微软雅黑" pitchFamily="34" charset="-122"/>
              </a:rPr>
              <a:t>单击添加文字</a:t>
            </a:r>
            <a:endParaRPr lang="zh-CN" altLang="en-US" sz="1129">
              <a:solidFill>
                <a:srgbClr val="404040"/>
              </a:solidFill>
              <a:latin typeface="微软雅黑" pitchFamily="34" charset="-122"/>
              <a:ea typeface="微软雅黑" pitchFamily="34" charset="-122"/>
            </a:endParaRPr>
          </a:p>
          <a:p>
            <a:pPr>
              <a:lnSpc>
                <a:spcPct val="120000"/>
              </a:lnSpc>
            </a:pPr>
            <a:r>
              <a:rPr lang="zh-CN" altLang="en-US" sz="1129">
                <a:solidFill>
                  <a:srgbClr val="404040"/>
                </a:solidFill>
                <a:latin typeface="微软雅黑" pitchFamily="34" charset="-122"/>
                <a:ea typeface="微软雅黑" pitchFamily="34" charset="-122"/>
              </a:rPr>
              <a:t>单击此处添加文字</a:t>
            </a:r>
          </a:p>
          <a:p>
            <a:pPr>
              <a:lnSpc>
                <a:spcPct val="120000"/>
              </a:lnSpc>
            </a:pPr>
            <a:r>
              <a:rPr lang="zh-CN" altLang="en-US" sz="1129">
                <a:solidFill>
                  <a:srgbClr val="404040"/>
                </a:solidFill>
                <a:latin typeface="微软雅黑" pitchFamily="34" charset="-122"/>
                <a:ea typeface="微软雅黑" pitchFamily="34" charset="-122"/>
              </a:rPr>
              <a:t>单击此处添加文字</a:t>
            </a:r>
          </a:p>
        </p:txBody>
      </p:sp>
      <p:sp>
        <p:nvSpPr>
          <p:cNvPr id="23" name="Line 23"/>
          <p:cNvSpPr>
            <a:spLocks noChangeShapeType="1"/>
          </p:cNvSpPr>
          <p:nvPr/>
        </p:nvSpPr>
        <p:spPr bwMode="auto">
          <a:xfrm flipV="1">
            <a:off x="3583540" y="1314526"/>
            <a:ext cx="0" cy="771954"/>
          </a:xfrm>
          <a:prstGeom prst="line">
            <a:avLst/>
          </a:prstGeom>
          <a:noFill/>
          <a:ln w="12700">
            <a:solidFill>
              <a:srgbClr val="808080"/>
            </a:solidFill>
            <a:round/>
            <a:headEnd/>
            <a:tailEnd type="triangle" w="med" len="med"/>
          </a:ln>
        </p:spPr>
        <p:txBody>
          <a:bodyPr/>
          <a:lstStyle/>
          <a:p>
            <a:endParaRPr lang="zh-CN" altLang="en-US"/>
          </a:p>
        </p:txBody>
      </p:sp>
      <p:sp>
        <p:nvSpPr>
          <p:cNvPr id="24" name="Rectangle 24"/>
          <p:cNvSpPr>
            <a:spLocks noChangeArrowheads="1"/>
          </p:cNvSpPr>
          <p:nvPr/>
        </p:nvSpPr>
        <p:spPr bwMode="auto">
          <a:xfrm>
            <a:off x="5866555" y="1226430"/>
            <a:ext cx="1422964" cy="787267"/>
          </a:xfrm>
          <a:prstGeom prst="rect">
            <a:avLst/>
          </a:prstGeom>
          <a:noFill/>
          <a:ln w="9525">
            <a:noFill/>
            <a:miter lim="800000"/>
            <a:headEnd/>
            <a:tailEnd/>
          </a:ln>
        </p:spPr>
        <p:txBody>
          <a:bodyPr>
            <a:spAutoFit/>
          </a:bodyPr>
          <a:lstStyle/>
          <a:p>
            <a:pPr>
              <a:lnSpc>
                <a:spcPct val="120000"/>
              </a:lnSpc>
            </a:pPr>
            <a:r>
              <a:rPr lang="zh-CN" altLang="en-US" sz="1505">
                <a:solidFill>
                  <a:srgbClr val="404040"/>
                </a:solidFill>
                <a:latin typeface="微软雅黑" pitchFamily="34" charset="-122"/>
                <a:ea typeface="微软雅黑" pitchFamily="34" charset="-122"/>
              </a:rPr>
              <a:t>单击添加文字</a:t>
            </a:r>
            <a:endParaRPr lang="zh-CN" altLang="en-US" sz="1129">
              <a:solidFill>
                <a:srgbClr val="404040"/>
              </a:solidFill>
              <a:latin typeface="微软雅黑" pitchFamily="34" charset="-122"/>
              <a:ea typeface="微软雅黑" pitchFamily="34" charset="-122"/>
            </a:endParaRPr>
          </a:p>
          <a:p>
            <a:pPr>
              <a:lnSpc>
                <a:spcPct val="120000"/>
              </a:lnSpc>
            </a:pPr>
            <a:r>
              <a:rPr lang="zh-CN" altLang="en-US" sz="1129">
                <a:solidFill>
                  <a:srgbClr val="404040"/>
                </a:solidFill>
                <a:latin typeface="微软雅黑" pitchFamily="34" charset="-122"/>
                <a:ea typeface="微软雅黑" pitchFamily="34" charset="-122"/>
              </a:rPr>
              <a:t>单击此处添加文字</a:t>
            </a:r>
          </a:p>
          <a:p>
            <a:pPr>
              <a:lnSpc>
                <a:spcPct val="120000"/>
              </a:lnSpc>
            </a:pPr>
            <a:r>
              <a:rPr lang="zh-CN" altLang="en-US" sz="1129">
                <a:solidFill>
                  <a:srgbClr val="404040"/>
                </a:solidFill>
                <a:latin typeface="微软雅黑" pitchFamily="34" charset="-122"/>
                <a:ea typeface="微软雅黑" pitchFamily="34" charset="-122"/>
              </a:rPr>
              <a:t>单击此处添加文字</a:t>
            </a:r>
          </a:p>
        </p:txBody>
      </p:sp>
      <p:sp>
        <p:nvSpPr>
          <p:cNvPr id="25" name="Line 25"/>
          <p:cNvSpPr>
            <a:spLocks noChangeShapeType="1"/>
          </p:cNvSpPr>
          <p:nvPr/>
        </p:nvSpPr>
        <p:spPr bwMode="auto">
          <a:xfrm flipV="1">
            <a:off x="5866554" y="1313032"/>
            <a:ext cx="0" cy="771955"/>
          </a:xfrm>
          <a:prstGeom prst="line">
            <a:avLst/>
          </a:prstGeom>
          <a:noFill/>
          <a:ln w="12700">
            <a:solidFill>
              <a:srgbClr val="808080"/>
            </a:solidFill>
            <a:round/>
            <a:headEnd/>
            <a:tailEnd type="triangle" w="med" len="med"/>
          </a:ln>
        </p:spPr>
        <p:txBody>
          <a:bodyPr/>
          <a:lstStyle/>
          <a:p>
            <a:endParaRPr lang="zh-CN" altLang="en-US"/>
          </a:p>
        </p:txBody>
      </p:sp>
      <p:sp>
        <p:nvSpPr>
          <p:cNvPr id="26" name="Rectangle 26"/>
          <p:cNvSpPr>
            <a:spLocks noChangeArrowheads="1"/>
          </p:cNvSpPr>
          <p:nvPr/>
        </p:nvSpPr>
        <p:spPr bwMode="auto">
          <a:xfrm>
            <a:off x="2365137" y="3194391"/>
            <a:ext cx="1424457" cy="787267"/>
          </a:xfrm>
          <a:prstGeom prst="rect">
            <a:avLst/>
          </a:prstGeom>
          <a:noFill/>
          <a:ln w="9525">
            <a:noFill/>
            <a:miter lim="800000"/>
            <a:headEnd/>
            <a:tailEnd/>
          </a:ln>
        </p:spPr>
        <p:txBody>
          <a:bodyPr>
            <a:spAutoFit/>
          </a:bodyPr>
          <a:lstStyle/>
          <a:p>
            <a:pPr>
              <a:lnSpc>
                <a:spcPct val="120000"/>
              </a:lnSpc>
            </a:pPr>
            <a:r>
              <a:rPr lang="zh-CN" altLang="en-US" sz="1505">
                <a:solidFill>
                  <a:srgbClr val="404040"/>
                </a:solidFill>
                <a:latin typeface="微软雅黑" pitchFamily="34" charset="-122"/>
                <a:ea typeface="微软雅黑" pitchFamily="34" charset="-122"/>
              </a:rPr>
              <a:t>单击添加文字</a:t>
            </a:r>
            <a:endParaRPr lang="zh-CN" altLang="en-US" sz="1129">
              <a:solidFill>
                <a:srgbClr val="404040"/>
              </a:solidFill>
              <a:latin typeface="微软雅黑" pitchFamily="34" charset="-122"/>
              <a:ea typeface="微软雅黑" pitchFamily="34" charset="-122"/>
            </a:endParaRPr>
          </a:p>
          <a:p>
            <a:pPr>
              <a:lnSpc>
                <a:spcPct val="120000"/>
              </a:lnSpc>
            </a:pPr>
            <a:r>
              <a:rPr lang="zh-CN" altLang="en-US" sz="1129">
                <a:solidFill>
                  <a:srgbClr val="404040"/>
                </a:solidFill>
                <a:latin typeface="微软雅黑" pitchFamily="34" charset="-122"/>
                <a:ea typeface="微软雅黑" pitchFamily="34" charset="-122"/>
              </a:rPr>
              <a:t>单击此处添加文字</a:t>
            </a:r>
          </a:p>
          <a:p>
            <a:pPr>
              <a:lnSpc>
                <a:spcPct val="120000"/>
              </a:lnSpc>
            </a:pPr>
            <a:r>
              <a:rPr lang="zh-CN" altLang="en-US" sz="1129">
                <a:solidFill>
                  <a:srgbClr val="404040"/>
                </a:solidFill>
                <a:latin typeface="微软雅黑" pitchFamily="34" charset="-122"/>
                <a:ea typeface="微软雅黑" pitchFamily="34" charset="-122"/>
              </a:rPr>
              <a:t>单击此处添加文字</a:t>
            </a:r>
          </a:p>
        </p:txBody>
      </p:sp>
      <p:sp>
        <p:nvSpPr>
          <p:cNvPr id="27" name="Line 27"/>
          <p:cNvSpPr>
            <a:spLocks noChangeShapeType="1"/>
          </p:cNvSpPr>
          <p:nvPr/>
        </p:nvSpPr>
        <p:spPr bwMode="auto">
          <a:xfrm flipV="1">
            <a:off x="2384548" y="2783777"/>
            <a:ext cx="0" cy="800324"/>
          </a:xfrm>
          <a:prstGeom prst="line">
            <a:avLst/>
          </a:prstGeom>
          <a:noFill/>
          <a:ln w="12700">
            <a:solidFill>
              <a:srgbClr val="808080"/>
            </a:solidFill>
            <a:round/>
            <a:headEnd type="triangle" w="med" len="med"/>
            <a:tailEnd/>
          </a:ln>
        </p:spPr>
        <p:txBody>
          <a:bodyPr/>
          <a:lstStyle/>
          <a:p>
            <a:endParaRPr lang="zh-CN" altLang="en-US"/>
          </a:p>
        </p:txBody>
      </p:sp>
      <p:sp>
        <p:nvSpPr>
          <p:cNvPr id="28" name="Rectangle 28"/>
          <p:cNvSpPr>
            <a:spLocks noChangeArrowheads="1"/>
          </p:cNvSpPr>
          <p:nvPr/>
        </p:nvSpPr>
        <p:spPr bwMode="auto">
          <a:xfrm>
            <a:off x="4745205" y="3200364"/>
            <a:ext cx="1424457" cy="787267"/>
          </a:xfrm>
          <a:prstGeom prst="rect">
            <a:avLst/>
          </a:prstGeom>
          <a:noFill/>
          <a:ln w="9525">
            <a:noFill/>
            <a:miter lim="800000"/>
            <a:headEnd/>
            <a:tailEnd/>
          </a:ln>
        </p:spPr>
        <p:txBody>
          <a:bodyPr>
            <a:spAutoFit/>
          </a:bodyPr>
          <a:lstStyle/>
          <a:p>
            <a:pPr>
              <a:lnSpc>
                <a:spcPct val="120000"/>
              </a:lnSpc>
            </a:pPr>
            <a:r>
              <a:rPr lang="zh-CN" altLang="en-US" sz="1505">
                <a:solidFill>
                  <a:srgbClr val="404040"/>
                </a:solidFill>
                <a:latin typeface="微软雅黑" pitchFamily="34" charset="-122"/>
                <a:ea typeface="微软雅黑" pitchFamily="34" charset="-122"/>
              </a:rPr>
              <a:t>单击添加文字</a:t>
            </a:r>
            <a:endParaRPr lang="zh-CN" altLang="en-US" sz="1129">
              <a:solidFill>
                <a:srgbClr val="404040"/>
              </a:solidFill>
              <a:latin typeface="微软雅黑" pitchFamily="34" charset="-122"/>
              <a:ea typeface="微软雅黑" pitchFamily="34" charset="-122"/>
            </a:endParaRPr>
          </a:p>
          <a:p>
            <a:pPr>
              <a:lnSpc>
                <a:spcPct val="120000"/>
              </a:lnSpc>
            </a:pPr>
            <a:r>
              <a:rPr lang="zh-CN" altLang="en-US" sz="1129">
                <a:solidFill>
                  <a:srgbClr val="404040"/>
                </a:solidFill>
                <a:latin typeface="微软雅黑" pitchFamily="34" charset="-122"/>
                <a:ea typeface="微软雅黑" pitchFamily="34" charset="-122"/>
              </a:rPr>
              <a:t>单击此处添加文字</a:t>
            </a:r>
          </a:p>
          <a:p>
            <a:pPr>
              <a:lnSpc>
                <a:spcPct val="120000"/>
              </a:lnSpc>
            </a:pPr>
            <a:r>
              <a:rPr lang="zh-CN" altLang="en-US" sz="1129">
                <a:solidFill>
                  <a:srgbClr val="404040"/>
                </a:solidFill>
                <a:latin typeface="微软雅黑" pitchFamily="34" charset="-122"/>
                <a:ea typeface="微软雅黑" pitchFamily="34" charset="-122"/>
              </a:rPr>
              <a:t>单击此处添加文字</a:t>
            </a:r>
          </a:p>
        </p:txBody>
      </p:sp>
      <p:sp>
        <p:nvSpPr>
          <p:cNvPr id="29" name="Line 29"/>
          <p:cNvSpPr>
            <a:spLocks noChangeShapeType="1"/>
          </p:cNvSpPr>
          <p:nvPr/>
        </p:nvSpPr>
        <p:spPr bwMode="auto">
          <a:xfrm flipV="1">
            <a:off x="4752671" y="2725544"/>
            <a:ext cx="0" cy="864530"/>
          </a:xfrm>
          <a:prstGeom prst="line">
            <a:avLst/>
          </a:prstGeom>
          <a:noFill/>
          <a:ln w="12700">
            <a:solidFill>
              <a:srgbClr val="808080"/>
            </a:solidFill>
            <a:round/>
            <a:headEnd type="triangle" w="med" len="med"/>
            <a:tailEnd/>
          </a:ln>
        </p:spPr>
        <p:txBody>
          <a:bodyPr/>
          <a:lstStyle/>
          <a:p>
            <a:endParaRPr lang="zh-CN" altLang="en-US"/>
          </a:p>
        </p:txBody>
      </p:sp>
      <p:sp>
        <p:nvSpPr>
          <p:cNvPr id="30" name="Rectangle 30"/>
          <p:cNvSpPr>
            <a:spLocks noChangeArrowheads="1"/>
          </p:cNvSpPr>
          <p:nvPr/>
        </p:nvSpPr>
        <p:spPr bwMode="auto">
          <a:xfrm>
            <a:off x="7090931" y="3200364"/>
            <a:ext cx="1424457" cy="787267"/>
          </a:xfrm>
          <a:prstGeom prst="rect">
            <a:avLst/>
          </a:prstGeom>
          <a:noFill/>
          <a:ln w="9525">
            <a:noFill/>
            <a:miter lim="800000"/>
            <a:headEnd/>
            <a:tailEnd/>
          </a:ln>
        </p:spPr>
        <p:txBody>
          <a:bodyPr>
            <a:spAutoFit/>
          </a:bodyPr>
          <a:lstStyle/>
          <a:p>
            <a:pPr>
              <a:lnSpc>
                <a:spcPct val="120000"/>
              </a:lnSpc>
            </a:pPr>
            <a:r>
              <a:rPr lang="zh-CN" altLang="en-US" sz="1505">
                <a:solidFill>
                  <a:srgbClr val="404040"/>
                </a:solidFill>
                <a:latin typeface="微软雅黑" pitchFamily="34" charset="-122"/>
                <a:ea typeface="微软雅黑" pitchFamily="34" charset="-122"/>
              </a:rPr>
              <a:t>单击添加文字</a:t>
            </a:r>
            <a:endParaRPr lang="zh-CN" altLang="en-US" sz="1129">
              <a:solidFill>
                <a:srgbClr val="404040"/>
              </a:solidFill>
              <a:latin typeface="微软雅黑" pitchFamily="34" charset="-122"/>
              <a:ea typeface="微软雅黑" pitchFamily="34" charset="-122"/>
            </a:endParaRPr>
          </a:p>
          <a:p>
            <a:pPr>
              <a:lnSpc>
                <a:spcPct val="120000"/>
              </a:lnSpc>
            </a:pPr>
            <a:r>
              <a:rPr lang="zh-CN" altLang="en-US" sz="1129">
                <a:solidFill>
                  <a:srgbClr val="404040"/>
                </a:solidFill>
                <a:latin typeface="微软雅黑" pitchFamily="34" charset="-122"/>
                <a:ea typeface="微软雅黑" pitchFamily="34" charset="-122"/>
              </a:rPr>
              <a:t>单击此处添加文字</a:t>
            </a:r>
          </a:p>
          <a:p>
            <a:pPr>
              <a:lnSpc>
                <a:spcPct val="120000"/>
              </a:lnSpc>
            </a:pPr>
            <a:r>
              <a:rPr lang="zh-CN" altLang="en-US" sz="1129">
                <a:solidFill>
                  <a:srgbClr val="404040"/>
                </a:solidFill>
                <a:latin typeface="微软雅黑" pitchFamily="34" charset="-122"/>
                <a:ea typeface="微软雅黑" pitchFamily="34" charset="-122"/>
              </a:rPr>
              <a:t>单击此处添加文字</a:t>
            </a:r>
          </a:p>
        </p:txBody>
      </p:sp>
      <p:sp>
        <p:nvSpPr>
          <p:cNvPr id="31" name="Line 31"/>
          <p:cNvSpPr>
            <a:spLocks noChangeShapeType="1"/>
          </p:cNvSpPr>
          <p:nvPr/>
        </p:nvSpPr>
        <p:spPr bwMode="auto">
          <a:xfrm flipV="1">
            <a:off x="7101382" y="2816626"/>
            <a:ext cx="0" cy="794351"/>
          </a:xfrm>
          <a:prstGeom prst="line">
            <a:avLst/>
          </a:prstGeom>
          <a:noFill/>
          <a:ln w="12700">
            <a:solidFill>
              <a:srgbClr val="808080"/>
            </a:solidFill>
            <a:round/>
            <a:headEnd type="triangle" w="med" len="med"/>
            <a:tailEnd/>
          </a:ln>
        </p:spPr>
        <p:txBody>
          <a:bodyPr/>
          <a:lstStyle/>
          <a:p>
            <a:endParaRPr lang="zh-CN" altLang="en-US"/>
          </a:p>
        </p:txBody>
      </p:sp>
      <p:sp>
        <p:nvSpPr>
          <p:cNvPr id="33" name="WordArt 34"/>
          <p:cNvSpPr>
            <a:spLocks noChangeArrowheads="1" noChangeShapeType="1" noTextEdit="1"/>
          </p:cNvSpPr>
          <p:nvPr/>
        </p:nvSpPr>
        <p:spPr bwMode="auto">
          <a:xfrm>
            <a:off x="2586122" y="2538902"/>
            <a:ext cx="129904" cy="186642"/>
          </a:xfrm>
          <a:prstGeom prst="rect">
            <a:avLst/>
          </a:prstGeom>
        </p:spPr>
        <p:txBody>
          <a:bodyPr wrap="none" fromWordArt="1">
            <a:prstTxWarp prst="textPlain">
              <a:avLst>
                <a:gd name="adj" fmla="val 50000"/>
              </a:avLst>
            </a:prstTxWarp>
          </a:bodyPr>
          <a:lstStyle/>
          <a:p>
            <a:pPr algn="ctr"/>
            <a:r>
              <a:rPr lang="en-US" altLang="zh-CN" sz="3386" kern="10">
                <a:ln w="9525">
                  <a:noFill/>
                  <a:round/>
                  <a:headEnd/>
                  <a:tailEnd/>
                </a:ln>
                <a:solidFill>
                  <a:srgbClr val="000000"/>
                </a:solidFill>
                <a:latin typeface="微软雅黑"/>
                <a:ea typeface="微软雅黑"/>
              </a:rPr>
              <a:t>2</a:t>
            </a:r>
            <a:endParaRPr lang="zh-CN" altLang="en-US" sz="3386" kern="10">
              <a:ln w="9525">
                <a:noFill/>
                <a:round/>
                <a:headEnd/>
                <a:tailEnd/>
              </a:ln>
              <a:solidFill>
                <a:srgbClr val="000000"/>
              </a:solidFill>
              <a:latin typeface="微软雅黑"/>
              <a:ea typeface="微软雅黑"/>
            </a:endParaRPr>
          </a:p>
        </p:txBody>
      </p:sp>
      <p:sp>
        <p:nvSpPr>
          <p:cNvPr id="34" name="WordArt 35"/>
          <p:cNvSpPr>
            <a:spLocks noChangeArrowheads="1" noChangeShapeType="1" noTextEdit="1"/>
          </p:cNvSpPr>
          <p:nvPr/>
        </p:nvSpPr>
        <p:spPr bwMode="auto">
          <a:xfrm>
            <a:off x="3765704" y="2532930"/>
            <a:ext cx="129904" cy="188136"/>
          </a:xfrm>
          <a:prstGeom prst="rect">
            <a:avLst/>
          </a:prstGeom>
        </p:spPr>
        <p:txBody>
          <a:bodyPr wrap="none" fromWordArt="1">
            <a:prstTxWarp prst="textPlain">
              <a:avLst>
                <a:gd name="adj" fmla="val 50000"/>
              </a:avLst>
            </a:prstTxWarp>
          </a:bodyPr>
          <a:lstStyle/>
          <a:p>
            <a:pPr algn="ctr"/>
            <a:r>
              <a:rPr lang="en-US" altLang="zh-CN" sz="3386" kern="10">
                <a:ln w="9525">
                  <a:noFill/>
                  <a:round/>
                  <a:headEnd/>
                  <a:tailEnd/>
                </a:ln>
                <a:solidFill>
                  <a:srgbClr val="000000"/>
                </a:solidFill>
                <a:latin typeface="微软雅黑"/>
                <a:ea typeface="微软雅黑"/>
              </a:rPr>
              <a:t>3</a:t>
            </a:r>
            <a:endParaRPr lang="zh-CN" altLang="en-US" sz="3386" kern="10">
              <a:ln w="9525">
                <a:noFill/>
                <a:round/>
                <a:headEnd/>
                <a:tailEnd/>
              </a:ln>
              <a:solidFill>
                <a:srgbClr val="000000"/>
              </a:solidFill>
              <a:latin typeface="微软雅黑"/>
              <a:ea typeface="微软雅黑"/>
            </a:endParaRPr>
          </a:p>
        </p:txBody>
      </p:sp>
      <p:sp>
        <p:nvSpPr>
          <p:cNvPr id="35" name="WordArt 36"/>
          <p:cNvSpPr>
            <a:spLocks noChangeArrowheads="1" noChangeShapeType="1" noTextEdit="1"/>
          </p:cNvSpPr>
          <p:nvPr/>
        </p:nvSpPr>
        <p:spPr bwMode="auto">
          <a:xfrm>
            <a:off x="4806424" y="2532930"/>
            <a:ext cx="132889" cy="188136"/>
          </a:xfrm>
          <a:prstGeom prst="rect">
            <a:avLst/>
          </a:prstGeom>
        </p:spPr>
        <p:txBody>
          <a:bodyPr wrap="none" fromWordArt="1">
            <a:prstTxWarp prst="textPlain">
              <a:avLst>
                <a:gd name="adj" fmla="val 50000"/>
              </a:avLst>
            </a:prstTxWarp>
          </a:bodyPr>
          <a:lstStyle/>
          <a:p>
            <a:pPr algn="ctr"/>
            <a:r>
              <a:rPr lang="en-US" altLang="zh-CN" sz="3386" kern="10">
                <a:ln w="9525">
                  <a:noFill/>
                  <a:round/>
                  <a:headEnd/>
                  <a:tailEnd/>
                </a:ln>
                <a:solidFill>
                  <a:srgbClr val="000000"/>
                </a:solidFill>
                <a:latin typeface="微软雅黑"/>
                <a:ea typeface="微软雅黑"/>
              </a:rPr>
              <a:t>4</a:t>
            </a:r>
            <a:endParaRPr lang="zh-CN" altLang="en-US" sz="3386" kern="10">
              <a:ln w="9525">
                <a:noFill/>
                <a:round/>
                <a:headEnd/>
                <a:tailEnd/>
              </a:ln>
              <a:solidFill>
                <a:srgbClr val="000000"/>
              </a:solidFill>
              <a:latin typeface="微软雅黑"/>
              <a:ea typeface="微软雅黑"/>
            </a:endParaRPr>
          </a:p>
        </p:txBody>
      </p:sp>
      <p:sp>
        <p:nvSpPr>
          <p:cNvPr id="36" name="WordArt 37"/>
          <p:cNvSpPr>
            <a:spLocks noChangeArrowheads="1" noChangeShapeType="1" noTextEdit="1"/>
          </p:cNvSpPr>
          <p:nvPr/>
        </p:nvSpPr>
        <p:spPr bwMode="auto">
          <a:xfrm>
            <a:off x="5933746" y="2538902"/>
            <a:ext cx="129904" cy="186642"/>
          </a:xfrm>
          <a:prstGeom prst="rect">
            <a:avLst/>
          </a:prstGeom>
        </p:spPr>
        <p:txBody>
          <a:bodyPr wrap="none" fromWordArt="1">
            <a:prstTxWarp prst="textPlain">
              <a:avLst>
                <a:gd name="adj" fmla="val 50000"/>
              </a:avLst>
            </a:prstTxWarp>
          </a:bodyPr>
          <a:lstStyle/>
          <a:p>
            <a:pPr algn="ctr"/>
            <a:r>
              <a:rPr lang="en-US" altLang="zh-CN" sz="3386" kern="10">
                <a:ln w="9525">
                  <a:noFill/>
                  <a:round/>
                  <a:headEnd/>
                  <a:tailEnd/>
                </a:ln>
                <a:solidFill>
                  <a:srgbClr val="000000"/>
                </a:solidFill>
                <a:latin typeface="微软雅黑"/>
                <a:ea typeface="微软雅黑"/>
              </a:rPr>
              <a:t>5</a:t>
            </a:r>
            <a:endParaRPr lang="zh-CN" altLang="en-US" sz="3386" kern="10">
              <a:ln w="9525">
                <a:noFill/>
                <a:round/>
                <a:headEnd/>
                <a:tailEnd/>
              </a:ln>
              <a:solidFill>
                <a:srgbClr val="000000"/>
              </a:solidFill>
              <a:latin typeface="微软雅黑"/>
              <a:ea typeface="微软雅黑"/>
            </a:endParaRPr>
          </a:p>
        </p:txBody>
      </p:sp>
      <p:sp>
        <p:nvSpPr>
          <p:cNvPr id="60437" name="Freeform 39"/>
          <p:cNvSpPr>
            <a:spLocks/>
          </p:cNvSpPr>
          <p:nvPr/>
        </p:nvSpPr>
        <p:spPr bwMode="auto">
          <a:xfrm>
            <a:off x="1985879" y="3225747"/>
            <a:ext cx="685353" cy="40314"/>
          </a:xfrm>
          <a:custGeom>
            <a:avLst/>
            <a:gdLst>
              <a:gd name="T0" fmla="*/ 2147483647 w 12"/>
              <a:gd name="T1" fmla="*/ 0 h 1587"/>
              <a:gd name="T2" fmla="*/ 0 w 12"/>
              <a:gd name="T3" fmla="*/ 0 h 1587"/>
              <a:gd name="T4" fmla="*/ 2147483647 w 12"/>
              <a:gd name="T5" fmla="*/ 0 h 1587"/>
              <a:gd name="T6" fmla="*/ 2147483647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w="9525">
            <a:noFill/>
            <a:round/>
            <a:headEnd/>
            <a:tailEnd/>
          </a:ln>
        </p:spPr>
        <p:txBody>
          <a:bodyPr/>
          <a:lstStyle/>
          <a:p>
            <a:endParaRPr lang="zh-CN" altLang="en-US"/>
          </a:p>
        </p:txBody>
      </p:sp>
      <p:grpSp>
        <p:nvGrpSpPr>
          <p:cNvPr id="38" name="组合 37"/>
          <p:cNvGrpSpPr>
            <a:grpSpLocks/>
          </p:cNvGrpSpPr>
          <p:nvPr/>
        </p:nvGrpSpPr>
        <p:grpSpPr bwMode="auto">
          <a:xfrm>
            <a:off x="7101382" y="1975987"/>
            <a:ext cx="1464773" cy="924255"/>
            <a:chOff x="7028286" y="2656671"/>
            <a:chExt cx="1798214" cy="1275918"/>
          </a:xfrm>
        </p:grpSpPr>
        <p:sp>
          <p:nvSpPr>
            <p:cNvPr id="39" name="Freeform 5"/>
            <p:cNvSpPr>
              <a:spLocks/>
            </p:cNvSpPr>
            <p:nvPr/>
          </p:nvSpPr>
          <p:spPr bwMode="auto">
            <a:xfrm flipH="1">
              <a:off x="8058455" y="3596604"/>
              <a:ext cx="768045" cy="333923"/>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p:spPr>
          <p:txBody>
            <a:bodyPr/>
            <a:lstStyle/>
            <a:p>
              <a:pPr fontAlgn="auto">
                <a:spcBef>
                  <a:spcPts val="0"/>
                </a:spcBef>
                <a:spcAft>
                  <a:spcPts val="0"/>
                </a:spcAft>
                <a:defRPr/>
              </a:pPr>
              <a:endParaRPr lang="zh-CN" altLang="en-US" kern="0">
                <a:solidFill>
                  <a:prstClr val="black"/>
                </a:solidFill>
                <a:latin typeface="+mn-lt"/>
                <a:ea typeface="微软雅黑"/>
              </a:endParaRPr>
            </a:p>
          </p:txBody>
        </p:sp>
        <p:sp>
          <p:nvSpPr>
            <p:cNvPr id="60450" name="Freeform 14"/>
            <p:cNvSpPr>
              <a:spLocks/>
            </p:cNvSpPr>
            <p:nvPr/>
          </p:nvSpPr>
          <p:spPr bwMode="auto">
            <a:xfrm flipH="1">
              <a:off x="7028286"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w="9525">
              <a:noFill/>
              <a:round/>
              <a:headEnd/>
              <a:tailEnd/>
            </a:ln>
          </p:spPr>
          <p:txBody>
            <a:bodyPr/>
            <a:lstStyle/>
            <a:p>
              <a:endParaRPr lang="zh-CN" altLang="en-US"/>
            </a:p>
          </p:txBody>
        </p:sp>
        <p:sp>
          <p:nvSpPr>
            <p:cNvPr id="60451" name="Freeform 15"/>
            <p:cNvSpPr>
              <a:spLocks/>
            </p:cNvSpPr>
            <p:nvPr/>
          </p:nvSpPr>
          <p:spPr bwMode="auto">
            <a:xfrm flipH="1">
              <a:off x="8053967"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gradFill>
            <a:ln w="9525">
              <a:noFill/>
              <a:round/>
              <a:headEnd/>
              <a:tailEnd/>
            </a:ln>
          </p:spPr>
          <p:txBody>
            <a:bodyPr/>
            <a:lstStyle/>
            <a:p>
              <a:endParaRPr lang="zh-CN" altLang="en-US"/>
            </a:p>
          </p:txBody>
        </p:sp>
      </p:grpSp>
      <p:sp>
        <p:nvSpPr>
          <p:cNvPr id="42" name="WordArt 38"/>
          <p:cNvSpPr>
            <a:spLocks noChangeArrowheads="1" noChangeShapeType="1" noTextEdit="1"/>
          </p:cNvSpPr>
          <p:nvPr/>
        </p:nvSpPr>
        <p:spPr bwMode="auto">
          <a:xfrm>
            <a:off x="7187984" y="2592656"/>
            <a:ext cx="137369" cy="186642"/>
          </a:xfrm>
          <a:prstGeom prst="rect">
            <a:avLst/>
          </a:prstGeom>
        </p:spPr>
        <p:txBody>
          <a:bodyPr wrap="none" fromWordArt="1">
            <a:prstTxWarp prst="textPlain">
              <a:avLst>
                <a:gd name="adj" fmla="val 50000"/>
              </a:avLst>
            </a:prstTxWarp>
          </a:bodyPr>
          <a:lstStyle/>
          <a:p>
            <a:pPr algn="ctr"/>
            <a:r>
              <a:rPr lang="en-US" altLang="zh-CN" sz="3386" kern="10">
                <a:ln w="9525">
                  <a:noFill/>
                  <a:round/>
                  <a:headEnd/>
                  <a:tailEnd/>
                </a:ln>
                <a:solidFill>
                  <a:srgbClr val="000000"/>
                </a:solidFill>
                <a:latin typeface="微软雅黑"/>
                <a:ea typeface="微软雅黑"/>
              </a:rPr>
              <a:t>6</a:t>
            </a:r>
            <a:endParaRPr lang="zh-CN" altLang="en-US" sz="3386" kern="10">
              <a:ln w="9525">
                <a:noFill/>
                <a:round/>
                <a:headEnd/>
                <a:tailEnd/>
              </a:ln>
              <a:solidFill>
                <a:srgbClr val="000000"/>
              </a:solidFill>
              <a:latin typeface="微软雅黑"/>
              <a:ea typeface="微软雅黑"/>
            </a:endParaRPr>
          </a:p>
        </p:txBody>
      </p:sp>
      <p:grpSp>
        <p:nvGrpSpPr>
          <p:cNvPr id="43" name="组合 42"/>
          <p:cNvGrpSpPr>
            <a:grpSpLocks/>
          </p:cNvGrpSpPr>
          <p:nvPr/>
        </p:nvGrpSpPr>
        <p:grpSpPr bwMode="auto">
          <a:xfrm>
            <a:off x="324012" y="1975987"/>
            <a:ext cx="1575264" cy="927241"/>
            <a:chOff x="251520" y="2656671"/>
            <a:chExt cx="1930608" cy="1280282"/>
          </a:xfrm>
        </p:grpSpPr>
        <p:sp>
          <p:nvSpPr>
            <p:cNvPr id="44" name="Freeform 3"/>
            <p:cNvSpPr>
              <a:spLocks/>
            </p:cNvSpPr>
            <p:nvPr/>
          </p:nvSpPr>
          <p:spPr bwMode="auto">
            <a:xfrm>
              <a:off x="251520" y="3602967"/>
              <a:ext cx="902170" cy="333986"/>
            </a:xfrm>
            <a:custGeom>
              <a:avLst/>
              <a:gdLst/>
              <a:ahLst/>
              <a:cxnLst>
                <a:cxn ang="0">
                  <a:pos x="2331" y="688"/>
                </a:cxn>
                <a:cxn ang="0">
                  <a:pos x="104" y="138"/>
                </a:cxn>
                <a:cxn ang="0">
                  <a:pos x="2086" y="0"/>
                </a:cxn>
                <a:cxn ang="0">
                  <a:pos x="2331" y="688"/>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C0504D">
                    <a:alpha val="0"/>
                  </a:srgbClr>
                </a:gs>
                <a:gs pos="100000">
                  <a:srgbClr val="C0504D">
                    <a:gamma/>
                    <a:shade val="54510"/>
                    <a:invGamma/>
                    <a:alpha val="50000"/>
                  </a:srgbClr>
                </a:gs>
              </a:gsLst>
              <a:lin ang="0" scaled="1"/>
            </a:gradFill>
            <a:ln w="9525">
              <a:noFill/>
              <a:round/>
              <a:headEnd/>
              <a:tailEnd/>
            </a:ln>
          </p:spPr>
          <p:txBody>
            <a:bodyPr/>
            <a:lstStyle/>
            <a:p>
              <a:pPr fontAlgn="auto">
                <a:spcBef>
                  <a:spcPts val="0"/>
                </a:spcBef>
                <a:spcAft>
                  <a:spcPts val="0"/>
                </a:spcAft>
                <a:defRPr/>
              </a:pPr>
              <a:endParaRPr lang="zh-CN" altLang="en-US" kern="0">
                <a:solidFill>
                  <a:prstClr val="black"/>
                </a:solidFill>
                <a:latin typeface="微软雅黑" pitchFamily="34" charset="-122"/>
                <a:ea typeface="微软雅黑" pitchFamily="34" charset="-122"/>
              </a:endParaRPr>
            </a:p>
          </p:txBody>
        </p:sp>
        <p:sp>
          <p:nvSpPr>
            <p:cNvPr id="45" name="Freeform 8"/>
            <p:cNvSpPr>
              <a:spLocks/>
            </p:cNvSpPr>
            <p:nvPr/>
          </p:nvSpPr>
          <p:spPr bwMode="auto">
            <a:xfrm>
              <a:off x="1156447"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a:gsLst>
                <a:gs pos="0">
                  <a:srgbClr val="00B0F0"/>
                </a:gs>
                <a:gs pos="100000">
                  <a:srgbClr val="0070C0"/>
                </a:gs>
              </a:gsLst>
              <a:path path="circle">
                <a:fillToRect l="100000" t="100000"/>
              </a:path>
            </a:gradFill>
            <a:ln>
              <a:noFill/>
            </a:ln>
          </p:spPr>
          <p:txBody>
            <a:bodyPr wrap="none" anchor="ctr"/>
            <a:lstStyle/>
            <a:p>
              <a:pPr fontAlgn="auto">
                <a:spcBef>
                  <a:spcPts val="0"/>
                </a:spcBef>
                <a:spcAft>
                  <a:spcPts val="0"/>
                </a:spcAft>
                <a:defRPr/>
              </a:pPr>
              <a:endParaRPr lang="zh-CN" altLang="en-US">
                <a:solidFill>
                  <a:prstClr val="black"/>
                </a:solidFill>
                <a:latin typeface="+mn-lt"/>
                <a:ea typeface="微软雅黑"/>
              </a:endParaRPr>
            </a:p>
          </p:txBody>
        </p:sp>
        <p:sp>
          <p:nvSpPr>
            <p:cNvPr id="46" name="Freeform 9"/>
            <p:cNvSpPr>
              <a:spLocks/>
            </p:cNvSpPr>
            <p:nvPr/>
          </p:nvSpPr>
          <p:spPr bwMode="auto">
            <a:xfrm>
              <a:off x="810189"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a:gsLst>
                <a:gs pos="0">
                  <a:srgbClr val="00B0F0"/>
                </a:gs>
                <a:gs pos="100000">
                  <a:srgbClr val="0070C0"/>
                </a:gs>
              </a:gsLst>
              <a:path path="circle">
                <a:fillToRect l="100000" t="100000"/>
              </a:path>
            </a:gradFill>
            <a:ln>
              <a:noFill/>
            </a:ln>
          </p:spPr>
          <p:txBody>
            <a:bodyPr wrap="none" anchor="ctr"/>
            <a:lstStyle/>
            <a:p>
              <a:pPr fontAlgn="auto">
                <a:spcBef>
                  <a:spcPts val="0"/>
                </a:spcBef>
                <a:spcAft>
                  <a:spcPts val="0"/>
                </a:spcAft>
                <a:defRPr/>
              </a:pPr>
              <a:endParaRPr lang="zh-CN" altLang="en-US">
                <a:solidFill>
                  <a:prstClr val="black"/>
                </a:solidFill>
                <a:latin typeface="+mn-lt"/>
                <a:ea typeface="微软雅黑"/>
              </a:endParaRPr>
            </a:p>
          </p:txBody>
        </p:sp>
      </p:grpSp>
      <p:sp>
        <p:nvSpPr>
          <p:cNvPr id="47" name="WordArt 33"/>
          <p:cNvSpPr>
            <a:spLocks noChangeArrowheads="1" noChangeShapeType="1" noTextEdit="1"/>
          </p:cNvSpPr>
          <p:nvPr/>
        </p:nvSpPr>
        <p:spPr bwMode="auto">
          <a:xfrm>
            <a:off x="1351294" y="2607586"/>
            <a:ext cx="103026" cy="185150"/>
          </a:xfrm>
          <a:prstGeom prst="rect">
            <a:avLst/>
          </a:prstGeom>
        </p:spPr>
        <p:txBody>
          <a:bodyPr wrap="none" fromWordArt="1">
            <a:prstTxWarp prst="textPlain">
              <a:avLst>
                <a:gd name="adj" fmla="val 50000"/>
              </a:avLst>
            </a:prstTxWarp>
          </a:bodyPr>
          <a:lstStyle/>
          <a:p>
            <a:pPr algn="ctr"/>
            <a:r>
              <a:rPr lang="en-US" altLang="zh-CN" sz="3386" kern="10">
                <a:ln w="9525">
                  <a:noFill/>
                  <a:round/>
                  <a:headEnd/>
                  <a:tailEnd/>
                </a:ln>
                <a:solidFill>
                  <a:srgbClr val="000000"/>
                </a:solidFill>
                <a:latin typeface="微软雅黑"/>
                <a:ea typeface="微软雅黑"/>
              </a:rPr>
              <a:t>1</a:t>
            </a:r>
            <a:endParaRPr lang="zh-CN" altLang="en-US" sz="3386" kern="10">
              <a:ln w="9525">
                <a:noFill/>
                <a:round/>
                <a:headEnd/>
                <a:tailEnd/>
              </a:ln>
              <a:solidFill>
                <a:srgbClr val="000000"/>
              </a:solidFill>
              <a:latin typeface="微软雅黑"/>
              <a:ea typeface="微软雅黑"/>
            </a:endParaRPr>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900" decel="100000" fill="hold"/>
                                        <p:tgtEl>
                                          <p:spTgt spid="4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900" decel="100000" fill="hold"/>
                                        <p:tgtEl>
                                          <p:spTgt spid="8"/>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900" decel="100000" fill="hold"/>
                                        <p:tgtEl>
                                          <p:spTgt spid="4"/>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900" decel="100000" fill="hold"/>
                                        <p:tgtEl>
                                          <p:spTgt spid="12"/>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100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900" decel="100000" fill="hold"/>
                                        <p:tgtEl>
                                          <p:spTgt spid="16"/>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35" presetID="37" presetClass="entr" presetSubtype="0" fill="hold" nodeType="withEffect">
                                  <p:stCondLst>
                                    <p:cond delay="125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1000"/>
                                        <p:tgtEl>
                                          <p:spTgt spid="38"/>
                                        </p:tgtEl>
                                      </p:cBhvr>
                                    </p:animEffect>
                                    <p:anim calcmode="lin" valueType="num">
                                      <p:cBhvr>
                                        <p:cTn id="38" dur="1000" fill="hold"/>
                                        <p:tgtEl>
                                          <p:spTgt spid="38"/>
                                        </p:tgtEl>
                                        <p:attrNameLst>
                                          <p:attrName>ppt_x</p:attrName>
                                        </p:attrNameLst>
                                      </p:cBhvr>
                                      <p:tavLst>
                                        <p:tav tm="0">
                                          <p:val>
                                            <p:strVal val="#ppt_x"/>
                                          </p:val>
                                        </p:tav>
                                        <p:tav tm="100000">
                                          <p:val>
                                            <p:strVal val="#ppt_x"/>
                                          </p:val>
                                        </p:tav>
                                      </p:tavLst>
                                    </p:anim>
                                    <p:anim calcmode="lin" valueType="num">
                                      <p:cBhvr>
                                        <p:cTn id="39" dur="900" decel="100000" fill="hold"/>
                                        <p:tgtEl>
                                          <p:spTgt spid="38"/>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childTnLst>
                          </p:cTn>
                        </p:par>
                        <p:par>
                          <p:cTn id="41" fill="hold">
                            <p:stCondLst>
                              <p:cond delay="2250"/>
                            </p:stCondLst>
                            <p:childTnLst>
                              <p:par>
                                <p:cTn id="42" presetID="10" presetClass="entr" presetSubtype="0" fill="hold" grpId="0" nodeType="after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500"/>
                                        <p:tgtEl>
                                          <p:spTgt spid="42"/>
                                        </p:tgtEl>
                                      </p:cBhvr>
                                    </p:animEffect>
                                  </p:childTnLst>
                                </p:cTn>
                              </p:par>
                              <p:par>
                                <p:cTn id="45" presetID="10" presetClass="entr" presetSubtype="0" fill="hold" grpId="0" nodeType="withEffect">
                                  <p:stCondLst>
                                    <p:cond delay="25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500"/>
                                        <p:tgtEl>
                                          <p:spTgt spid="35"/>
                                        </p:tgtEl>
                                      </p:cBhvr>
                                    </p:animEffect>
                                  </p:childTnLst>
                                </p:cTn>
                              </p:par>
                              <p:par>
                                <p:cTn id="51" presetID="10" presetClass="entr" presetSubtype="0" fill="hold" grpId="0" nodeType="withEffect">
                                  <p:stCondLst>
                                    <p:cond delay="75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500"/>
                                        <p:tgtEl>
                                          <p:spTgt spid="34"/>
                                        </p:tgtEl>
                                      </p:cBhvr>
                                    </p:animEffect>
                                  </p:childTnLst>
                                </p:cTn>
                              </p:par>
                              <p:par>
                                <p:cTn id="54" presetID="10" presetClass="entr" presetSubtype="0" fill="hold" grpId="0" nodeType="withEffect">
                                  <p:stCondLst>
                                    <p:cond delay="100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par>
                                <p:cTn id="57" presetID="10" presetClass="entr" presetSubtype="0" fill="hold" grpId="0" nodeType="withEffect">
                                  <p:stCondLst>
                                    <p:cond delay="1250"/>
                                  </p:stCondLst>
                                  <p:childTnLst>
                                    <p:set>
                                      <p:cBhvr>
                                        <p:cTn id="58" dur="1" fill="hold">
                                          <p:stCondLst>
                                            <p:cond delay="0"/>
                                          </p:stCondLst>
                                        </p:cTn>
                                        <p:tgtEl>
                                          <p:spTgt spid="47"/>
                                        </p:tgtEl>
                                        <p:attrNameLst>
                                          <p:attrName>style.visibility</p:attrName>
                                        </p:attrNameLst>
                                      </p:cBhvr>
                                      <p:to>
                                        <p:strVal val="visible"/>
                                      </p:to>
                                    </p:set>
                                    <p:animEffect transition="in" filter="fade">
                                      <p:cBhvr>
                                        <p:cTn id="59" dur="500"/>
                                        <p:tgtEl>
                                          <p:spTgt spid="47"/>
                                        </p:tgtEl>
                                      </p:cBhvr>
                                    </p:animEffect>
                                  </p:childTnLst>
                                </p:cTn>
                              </p:par>
                            </p:childTnLst>
                          </p:cTn>
                        </p:par>
                        <p:par>
                          <p:cTn id="60" fill="hold">
                            <p:stCondLst>
                              <p:cond delay="4000"/>
                            </p:stCondLst>
                            <p:childTnLst>
                              <p:par>
                                <p:cTn id="61" presetID="22" presetClass="entr" presetSubtype="4"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down)">
                                      <p:cBhvr>
                                        <p:cTn id="63" dur="500"/>
                                        <p:tgtEl>
                                          <p:spTgt spid="21"/>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wipe(down)">
                                      <p:cBhvr>
                                        <p:cTn id="66" dur="500"/>
                                        <p:tgtEl>
                                          <p:spTgt spid="23"/>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wipe(down)">
                                      <p:cBhvr>
                                        <p:cTn id="69" dur="500"/>
                                        <p:tgtEl>
                                          <p:spTgt spid="25"/>
                                        </p:tgtEl>
                                      </p:cBhvr>
                                    </p:animEffect>
                                  </p:childTnLst>
                                </p:cTn>
                              </p:par>
                            </p:childTnLst>
                          </p:cTn>
                        </p:par>
                        <p:par>
                          <p:cTn id="70" fill="hold">
                            <p:stCondLst>
                              <p:cond delay="4500"/>
                            </p:stCondLst>
                            <p:childTnLst>
                              <p:par>
                                <p:cTn id="71" presetID="22" presetClass="entr" presetSubtype="1" fill="hold" grpId="0" nodeType="after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wipe(up)">
                                      <p:cBhvr>
                                        <p:cTn id="73" dur="500"/>
                                        <p:tgtEl>
                                          <p:spTgt spid="2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wipe(up)">
                                      <p:cBhvr>
                                        <p:cTn id="76" dur="500"/>
                                        <p:tgtEl>
                                          <p:spTgt spid="29"/>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wipe(up)">
                                      <p:cBhvr>
                                        <p:cTn id="79" dur="500"/>
                                        <p:tgtEl>
                                          <p:spTgt spid="31"/>
                                        </p:tgtEl>
                                      </p:cBhvr>
                                    </p:animEffect>
                                  </p:childTnLst>
                                </p:cTn>
                              </p:par>
                            </p:childTnLst>
                          </p:cTn>
                        </p:par>
                        <p:par>
                          <p:cTn id="80" fill="hold">
                            <p:stCondLst>
                              <p:cond delay="5000"/>
                            </p:stCondLst>
                            <p:childTnLst>
                              <p:par>
                                <p:cTn id="81" presetID="18" presetClass="entr" presetSubtype="3"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Effect transition="in" filter="strips(upRight)">
                                      <p:cBhvr>
                                        <p:cTn id="83" dur="500"/>
                                        <p:tgtEl>
                                          <p:spTgt spid="20"/>
                                        </p:tgtEl>
                                      </p:cBhvr>
                                    </p:animEffect>
                                  </p:childTnLst>
                                </p:cTn>
                              </p:par>
                              <p:par>
                                <p:cTn id="84" presetID="18" presetClass="entr" presetSubtype="3" fill="hold" grpId="0" nodeType="with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strips(upRight)">
                                      <p:cBhvr>
                                        <p:cTn id="86" dur="500"/>
                                        <p:tgtEl>
                                          <p:spTgt spid="22"/>
                                        </p:tgtEl>
                                      </p:cBhvr>
                                    </p:animEffect>
                                  </p:childTnLst>
                                </p:cTn>
                              </p:par>
                              <p:par>
                                <p:cTn id="87" presetID="18" presetClass="entr" presetSubtype="3" fill="hold" grpId="0" nodeType="with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strips(upRight)">
                                      <p:cBhvr>
                                        <p:cTn id="89" dur="500"/>
                                        <p:tgtEl>
                                          <p:spTgt spid="24"/>
                                        </p:tgtEl>
                                      </p:cBhvr>
                                    </p:animEffect>
                                  </p:childTnLst>
                                </p:cTn>
                              </p:par>
                            </p:childTnLst>
                          </p:cTn>
                        </p:par>
                        <p:par>
                          <p:cTn id="90" fill="hold">
                            <p:stCondLst>
                              <p:cond delay="5500"/>
                            </p:stCondLst>
                            <p:childTnLst>
                              <p:par>
                                <p:cTn id="91" presetID="18" presetClass="entr" presetSubtype="9" fill="hold" grpId="0" nodeType="afterEffect">
                                  <p:stCondLst>
                                    <p:cond delay="0"/>
                                  </p:stCondLst>
                                  <p:childTnLst>
                                    <p:set>
                                      <p:cBhvr>
                                        <p:cTn id="92" dur="1" fill="hold">
                                          <p:stCondLst>
                                            <p:cond delay="0"/>
                                          </p:stCondLst>
                                        </p:cTn>
                                        <p:tgtEl>
                                          <p:spTgt spid="26"/>
                                        </p:tgtEl>
                                        <p:attrNameLst>
                                          <p:attrName>style.visibility</p:attrName>
                                        </p:attrNameLst>
                                      </p:cBhvr>
                                      <p:to>
                                        <p:strVal val="visible"/>
                                      </p:to>
                                    </p:set>
                                    <p:animEffect transition="in" filter="strips(upLeft)">
                                      <p:cBhvr>
                                        <p:cTn id="93" dur="500"/>
                                        <p:tgtEl>
                                          <p:spTgt spid="26"/>
                                        </p:tgtEl>
                                      </p:cBhvr>
                                    </p:animEffect>
                                  </p:childTnLst>
                                </p:cTn>
                              </p:par>
                              <p:par>
                                <p:cTn id="94" presetID="18" presetClass="entr" presetSubtype="9" fill="hold" grpId="0" nodeType="withEffect">
                                  <p:stCondLst>
                                    <p:cond delay="0"/>
                                  </p:stCondLst>
                                  <p:childTnLst>
                                    <p:set>
                                      <p:cBhvr>
                                        <p:cTn id="95" dur="1" fill="hold">
                                          <p:stCondLst>
                                            <p:cond delay="0"/>
                                          </p:stCondLst>
                                        </p:cTn>
                                        <p:tgtEl>
                                          <p:spTgt spid="28"/>
                                        </p:tgtEl>
                                        <p:attrNameLst>
                                          <p:attrName>style.visibility</p:attrName>
                                        </p:attrNameLst>
                                      </p:cBhvr>
                                      <p:to>
                                        <p:strVal val="visible"/>
                                      </p:to>
                                    </p:set>
                                    <p:animEffect transition="in" filter="strips(upLeft)">
                                      <p:cBhvr>
                                        <p:cTn id="96" dur="500"/>
                                        <p:tgtEl>
                                          <p:spTgt spid="28"/>
                                        </p:tgtEl>
                                      </p:cBhvr>
                                    </p:animEffect>
                                  </p:childTnLst>
                                </p:cTn>
                              </p:par>
                              <p:par>
                                <p:cTn id="97" presetID="18" presetClass="entr" presetSubtype="9" fill="hold" grpId="0" nodeType="with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strips(upLeft)">
                                      <p:cBhvr>
                                        <p:cTn id="9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p:bldP spid="23" grpId="0" animBg="1"/>
      <p:bldP spid="24" grpId="0"/>
      <p:bldP spid="25" grpId="0" animBg="1"/>
      <p:bldP spid="26" grpId="0"/>
      <p:bldP spid="27" grpId="0" animBg="1"/>
      <p:bldP spid="28" grpId="0"/>
      <p:bldP spid="29" grpId="0" animBg="1"/>
      <p:bldP spid="30" grpId="0"/>
      <p:bldP spid="31" grpId="0" animBg="1"/>
      <p:bldP spid="33" grpId="0" animBg="1"/>
      <p:bldP spid="34" grpId="0" animBg="1"/>
      <p:bldP spid="35" grpId="0" animBg="1"/>
      <p:bldP spid="36" grpId="0" animBg="1"/>
      <p:bldP spid="42" grpId="0" animBg="1"/>
      <p:bldP spid="4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3"/>
          <p:cNvSpPr>
            <a:spLocks noChangeArrowheads="1"/>
          </p:cNvSpPr>
          <p:nvPr/>
        </p:nvSpPr>
        <p:spPr bwMode="auto">
          <a:xfrm>
            <a:off x="3013588" y="566148"/>
            <a:ext cx="1329535" cy="700396"/>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2" algn="ctr" fontAlgn="ctr">
              <a:spcBef>
                <a:spcPts val="0"/>
              </a:spcBef>
              <a:spcAft>
                <a:spcPts val="0"/>
              </a:spcAft>
              <a:buClr>
                <a:srgbClr val="FF0000"/>
              </a:buClr>
              <a:buSzPct val="70000"/>
              <a:buFont typeface="Wingdings" pitchFamily="2" charset="2"/>
              <a:buChar char="u"/>
              <a:tabLst>
                <a:tab pos="128415" algn="l"/>
              </a:tabLst>
              <a:defRPr/>
            </a:pPr>
            <a:endParaRPr lang="zh-CN" altLang="en-US"/>
          </a:p>
        </p:txBody>
      </p:sp>
      <p:sp>
        <p:nvSpPr>
          <p:cNvPr id="23" name="Rectangle 3"/>
          <p:cNvSpPr>
            <a:spLocks noChangeArrowheads="1"/>
          </p:cNvSpPr>
          <p:nvPr/>
        </p:nvSpPr>
        <p:spPr bwMode="auto">
          <a:xfrm>
            <a:off x="4476754" y="1416961"/>
            <a:ext cx="1714520" cy="901975"/>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2" algn="ctr" fontAlgn="ctr">
              <a:spcBef>
                <a:spcPts val="0"/>
              </a:spcBef>
              <a:spcAft>
                <a:spcPts val="0"/>
              </a:spcAft>
              <a:buClr>
                <a:srgbClr val="FF0000"/>
              </a:buClr>
              <a:buSzPct val="70000"/>
              <a:buFont typeface="Wingdings" pitchFamily="2" charset="2"/>
              <a:buChar char="u"/>
              <a:tabLst>
                <a:tab pos="128415" algn="l"/>
              </a:tabLst>
              <a:defRPr/>
            </a:pPr>
            <a:endParaRPr lang="zh-CN" altLang="en-US"/>
          </a:p>
        </p:txBody>
      </p:sp>
      <p:sp>
        <p:nvSpPr>
          <p:cNvPr id="24" name="Rectangle 3"/>
          <p:cNvSpPr>
            <a:spLocks noChangeArrowheads="1"/>
          </p:cNvSpPr>
          <p:nvPr/>
        </p:nvSpPr>
        <p:spPr bwMode="auto">
          <a:xfrm>
            <a:off x="2185683" y="2216527"/>
            <a:ext cx="2087444" cy="1098452"/>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2" algn="ctr" fontAlgn="ctr">
              <a:spcBef>
                <a:spcPts val="0"/>
              </a:spcBef>
              <a:spcAft>
                <a:spcPts val="0"/>
              </a:spcAft>
              <a:buClr>
                <a:srgbClr val="FF0000"/>
              </a:buClr>
              <a:buSzPct val="70000"/>
              <a:buFont typeface="Wingdings" pitchFamily="2" charset="2"/>
              <a:buChar char="u"/>
              <a:tabLst>
                <a:tab pos="128415" algn="l"/>
              </a:tabLst>
              <a:defRPr/>
            </a:pPr>
            <a:endParaRPr lang="zh-CN" altLang="en-US" dirty="0"/>
          </a:p>
        </p:txBody>
      </p:sp>
      <p:sp>
        <p:nvSpPr>
          <p:cNvPr id="25" name="Rectangle 3"/>
          <p:cNvSpPr>
            <a:spLocks noChangeArrowheads="1"/>
          </p:cNvSpPr>
          <p:nvPr/>
        </p:nvSpPr>
        <p:spPr bwMode="auto">
          <a:xfrm>
            <a:off x="4783194" y="3039109"/>
            <a:ext cx="2567963" cy="1353118"/>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2" algn="ctr" fontAlgn="ctr">
              <a:spcBef>
                <a:spcPts val="0"/>
              </a:spcBef>
              <a:spcAft>
                <a:spcPts val="0"/>
              </a:spcAft>
              <a:buClr>
                <a:srgbClr val="FF0000"/>
              </a:buClr>
              <a:buSzPct val="70000"/>
              <a:buFont typeface="Wingdings" pitchFamily="2" charset="2"/>
              <a:buChar char="u"/>
              <a:tabLst>
                <a:tab pos="128415" algn="l"/>
              </a:tabLst>
              <a:defRPr/>
            </a:pPr>
            <a:endParaRPr lang="zh-CN" altLang="en-US" dirty="0"/>
          </a:p>
        </p:txBody>
      </p:sp>
      <p:cxnSp>
        <p:nvCxnSpPr>
          <p:cNvPr id="26" name="直接连接符 25"/>
          <p:cNvCxnSpPr/>
          <p:nvPr/>
        </p:nvCxnSpPr>
        <p:spPr>
          <a:xfrm>
            <a:off x="3774662" y="1223443"/>
            <a:ext cx="843626" cy="525586"/>
          </a:xfrm>
          <a:prstGeom prst="line">
            <a:avLst/>
          </a:prstGeom>
          <a:ln w="19050">
            <a:solidFill>
              <a:srgbClr val="C00000"/>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3838868" y="2310451"/>
            <a:ext cx="527079" cy="297136"/>
          </a:xfrm>
          <a:prstGeom prst="line">
            <a:avLst/>
          </a:prstGeom>
          <a:ln w="19050">
            <a:solidFill>
              <a:srgbClr val="C00000"/>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680595" y="3233212"/>
            <a:ext cx="1103431" cy="627120"/>
          </a:xfrm>
          <a:prstGeom prst="line">
            <a:avLst/>
          </a:prstGeom>
          <a:ln w="19050">
            <a:solidFill>
              <a:srgbClr val="C00000"/>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Rectangle 3"/>
          <p:cNvSpPr>
            <a:spLocks noChangeArrowheads="1"/>
          </p:cNvSpPr>
          <p:nvPr/>
        </p:nvSpPr>
        <p:spPr bwMode="auto">
          <a:xfrm>
            <a:off x="5086616" y="3138105"/>
            <a:ext cx="1952831" cy="1027675"/>
          </a:xfrm>
          <a:prstGeom prst="roundRect">
            <a:avLst>
              <a:gd name="adj" fmla="val 8688"/>
            </a:avLst>
          </a:prstGeom>
          <a:solidFill>
            <a:schemeClr val="bg1">
              <a:lumMod val="95000"/>
              <a:alpha val="29000"/>
            </a:schemeClr>
          </a:soli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254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2" algn="ctr" fontAlgn="ctr">
              <a:spcBef>
                <a:spcPts val="0"/>
              </a:spcBef>
              <a:spcAft>
                <a:spcPts val="0"/>
              </a:spcAft>
              <a:buClr>
                <a:srgbClr val="FF0000"/>
              </a:buClr>
              <a:buSzPct val="70000"/>
              <a:buFont typeface="Wingdings" pitchFamily="2" charset="2"/>
              <a:buChar char="u"/>
              <a:tabLst>
                <a:tab pos="128415" algn="l"/>
              </a:tabLst>
              <a:defRPr/>
            </a:pPr>
            <a:endParaRPr lang="zh-CN" altLang="en-US" dirty="0"/>
          </a:p>
        </p:txBody>
      </p:sp>
      <p:pic>
        <p:nvPicPr>
          <p:cNvPr id="30" name="Picture 28" descr="num11"/>
          <p:cNvPicPr>
            <a:picLocks noChangeAspect="1" noChangeArrowheads="1"/>
          </p:cNvPicPr>
          <p:nvPr/>
        </p:nvPicPr>
        <p:blipFill>
          <a:blip r:embed="rId3"/>
          <a:srcRect/>
          <a:stretch>
            <a:fillRect/>
          </a:stretch>
        </p:blipFill>
        <p:spPr bwMode="auto">
          <a:xfrm>
            <a:off x="4999038" y="2647901"/>
            <a:ext cx="1602142" cy="1170623"/>
          </a:xfrm>
          <a:prstGeom prst="rect">
            <a:avLst/>
          </a:prstGeom>
          <a:noFill/>
          <a:ln w="9525">
            <a:noFill/>
            <a:miter lim="800000"/>
            <a:headEnd/>
            <a:tailEnd/>
          </a:ln>
        </p:spPr>
      </p:pic>
      <p:sp>
        <p:nvSpPr>
          <p:cNvPr id="31" name="Text Box 39"/>
          <p:cNvSpPr txBox="1">
            <a:spLocks noChangeArrowheads="1"/>
          </p:cNvSpPr>
          <p:nvPr/>
        </p:nvSpPr>
        <p:spPr bwMode="auto">
          <a:xfrm rot="-1868297">
            <a:off x="2826518" y="784842"/>
            <a:ext cx="1752948" cy="300852"/>
          </a:xfrm>
          <a:prstGeom prst="rect">
            <a:avLst/>
          </a:prstGeom>
          <a:noFill/>
          <a:ln w="9525">
            <a:noFill/>
            <a:miter lim="800000"/>
            <a:headEnd/>
            <a:tailEnd/>
          </a:ln>
        </p:spPr>
        <p:txBody>
          <a:bodyPr>
            <a:spAutoFit/>
          </a:bodyPr>
          <a:lstStyle/>
          <a:p>
            <a:pPr algn="ctr">
              <a:lnSpc>
                <a:spcPct val="120000"/>
              </a:lnSpc>
            </a:pPr>
            <a:r>
              <a:rPr lang="zh-CN" altLang="en-US" sz="1129" b="1">
                <a:solidFill>
                  <a:schemeClr val="bg1"/>
                </a:solidFill>
                <a:latin typeface="微软雅黑" pitchFamily="34" charset="-122"/>
                <a:ea typeface="微软雅黑" pitchFamily="34" charset="-122"/>
              </a:rPr>
              <a:t>添加文字</a:t>
            </a:r>
          </a:p>
        </p:txBody>
      </p:sp>
      <p:sp>
        <p:nvSpPr>
          <p:cNvPr id="32" name="Text Box 39"/>
          <p:cNvSpPr txBox="1">
            <a:spLocks noChangeArrowheads="1"/>
          </p:cNvSpPr>
          <p:nvPr/>
        </p:nvSpPr>
        <p:spPr bwMode="auto">
          <a:xfrm rot="-1868297">
            <a:off x="2408439" y="2620312"/>
            <a:ext cx="1752948" cy="370230"/>
          </a:xfrm>
          <a:prstGeom prst="rect">
            <a:avLst/>
          </a:prstGeom>
          <a:noFill/>
          <a:ln w="9525">
            <a:noFill/>
            <a:miter lim="800000"/>
            <a:headEnd/>
            <a:tailEnd/>
          </a:ln>
        </p:spPr>
        <p:txBody>
          <a:bodyPr>
            <a:spAutoFit/>
          </a:bodyPr>
          <a:lstStyle/>
          <a:p>
            <a:pPr algn="ctr">
              <a:lnSpc>
                <a:spcPct val="120000"/>
              </a:lnSpc>
            </a:pPr>
            <a:r>
              <a:rPr lang="zh-CN" altLang="en-US" sz="1505" b="1">
                <a:solidFill>
                  <a:schemeClr val="bg1"/>
                </a:solidFill>
                <a:latin typeface="微软雅黑" pitchFamily="34" charset="-122"/>
                <a:ea typeface="微软雅黑" pitchFamily="34" charset="-122"/>
              </a:rPr>
              <a:t>添加文字</a:t>
            </a:r>
          </a:p>
        </p:txBody>
      </p:sp>
      <p:sp>
        <p:nvSpPr>
          <p:cNvPr id="33" name="Text Box 39"/>
          <p:cNvSpPr txBox="1">
            <a:spLocks noChangeArrowheads="1"/>
          </p:cNvSpPr>
          <p:nvPr/>
        </p:nvSpPr>
        <p:spPr bwMode="auto">
          <a:xfrm rot="-1868297">
            <a:off x="4421193" y="1679633"/>
            <a:ext cx="1754441" cy="370230"/>
          </a:xfrm>
          <a:prstGeom prst="rect">
            <a:avLst/>
          </a:prstGeom>
          <a:noFill/>
          <a:ln w="9525">
            <a:noFill/>
            <a:miter lim="800000"/>
            <a:headEnd/>
            <a:tailEnd/>
          </a:ln>
        </p:spPr>
        <p:txBody>
          <a:bodyPr>
            <a:spAutoFit/>
          </a:bodyPr>
          <a:lstStyle/>
          <a:p>
            <a:pPr algn="ctr">
              <a:lnSpc>
                <a:spcPct val="120000"/>
              </a:lnSpc>
            </a:pPr>
            <a:r>
              <a:rPr lang="zh-CN" altLang="en-US" sz="1505" b="1">
                <a:solidFill>
                  <a:schemeClr val="bg1"/>
                </a:solidFill>
                <a:latin typeface="微软雅黑" pitchFamily="34" charset="-122"/>
                <a:ea typeface="微软雅黑" pitchFamily="34" charset="-122"/>
              </a:rPr>
              <a:t>添加文字</a:t>
            </a:r>
          </a:p>
        </p:txBody>
      </p:sp>
      <p:sp>
        <p:nvSpPr>
          <p:cNvPr id="34" name="Text Box 39"/>
          <p:cNvSpPr txBox="1">
            <a:spLocks noChangeArrowheads="1"/>
          </p:cNvSpPr>
          <p:nvPr/>
        </p:nvSpPr>
        <p:spPr bwMode="auto">
          <a:xfrm>
            <a:off x="5737158" y="1183380"/>
            <a:ext cx="2766856" cy="283476"/>
          </a:xfrm>
          <a:prstGeom prst="rect">
            <a:avLst/>
          </a:prstGeom>
          <a:noFill/>
          <a:ln w="9525">
            <a:noFill/>
            <a:miter lim="800000"/>
            <a:headEnd/>
            <a:tailEnd/>
          </a:ln>
          <a:scene3d>
            <a:camera prst="orthographicFront"/>
            <a:lightRig rig="threePt" dir="t"/>
          </a:scene3d>
        </p:spPr>
        <p:txBody>
          <a:bodyPr>
            <a:spAutoFit/>
          </a:bodyPr>
          <a:lstStyle/>
          <a:p>
            <a:pPr algn="ctr" fontAlgn="auto">
              <a:lnSpc>
                <a:spcPct val="120000"/>
              </a:lnSpc>
              <a:spcBef>
                <a:spcPts val="0"/>
              </a:spcBef>
              <a:spcAft>
                <a:spcPts val="0"/>
              </a:spcAft>
              <a:defRPr/>
            </a:pPr>
            <a:r>
              <a:rPr lang="zh-CN" altLang="en-US" sz="1035" b="1" dirty="0">
                <a:latin typeface="微软雅黑" pitchFamily="34" charset="-122"/>
                <a:ea typeface="微软雅黑" pitchFamily="34" charset="-122"/>
              </a:rPr>
              <a:t>点击此处添加内容此处添加内容</a:t>
            </a:r>
            <a:endParaRPr lang="en-US" altLang="zh-CN" sz="1035" b="1" dirty="0">
              <a:latin typeface="微软雅黑" pitchFamily="34" charset="-122"/>
              <a:ea typeface="微软雅黑" pitchFamily="34" charset="-122"/>
            </a:endParaRPr>
          </a:p>
        </p:txBody>
      </p:sp>
      <p:sp>
        <p:nvSpPr>
          <p:cNvPr id="35" name="Text Box 39"/>
          <p:cNvSpPr txBox="1">
            <a:spLocks noChangeArrowheads="1"/>
          </p:cNvSpPr>
          <p:nvPr/>
        </p:nvSpPr>
        <p:spPr bwMode="auto">
          <a:xfrm>
            <a:off x="5737158" y="1366791"/>
            <a:ext cx="2766856" cy="283476"/>
          </a:xfrm>
          <a:prstGeom prst="rect">
            <a:avLst/>
          </a:prstGeom>
          <a:noFill/>
          <a:ln w="9525">
            <a:noFill/>
            <a:miter lim="800000"/>
            <a:headEnd/>
            <a:tailEnd/>
          </a:ln>
          <a:scene3d>
            <a:camera prst="orthographicFront"/>
            <a:lightRig rig="threePt" dir="t"/>
          </a:scene3d>
        </p:spPr>
        <p:txBody>
          <a:bodyPr>
            <a:spAutoFit/>
          </a:bodyPr>
          <a:lstStyle/>
          <a:p>
            <a:pPr algn="ctr" fontAlgn="auto">
              <a:lnSpc>
                <a:spcPct val="120000"/>
              </a:lnSpc>
              <a:spcBef>
                <a:spcPts val="0"/>
              </a:spcBef>
              <a:spcAft>
                <a:spcPts val="0"/>
              </a:spcAft>
              <a:defRPr/>
            </a:pPr>
            <a:r>
              <a:rPr lang="zh-CN" altLang="en-US" sz="1035" b="1" dirty="0">
                <a:latin typeface="微软雅黑" pitchFamily="34" charset="-122"/>
                <a:ea typeface="微软雅黑" pitchFamily="34" charset="-122"/>
              </a:rPr>
              <a:t>点击此处添加内容此处添加内容</a:t>
            </a:r>
            <a:endParaRPr lang="en-US" altLang="zh-CN" sz="1035" b="1" dirty="0">
              <a:latin typeface="微软雅黑" pitchFamily="34" charset="-122"/>
              <a:ea typeface="微软雅黑" pitchFamily="34" charset="-122"/>
            </a:endParaRPr>
          </a:p>
        </p:txBody>
      </p:sp>
      <p:sp>
        <p:nvSpPr>
          <p:cNvPr id="36" name="Text Box 39"/>
          <p:cNvSpPr txBox="1">
            <a:spLocks noChangeArrowheads="1"/>
          </p:cNvSpPr>
          <p:nvPr/>
        </p:nvSpPr>
        <p:spPr bwMode="auto">
          <a:xfrm>
            <a:off x="798417" y="1511921"/>
            <a:ext cx="2766855" cy="283476"/>
          </a:xfrm>
          <a:prstGeom prst="rect">
            <a:avLst/>
          </a:prstGeom>
          <a:noFill/>
          <a:ln w="9525">
            <a:noFill/>
            <a:miter lim="800000"/>
            <a:headEnd/>
            <a:tailEnd/>
          </a:ln>
          <a:scene3d>
            <a:camera prst="orthographicFront"/>
            <a:lightRig rig="threePt" dir="t"/>
          </a:scene3d>
        </p:spPr>
        <p:txBody>
          <a:bodyPr>
            <a:spAutoFit/>
          </a:bodyPr>
          <a:lstStyle/>
          <a:p>
            <a:pPr algn="ctr" fontAlgn="auto">
              <a:lnSpc>
                <a:spcPct val="120000"/>
              </a:lnSpc>
              <a:spcBef>
                <a:spcPts val="0"/>
              </a:spcBef>
              <a:spcAft>
                <a:spcPts val="0"/>
              </a:spcAft>
              <a:defRPr/>
            </a:pPr>
            <a:r>
              <a:rPr lang="zh-CN" altLang="en-US" sz="1035" b="1" dirty="0">
                <a:latin typeface="微软雅黑" pitchFamily="34" charset="-122"/>
                <a:ea typeface="微软雅黑" pitchFamily="34" charset="-122"/>
              </a:rPr>
              <a:t>点击此处添加内容此处添加内容</a:t>
            </a:r>
            <a:endParaRPr lang="en-US" altLang="zh-CN" sz="1035" b="1" dirty="0">
              <a:latin typeface="微软雅黑" pitchFamily="34" charset="-122"/>
              <a:ea typeface="微软雅黑" pitchFamily="34" charset="-122"/>
            </a:endParaRPr>
          </a:p>
        </p:txBody>
      </p:sp>
      <p:sp>
        <p:nvSpPr>
          <p:cNvPr id="37" name="Text Box 39"/>
          <p:cNvSpPr txBox="1">
            <a:spLocks noChangeArrowheads="1"/>
          </p:cNvSpPr>
          <p:nvPr/>
        </p:nvSpPr>
        <p:spPr bwMode="auto">
          <a:xfrm>
            <a:off x="798417" y="1695406"/>
            <a:ext cx="2766855" cy="283476"/>
          </a:xfrm>
          <a:prstGeom prst="rect">
            <a:avLst/>
          </a:prstGeom>
          <a:noFill/>
          <a:ln w="9525">
            <a:noFill/>
            <a:miter lim="800000"/>
            <a:headEnd/>
            <a:tailEnd/>
          </a:ln>
          <a:scene3d>
            <a:camera prst="orthographicFront"/>
            <a:lightRig rig="threePt" dir="t"/>
          </a:scene3d>
        </p:spPr>
        <p:txBody>
          <a:bodyPr>
            <a:spAutoFit/>
          </a:bodyPr>
          <a:lstStyle/>
          <a:p>
            <a:pPr algn="ctr" fontAlgn="auto">
              <a:lnSpc>
                <a:spcPct val="120000"/>
              </a:lnSpc>
              <a:spcBef>
                <a:spcPts val="0"/>
              </a:spcBef>
              <a:spcAft>
                <a:spcPts val="0"/>
              </a:spcAft>
              <a:defRPr/>
            </a:pPr>
            <a:r>
              <a:rPr lang="zh-CN" altLang="en-US" sz="1035" b="1" dirty="0">
                <a:latin typeface="微软雅黑" pitchFamily="34" charset="-122"/>
                <a:ea typeface="微软雅黑" pitchFamily="34" charset="-122"/>
              </a:rPr>
              <a:t>点击此处添加内容此处添加内容</a:t>
            </a:r>
            <a:endParaRPr lang="en-US" altLang="zh-CN" sz="1035" b="1" dirty="0">
              <a:latin typeface="微软雅黑" pitchFamily="34" charset="-122"/>
              <a:ea typeface="微软雅黑" pitchFamily="34" charset="-122"/>
            </a:endParaRPr>
          </a:p>
        </p:txBody>
      </p:sp>
      <p:sp>
        <p:nvSpPr>
          <p:cNvPr id="38" name="Text Box 39"/>
          <p:cNvSpPr txBox="1">
            <a:spLocks noChangeArrowheads="1"/>
          </p:cNvSpPr>
          <p:nvPr/>
        </p:nvSpPr>
        <p:spPr bwMode="auto">
          <a:xfrm>
            <a:off x="755006" y="3557885"/>
            <a:ext cx="2768334" cy="283476"/>
          </a:xfrm>
          <a:prstGeom prst="rect">
            <a:avLst/>
          </a:prstGeom>
          <a:noFill/>
          <a:ln w="9525">
            <a:noFill/>
            <a:miter lim="800000"/>
            <a:headEnd/>
            <a:tailEnd/>
          </a:ln>
          <a:scene3d>
            <a:camera prst="orthographicFront"/>
            <a:lightRig rig="threePt" dir="t"/>
          </a:scene3d>
        </p:spPr>
        <p:txBody>
          <a:bodyPr>
            <a:spAutoFit/>
          </a:bodyPr>
          <a:lstStyle/>
          <a:p>
            <a:pPr algn="ctr" fontAlgn="auto">
              <a:lnSpc>
                <a:spcPct val="120000"/>
              </a:lnSpc>
              <a:spcBef>
                <a:spcPts val="0"/>
              </a:spcBef>
              <a:spcAft>
                <a:spcPts val="0"/>
              </a:spcAft>
              <a:defRPr/>
            </a:pPr>
            <a:r>
              <a:rPr lang="zh-CN" altLang="en-US" sz="1035" b="1" dirty="0">
                <a:latin typeface="微软雅黑" pitchFamily="34" charset="-122"/>
                <a:ea typeface="微软雅黑" pitchFamily="34" charset="-122"/>
              </a:rPr>
              <a:t>点击此处添加内容此处添加内容</a:t>
            </a:r>
            <a:endParaRPr lang="en-US" altLang="zh-CN" sz="1035" b="1" dirty="0">
              <a:latin typeface="微软雅黑" pitchFamily="34" charset="-122"/>
              <a:ea typeface="微软雅黑" pitchFamily="34" charset="-122"/>
            </a:endParaRPr>
          </a:p>
        </p:txBody>
      </p:sp>
      <p:sp>
        <p:nvSpPr>
          <p:cNvPr id="39" name="Text Box 39"/>
          <p:cNvSpPr txBox="1">
            <a:spLocks noChangeArrowheads="1"/>
          </p:cNvSpPr>
          <p:nvPr/>
        </p:nvSpPr>
        <p:spPr bwMode="auto">
          <a:xfrm>
            <a:off x="755006" y="3741367"/>
            <a:ext cx="2768334" cy="283476"/>
          </a:xfrm>
          <a:prstGeom prst="rect">
            <a:avLst/>
          </a:prstGeom>
          <a:noFill/>
          <a:ln w="9525">
            <a:noFill/>
            <a:miter lim="800000"/>
            <a:headEnd/>
            <a:tailEnd/>
          </a:ln>
          <a:scene3d>
            <a:camera prst="orthographicFront"/>
            <a:lightRig rig="threePt" dir="t"/>
          </a:scene3d>
        </p:spPr>
        <p:txBody>
          <a:bodyPr>
            <a:spAutoFit/>
          </a:bodyPr>
          <a:lstStyle/>
          <a:p>
            <a:pPr algn="ctr" fontAlgn="auto">
              <a:lnSpc>
                <a:spcPct val="120000"/>
              </a:lnSpc>
              <a:spcBef>
                <a:spcPts val="0"/>
              </a:spcBef>
              <a:spcAft>
                <a:spcPts val="0"/>
              </a:spcAft>
              <a:defRPr/>
            </a:pPr>
            <a:r>
              <a:rPr lang="zh-CN" altLang="en-US" sz="1035" b="1" dirty="0">
                <a:latin typeface="微软雅黑" pitchFamily="34" charset="-122"/>
                <a:ea typeface="微软雅黑" pitchFamily="34" charset="-122"/>
              </a:rPr>
              <a:t>点击此处添加内容此处添加内容</a:t>
            </a:r>
            <a:endParaRPr lang="en-US" altLang="zh-CN" sz="1035" b="1" dirty="0">
              <a:latin typeface="微软雅黑" pitchFamily="34" charset="-122"/>
              <a:ea typeface="微软雅黑" pitchFamily="34" charset="-122"/>
            </a:endParaRPr>
          </a:p>
        </p:txBody>
      </p:sp>
      <p:sp>
        <p:nvSpPr>
          <p:cNvPr id="20" name="对角圆角矩形 19"/>
          <p:cNvSpPr/>
          <p:nvPr/>
        </p:nvSpPr>
        <p:spPr>
          <a:xfrm>
            <a:off x="1797498" y="872596"/>
            <a:ext cx="1007726" cy="594364"/>
          </a:xfrm>
          <a:prstGeom prst="round2DiagRect">
            <a:avLst/>
          </a:prstGeom>
          <a:blipFill>
            <a:blip r:embed="rId4" cstate="screen">
              <a:extLst>
                <a:ext uri="{28A0092B-C50C-407E-A947-70E740481C1C}">
                  <a14:useLocalDpi xmlns:a14="http://schemas.microsoft.com/office/drawing/2010/main"/>
                </a:ext>
              </a:extLst>
            </a:blip>
            <a:stretch>
              <a:fillRect/>
            </a:stretch>
          </a:blip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 name="对角圆角矩形 20"/>
          <p:cNvSpPr/>
          <p:nvPr/>
        </p:nvSpPr>
        <p:spPr>
          <a:xfrm>
            <a:off x="6711663" y="1674485"/>
            <a:ext cx="1280356" cy="757311"/>
          </a:xfrm>
          <a:prstGeom prst="round2DiagRect">
            <a:avLst/>
          </a:prstGeom>
          <a:blipFill>
            <a:blip r:embed="rId5" cstate="screen">
              <a:extLst>
                <a:ext uri="{28A0092B-C50C-407E-A947-70E740481C1C}">
                  <a14:useLocalDpi xmlns:a14="http://schemas.microsoft.com/office/drawing/2010/main"/>
                </a:ext>
              </a:extLst>
            </a:blip>
            <a:stretch>
              <a:fillRect/>
            </a:stretch>
          </a:blip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0" name="对角圆角矩形 39"/>
          <p:cNvSpPr/>
          <p:nvPr/>
        </p:nvSpPr>
        <p:spPr>
          <a:xfrm>
            <a:off x="828255" y="2896110"/>
            <a:ext cx="1118044" cy="660296"/>
          </a:xfrm>
          <a:prstGeom prst="round2DiagRect">
            <a:avLst/>
          </a:prstGeom>
          <a:blipFill>
            <a:blip r:embed="rId6" cstate="screen">
              <a:extLst>
                <a:ext uri="{28A0092B-C50C-407E-A947-70E740481C1C}">
                  <a14:useLocalDpi xmlns:a14="http://schemas.microsoft.com/office/drawing/2010/main"/>
                </a:ext>
              </a:extLst>
            </a:blip>
            <a:stretch>
              <a:fillRect/>
            </a:stretch>
          </a:blip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00"/>
                                        <p:tgtEl>
                                          <p:spTgt spid="31"/>
                                        </p:tgtEl>
                                      </p:cBhvr>
                                    </p:animEffect>
                                    <p:anim calcmode="lin" valueType="num">
                                      <p:cBhvr>
                                        <p:cTn id="13" dur="1000" fill="hold"/>
                                        <p:tgtEl>
                                          <p:spTgt spid="31"/>
                                        </p:tgtEl>
                                        <p:attrNameLst>
                                          <p:attrName>ppt_x</p:attrName>
                                        </p:attrNameLst>
                                      </p:cBhvr>
                                      <p:tavLst>
                                        <p:tav tm="0">
                                          <p:val>
                                            <p:strVal val="#ppt_x"/>
                                          </p:val>
                                        </p:tav>
                                        <p:tav tm="100000">
                                          <p:val>
                                            <p:strVal val="#ppt_x"/>
                                          </p:val>
                                        </p:tav>
                                      </p:tavLst>
                                    </p:anim>
                                    <p:anim calcmode="lin" valueType="num">
                                      <p:cBhvr>
                                        <p:cTn id="14" dur="1000" fill="hold"/>
                                        <p:tgtEl>
                                          <p:spTgt spid="3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additive="base">
                                        <p:cTn id="18" dur="500" fill="hold"/>
                                        <p:tgtEl>
                                          <p:spTgt spid="37"/>
                                        </p:tgtEl>
                                        <p:attrNameLst>
                                          <p:attrName>ppt_x</p:attrName>
                                        </p:attrNameLst>
                                      </p:cBhvr>
                                      <p:tavLst>
                                        <p:tav tm="0">
                                          <p:val>
                                            <p:strVal val="0-#ppt_w/2"/>
                                          </p:val>
                                        </p:tav>
                                        <p:tav tm="100000">
                                          <p:val>
                                            <p:strVal val="#ppt_x"/>
                                          </p:val>
                                        </p:tav>
                                      </p:tavLst>
                                    </p:anim>
                                    <p:anim calcmode="lin" valueType="num">
                                      <p:cBhvr additive="base">
                                        <p:cTn id="19" dur="500" fill="hold"/>
                                        <p:tgtEl>
                                          <p:spTgt spid="37"/>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0-#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53" presetClass="entr" presetSubtype="0"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200" fill="hold"/>
                                        <p:tgtEl>
                                          <p:spTgt spid="20"/>
                                        </p:tgtEl>
                                        <p:attrNameLst>
                                          <p:attrName>ppt_w</p:attrName>
                                        </p:attrNameLst>
                                      </p:cBhvr>
                                      <p:tavLst>
                                        <p:tav tm="0">
                                          <p:val>
                                            <p:fltVal val="0"/>
                                          </p:val>
                                        </p:tav>
                                        <p:tav tm="100000">
                                          <p:val>
                                            <p:strVal val="#ppt_w"/>
                                          </p:val>
                                        </p:tav>
                                      </p:tavLst>
                                    </p:anim>
                                    <p:anim calcmode="lin" valueType="num">
                                      <p:cBhvr>
                                        <p:cTn id="28" dur="200" fill="hold"/>
                                        <p:tgtEl>
                                          <p:spTgt spid="20"/>
                                        </p:tgtEl>
                                        <p:attrNameLst>
                                          <p:attrName>ppt_h</p:attrName>
                                        </p:attrNameLst>
                                      </p:cBhvr>
                                      <p:tavLst>
                                        <p:tav tm="0">
                                          <p:val>
                                            <p:fltVal val="0"/>
                                          </p:val>
                                        </p:tav>
                                        <p:tav tm="100000">
                                          <p:val>
                                            <p:strVal val="#ppt_h"/>
                                          </p:val>
                                        </p:tav>
                                      </p:tavLst>
                                    </p:anim>
                                    <p:animEffect transition="in" filter="fade">
                                      <p:cBhvr>
                                        <p:cTn id="29" dur="200"/>
                                        <p:tgtEl>
                                          <p:spTgt spid="20"/>
                                        </p:tgtEl>
                                      </p:cBhvr>
                                    </p:animEffect>
                                  </p:childTnLst>
                                </p:cTn>
                              </p:par>
                            </p:childTnLst>
                          </p:cTn>
                        </p:par>
                        <p:par>
                          <p:cTn id="30" fill="hold">
                            <p:stCondLst>
                              <p:cond delay="1700"/>
                            </p:stCondLst>
                            <p:childTnLst>
                              <p:par>
                                <p:cTn id="31" presetID="6" presetClass="emph" presetSubtype="0" fill="hold" nodeType="afterEffect">
                                  <p:stCondLst>
                                    <p:cond delay="0"/>
                                  </p:stCondLst>
                                  <p:childTnLst>
                                    <p:animScale>
                                      <p:cBhvr>
                                        <p:cTn id="32" dur="100" fill="hold"/>
                                        <p:tgtEl>
                                          <p:spTgt spid="20"/>
                                        </p:tgtEl>
                                      </p:cBhvr>
                                      <p:by x="115000" y="115000"/>
                                    </p:animScale>
                                  </p:childTnLst>
                                </p:cTn>
                              </p:par>
                              <p:par>
                                <p:cTn id="33" presetID="6" presetClass="emph" presetSubtype="0" fill="hold" nodeType="withEffect">
                                  <p:stCondLst>
                                    <p:cond delay="200"/>
                                  </p:stCondLst>
                                  <p:childTnLst>
                                    <p:animScale>
                                      <p:cBhvr>
                                        <p:cTn id="34" dur="100" fill="hold"/>
                                        <p:tgtEl>
                                          <p:spTgt spid="20"/>
                                        </p:tgtEl>
                                      </p:cBhvr>
                                      <p:by x="85000" y="85000"/>
                                    </p:animScale>
                                  </p:childTnLst>
                                </p:cTn>
                              </p:par>
                            </p:childTnLst>
                          </p:cTn>
                        </p:par>
                        <p:par>
                          <p:cTn id="35" fill="hold">
                            <p:stCondLst>
                              <p:cond delay="2000"/>
                            </p:stCondLst>
                            <p:childTnLst>
                              <p:par>
                                <p:cTn id="36" presetID="6" presetClass="emph" presetSubtype="0" fill="hold" nodeType="afterEffect">
                                  <p:stCondLst>
                                    <p:cond delay="0"/>
                                  </p:stCondLst>
                                  <p:childTnLst>
                                    <p:animScale>
                                      <p:cBhvr>
                                        <p:cTn id="37" dur="100" fill="hold"/>
                                        <p:tgtEl>
                                          <p:spTgt spid="20"/>
                                        </p:tgtEl>
                                      </p:cBhvr>
                                      <p:by x="105000" y="105000"/>
                                    </p:animScale>
                                  </p:childTnLst>
                                </p:cTn>
                              </p:par>
                              <p:par>
                                <p:cTn id="38" presetID="6" presetClass="emph" presetSubtype="0" fill="hold" nodeType="withEffect">
                                  <p:stCondLst>
                                    <p:cond delay="200"/>
                                  </p:stCondLst>
                                  <p:childTnLst>
                                    <p:animScale>
                                      <p:cBhvr>
                                        <p:cTn id="39" dur="100" fill="hold"/>
                                        <p:tgtEl>
                                          <p:spTgt spid="20"/>
                                        </p:tgtEl>
                                      </p:cBhvr>
                                      <p:by x="95000" y="95000"/>
                                    </p:animScale>
                                  </p:childTnLst>
                                </p:cTn>
                              </p:par>
                            </p:childTnLst>
                          </p:cTn>
                        </p:par>
                        <p:par>
                          <p:cTn id="40" fill="hold">
                            <p:stCondLst>
                              <p:cond delay="2300"/>
                            </p:stCondLst>
                            <p:childTnLst>
                              <p:par>
                                <p:cTn id="41" presetID="22" presetClass="entr" presetSubtype="8"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childTnLst>
                          </p:cTn>
                        </p:par>
                        <p:par>
                          <p:cTn id="44" fill="hold">
                            <p:stCondLst>
                              <p:cond delay="2800"/>
                            </p:stCondLst>
                            <p:childTnLst>
                              <p:par>
                                <p:cTn id="45" presetID="42"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1000"/>
                                        <p:tgtEl>
                                          <p:spTgt spid="23"/>
                                        </p:tgtEl>
                                      </p:cBhvr>
                                    </p:animEffect>
                                    <p:anim calcmode="lin" valueType="num">
                                      <p:cBhvr>
                                        <p:cTn id="53" dur="1000" fill="hold"/>
                                        <p:tgtEl>
                                          <p:spTgt spid="23"/>
                                        </p:tgtEl>
                                        <p:attrNameLst>
                                          <p:attrName>ppt_x</p:attrName>
                                        </p:attrNameLst>
                                      </p:cBhvr>
                                      <p:tavLst>
                                        <p:tav tm="0">
                                          <p:val>
                                            <p:strVal val="#ppt_x"/>
                                          </p:val>
                                        </p:tav>
                                        <p:tav tm="100000">
                                          <p:val>
                                            <p:strVal val="#ppt_x"/>
                                          </p:val>
                                        </p:tav>
                                      </p:tavLst>
                                    </p:anim>
                                    <p:anim calcmode="lin" valueType="num">
                                      <p:cBhvr>
                                        <p:cTn id="54" dur="1000" fill="hold"/>
                                        <p:tgtEl>
                                          <p:spTgt spid="23"/>
                                        </p:tgtEl>
                                        <p:attrNameLst>
                                          <p:attrName>ppt_y</p:attrName>
                                        </p:attrNameLst>
                                      </p:cBhvr>
                                      <p:tavLst>
                                        <p:tav tm="0">
                                          <p:val>
                                            <p:strVal val="#ppt_y+.1"/>
                                          </p:val>
                                        </p:tav>
                                        <p:tav tm="100000">
                                          <p:val>
                                            <p:strVal val="#ppt_y"/>
                                          </p:val>
                                        </p:tav>
                                      </p:tavLst>
                                    </p:anim>
                                  </p:childTnLst>
                                </p:cTn>
                              </p:par>
                            </p:childTnLst>
                          </p:cTn>
                        </p:par>
                        <p:par>
                          <p:cTn id="55" fill="hold">
                            <p:stCondLst>
                              <p:cond delay="3800"/>
                            </p:stCondLst>
                            <p:childTnLst>
                              <p:par>
                                <p:cTn id="56" presetID="2" presetClass="entr" presetSubtype="2" fill="hold" nodeType="after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additive="base">
                                        <p:cTn id="58" dur="500" fill="hold"/>
                                        <p:tgtEl>
                                          <p:spTgt spid="35"/>
                                        </p:tgtEl>
                                        <p:attrNameLst>
                                          <p:attrName>ppt_x</p:attrName>
                                        </p:attrNameLst>
                                      </p:cBhvr>
                                      <p:tavLst>
                                        <p:tav tm="0">
                                          <p:val>
                                            <p:strVal val="1+#ppt_w/2"/>
                                          </p:val>
                                        </p:tav>
                                        <p:tav tm="100000">
                                          <p:val>
                                            <p:strVal val="#ppt_x"/>
                                          </p:val>
                                        </p:tav>
                                      </p:tavLst>
                                    </p:anim>
                                    <p:anim calcmode="lin" valueType="num">
                                      <p:cBhvr additive="base">
                                        <p:cTn id="59" dur="500" fill="hold"/>
                                        <p:tgtEl>
                                          <p:spTgt spid="35"/>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0"/>
                                  </p:stCondLst>
                                  <p:childTnLst>
                                    <p:set>
                                      <p:cBhvr>
                                        <p:cTn id="61" dur="1" fill="hold">
                                          <p:stCondLst>
                                            <p:cond delay="0"/>
                                          </p:stCondLst>
                                        </p:cTn>
                                        <p:tgtEl>
                                          <p:spTgt spid="34"/>
                                        </p:tgtEl>
                                        <p:attrNameLst>
                                          <p:attrName>style.visibility</p:attrName>
                                        </p:attrNameLst>
                                      </p:cBhvr>
                                      <p:to>
                                        <p:strVal val="visible"/>
                                      </p:to>
                                    </p:set>
                                    <p:anim calcmode="lin" valueType="num">
                                      <p:cBhvr additive="base">
                                        <p:cTn id="62" dur="500" fill="hold"/>
                                        <p:tgtEl>
                                          <p:spTgt spid="34"/>
                                        </p:tgtEl>
                                        <p:attrNameLst>
                                          <p:attrName>ppt_x</p:attrName>
                                        </p:attrNameLst>
                                      </p:cBhvr>
                                      <p:tavLst>
                                        <p:tav tm="0">
                                          <p:val>
                                            <p:strVal val="1+#ppt_w/2"/>
                                          </p:val>
                                        </p:tav>
                                        <p:tav tm="100000">
                                          <p:val>
                                            <p:strVal val="#ppt_x"/>
                                          </p:val>
                                        </p:tav>
                                      </p:tavLst>
                                    </p:anim>
                                    <p:anim calcmode="lin" valueType="num">
                                      <p:cBhvr additive="base">
                                        <p:cTn id="63" dur="500" fill="hold"/>
                                        <p:tgtEl>
                                          <p:spTgt spid="34"/>
                                        </p:tgtEl>
                                        <p:attrNameLst>
                                          <p:attrName>ppt_y</p:attrName>
                                        </p:attrNameLst>
                                      </p:cBhvr>
                                      <p:tavLst>
                                        <p:tav tm="0">
                                          <p:val>
                                            <p:strVal val="#ppt_y"/>
                                          </p:val>
                                        </p:tav>
                                        <p:tav tm="100000">
                                          <p:val>
                                            <p:strVal val="#ppt_y"/>
                                          </p:val>
                                        </p:tav>
                                      </p:tavLst>
                                    </p:anim>
                                  </p:childTnLst>
                                </p:cTn>
                              </p:par>
                            </p:childTnLst>
                          </p:cTn>
                        </p:par>
                        <p:par>
                          <p:cTn id="64" fill="hold">
                            <p:stCondLst>
                              <p:cond delay="4300"/>
                            </p:stCondLst>
                            <p:childTnLst>
                              <p:par>
                                <p:cTn id="65" presetID="53" presetClass="entr" presetSubtype="0" fill="hold" nodeType="after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p:cTn id="67" dur="200" fill="hold"/>
                                        <p:tgtEl>
                                          <p:spTgt spid="21"/>
                                        </p:tgtEl>
                                        <p:attrNameLst>
                                          <p:attrName>ppt_w</p:attrName>
                                        </p:attrNameLst>
                                      </p:cBhvr>
                                      <p:tavLst>
                                        <p:tav tm="0">
                                          <p:val>
                                            <p:fltVal val="0"/>
                                          </p:val>
                                        </p:tav>
                                        <p:tav tm="100000">
                                          <p:val>
                                            <p:strVal val="#ppt_w"/>
                                          </p:val>
                                        </p:tav>
                                      </p:tavLst>
                                    </p:anim>
                                    <p:anim calcmode="lin" valueType="num">
                                      <p:cBhvr>
                                        <p:cTn id="68" dur="200" fill="hold"/>
                                        <p:tgtEl>
                                          <p:spTgt spid="21"/>
                                        </p:tgtEl>
                                        <p:attrNameLst>
                                          <p:attrName>ppt_h</p:attrName>
                                        </p:attrNameLst>
                                      </p:cBhvr>
                                      <p:tavLst>
                                        <p:tav tm="0">
                                          <p:val>
                                            <p:fltVal val="0"/>
                                          </p:val>
                                        </p:tav>
                                        <p:tav tm="100000">
                                          <p:val>
                                            <p:strVal val="#ppt_h"/>
                                          </p:val>
                                        </p:tav>
                                      </p:tavLst>
                                    </p:anim>
                                    <p:animEffect transition="in" filter="fade">
                                      <p:cBhvr>
                                        <p:cTn id="69" dur="200"/>
                                        <p:tgtEl>
                                          <p:spTgt spid="21"/>
                                        </p:tgtEl>
                                      </p:cBhvr>
                                    </p:animEffect>
                                  </p:childTnLst>
                                </p:cTn>
                              </p:par>
                            </p:childTnLst>
                          </p:cTn>
                        </p:par>
                        <p:par>
                          <p:cTn id="70" fill="hold">
                            <p:stCondLst>
                              <p:cond delay="4500"/>
                            </p:stCondLst>
                            <p:childTnLst>
                              <p:par>
                                <p:cTn id="71" presetID="6" presetClass="emph" presetSubtype="0" fill="hold" nodeType="afterEffect">
                                  <p:stCondLst>
                                    <p:cond delay="0"/>
                                  </p:stCondLst>
                                  <p:childTnLst>
                                    <p:animScale>
                                      <p:cBhvr>
                                        <p:cTn id="72" dur="100" fill="hold"/>
                                        <p:tgtEl>
                                          <p:spTgt spid="21"/>
                                        </p:tgtEl>
                                      </p:cBhvr>
                                      <p:by x="115000" y="115000"/>
                                    </p:animScale>
                                  </p:childTnLst>
                                </p:cTn>
                              </p:par>
                              <p:par>
                                <p:cTn id="73" presetID="6" presetClass="emph" presetSubtype="0" fill="hold" nodeType="withEffect">
                                  <p:stCondLst>
                                    <p:cond delay="200"/>
                                  </p:stCondLst>
                                  <p:childTnLst>
                                    <p:animScale>
                                      <p:cBhvr>
                                        <p:cTn id="74" dur="100" fill="hold"/>
                                        <p:tgtEl>
                                          <p:spTgt spid="21"/>
                                        </p:tgtEl>
                                      </p:cBhvr>
                                      <p:by x="85000" y="85000"/>
                                    </p:animScale>
                                  </p:childTnLst>
                                </p:cTn>
                              </p:par>
                            </p:childTnLst>
                          </p:cTn>
                        </p:par>
                        <p:par>
                          <p:cTn id="75" fill="hold">
                            <p:stCondLst>
                              <p:cond delay="4800"/>
                            </p:stCondLst>
                            <p:childTnLst>
                              <p:par>
                                <p:cTn id="76" presetID="6" presetClass="emph" presetSubtype="0" fill="hold" nodeType="afterEffect">
                                  <p:stCondLst>
                                    <p:cond delay="0"/>
                                  </p:stCondLst>
                                  <p:childTnLst>
                                    <p:animScale>
                                      <p:cBhvr>
                                        <p:cTn id="77" dur="100" fill="hold"/>
                                        <p:tgtEl>
                                          <p:spTgt spid="21"/>
                                        </p:tgtEl>
                                      </p:cBhvr>
                                      <p:by x="105000" y="105000"/>
                                    </p:animScale>
                                  </p:childTnLst>
                                </p:cTn>
                              </p:par>
                              <p:par>
                                <p:cTn id="78" presetID="6" presetClass="emph" presetSubtype="0" fill="hold" nodeType="withEffect">
                                  <p:stCondLst>
                                    <p:cond delay="200"/>
                                  </p:stCondLst>
                                  <p:childTnLst>
                                    <p:animScale>
                                      <p:cBhvr>
                                        <p:cTn id="79" dur="100" fill="hold"/>
                                        <p:tgtEl>
                                          <p:spTgt spid="21"/>
                                        </p:tgtEl>
                                      </p:cBhvr>
                                      <p:by x="95000" y="95000"/>
                                    </p:animScale>
                                  </p:childTnLst>
                                </p:cTn>
                              </p:par>
                            </p:childTnLst>
                          </p:cTn>
                        </p:par>
                        <p:par>
                          <p:cTn id="80" fill="hold">
                            <p:stCondLst>
                              <p:cond delay="5100"/>
                            </p:stCondLst>
                            <p:childTnLst>
                              <p:par>
                                <p:cTn id="81" presetID="22" presetClass="entr" presetSubtype="2" fill="hold"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right)">
                                      <p:cBhvr>
                                        <p:cTn id="83" dur="500"/>
                                        <p:tgtEl>
                                          <p:spTgt spid="27"/>
                                        </p:tgtEl>
                                      </p:cBhvr>
                                    </p:animEffect>
                                  </p:childTnLst>
                                </p:cTn>
                              </p:par>
                            </p:childTnLst>
                          </p:cTn>
                        </p:par>
                        <p:par>
                          <p:cTn id="84" fill="hold">
                            <p:stCondLst>
                              <p:cond delay="5600"/>
                            </p:stCondLst>
                            <p:childTnLst>
                              <p:par>
                                <p:cTn id="85" presetID="42"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1000"/>
                                        <p:tgtEl>
                                          <p:spTgt spid="32"/>
                                        </p:tgtEl>
                                      </p:cBhvr>
                                    </p:animEffect>
                                    <p:anim calcmode="lin" valueType="num">
                                      <p:cBhvr>
                                        <p:cTn id="88" dur="1000" fill="hold"/>
                                        <p:tgtEl>
                                          <p:spTgt spid="32"/>
                                        </p:tgtEl>
                                        <p:attrNameLst>
                                          <p:attrName>ppt_x</p:attrName>
                                        </p:attrNameLst>
                                      </p:cBhvr>
                                      <p:tavLst>
                                        <p:tav tm="0">
                                          <p:val>
                                            <p:strVal val="#ppt_x"/>
                                          </p:val>
                                        </p:tav>
                                        <p:tav tm="100000">
                                          <p:val>
                                            <p:strVal val="#ppt_x"/>
                                          </p:val>
                                        </p:tav>
                                      </p:tavLst>
                                    </p:anim>
                                    <p:anim calcmode="lin" valueType="num">
                                      <p:cBhvr>
                                        <p:cTn id="89" dur="1000" fill="hold"/>
                                        <p:tgtEl>
                                          <p:spTgt spid="32"/>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24"/>
                                        </p:tgtEl>
                                        <p:attrNameLst>
                                          <p:attrName>style.visibility</p:attrName>
                                        </p:attrNameLst>
                                      </p:cBhvr>
                                      <p:to>
                                        <p:strVal val="visible"/>
                                      </p:to>
                                    </p:set>
                                    <p:animEffect transition="in" filter="fade">
                                      <p:cBhvr>
                                        <p:cTn id="92" dur="1000"/>
                                        <p:tgtEl>
                                          <p:spTgt spid="24"/>
                                        </p:tgtEl>
                                      </p:cBhvr>
                                    </p:animEffect>
                                    <p:anim calcmode="lin" valueType="num">
                                      <p:cBhvr>
                                        <p:cTn id="93" dur="1000" fill="hold"/>
                                        <p:tgtEl>
                                          <p:spTgt spid="24"/>
                                        </p:tgtEl>
                                        <p:attrNameLst>
                                          <p:attrName>ppt_x</p:attrName>
                                        </p:attrNameLst>
                                      </p:cBhvr>
                                      <p:tavLst>
                                        <p:tav tm="0">
                                          <p:val>
                                            <p:strVal val="#ppt_x"/>
                                          </p:val>
                                        </p:tav>
                                        <p:tav tm="100000">
                                          <p:val>
                                            <p:strVal val="#ppt_x"/>
                                          </p:val>
                                        </p:tav>
                                      </p:tavLst>
                                    </p:anim>
                                    <p:anim calcmode="lin" valueType="num">
                                      <p:cBhvr>
                                        <p:cTn id="94" dur="1000" fill="hold"/>
                                        <p:tgtEl>
                                          <p:spTgt spid="24"/>
                                        </p:tgtEl>
                                        <p:attrNameLst>
                                          <p:attrName>ppt_y</p:attrName>
                                        </p:attrNameLst>
                                      </p:cBhvr>
                                      <p:tavLst>
                                        <p:tav tm="0">
                                          <p:val>
                                            <p:strVal val="#ppt_y+.1"/>
                                          </p:val>
                                        </p:tav>
                                        <p:tav tm="100000">
                                          <p:val>
                                            <p:strVal val="#ppt_y"/>
                                          </p:val>
                                        </p:tav>
                                      </p:tavLst>
                                    </p:anim>
                                  </p:childTnLst>
                                </p:cTn>
                              </p:par>
                            </p:childTnLst>
                          </p:cTn>
                        </p:par>
                        <p:par>
                          <p:cTn id="95" fill="hold">
                            <p:stCondLst>
                              <p:cond delay="6600"/>
                            </p:stCondLst>
                            <p:childTnLst>
                              <p:par>
                                <p:cTn id="96" presetID="2" presetClass="entr" presetSubtype="8" fill="hold" nodeType="afterEffect">
                                  <p:stCondLst>
                                    <p:cond delay="0"/>
                                  </p:stCondLst>
                                  <p:childTnLst>
                                    <p:set>
                                      <p:cBhvr>
                                        <p:cTn id="97" dur="1" fill="hold">
                                          <p:stCondLst>
                                            <p:cond delay="0"/>
                                          </p:stCondLst>
                                        </p:cTn>
                                        <p:tgtEl>
                                          <p:spTgt spid="38"/>
                                        </p:tgtEl>
                                        <p:attrNameLst>
                                          <p:attrName>style.visibility</p:attrName>
                                        </p:attrNameLst>
                                      </p:cBhvr>
                                      <p:to>
                                        <p:strVal val="visible"/>
                                      </p:to>
                                    </p:set>
                                    <p:anim calcmode="lin" valueType="num">
                                      <p:cBhvr additive="base">
                                        <p:cTn id="98" dur="500" fill="hold"/>
                                        <p:tgtEl>
                                          <p:spTgt spid="38"/>
                                        </p:tgtEl>
                                        <p:attrNameLst>
                                          <p:attrName>ppt_x</p:attrName>
                                        </p:attrNameLst>
                                      </p:cBhvr>
                                      <p:tavLst>
                                        <p:tav tm="0">
                                          <p:val>
                                            <p:strVal val="0-#ppt_w/2"/>
                                          </p:val>
                                        </p:tav>
                                        <p:tav tm="100000">
                                          <p:val>
                                            <p:strVal val="#ppt_x"/>
                                          </p:val>
                                        </p:tav>
                                      </p:tavLst>
                                    </p:anim>
                                    <p:anim calcmode="lin" valueType="num">
                                      <p:cBhvr additive="base">
                                        <p:cTn id="99" dur="500" fill="hold"/>
                                        <p:tgtEl>
                                          <p:spTgt spid="38"/>
                                        </p:tgtEl>
                                        <p:attrNameLst>
                                          <p:attrName>ppt_y</p:attrName>
                                        </p:attrNameLst>
                                      </p:cBhvr>
                                      <p:tavLst>
                                        <p:tav tm="0">
                                          <p:val>
                                            <p:strVal val="#ppt_y"/>
                                          </p:val>
                                        </p:tav>
                                        <p:tav tm="100000">
                                          <p:val>
                                            <p:strVal val="#ppt_y"/>
                                          </p:val>
                                        </p:tav>
                                      </p:tavLst>
                                    </p:anim>
                                  </p:childTnLst>
                                </p:cTn>
                              </p:par>
                              <p:par>
                                <p:cTn id="100" presetID="2" presetClass="entr" presetSubtype="8" fill="hold" nodeType="withEffect">
                                  <p:stCondLst>
                                    <p:cond delay="0"/>
                                  </p:stCondLst>
                                  <p:childTnLst>
                                    <p:set>
                                      <p:cBhvr>
                                        <p:cTn id="101" dur="1" fill="hold">
                                          <p:stCondLst>
                                            <p:cond delay="0"/>
                                          </p:stCondLst>
                                        </p:cTn>
                                        <p:tgtEl>
                                          <p:spTgt spid="39"/>
                                        </p:tgtEl>
                                        <p:attrNameLst>
                                          <p:attrName>style.visibility</p:attrName>
                                        </p:attrNameLst>
                                      </p:cBhvr>
                                      <p:to>
                                        <p:strVal val="visible"/>
                                      </p:to>
                                    </p:set>
                                    <p:anim calcmode="lin" valueType="num">
                                      <p:cBhvr additive="base">
                                        <p:cTn id="102" dur="500" fill="hold"/>
                                        <p:tgtEl>
                                          <p:spTgt spid="39"/>
                                        </p:tgtEl>
                                        <p:attrNameLst>
                                          <p:attrName>ppt_x</p:attrName>
                                        </p:attrNameLst>
                                      </p:cBhvr>
                                      <p:tavLst>
                                        <p:tav tm="0">
                                          <p:val>
                                            <p:strVal val="0-#ppt_w/2"/>
                                          </p:val>
                                        </p:tav>
                                        <p:tav tm="100000">
                                          <p:val>
                                            <p:strVal val="#ppt_x"/>
                                          </p:val>
                                        </p:tav>
                                      </p:tavLst>
                                    </p:anim>
                                    <p:anim calcmode="lin" valueType="num">
                                      <p:cBhvr additive="base">
                                        <p:cTn id="103" dur="500" fill="hold"/>
                                        <p:tgtEl>
                                          <p:spTgt spid="39"/>
                                        </p:tgtEl>
                                        <p:attrNameLst>
                                          <p:attrName>ppt_y</p:attrName>
                                        </p:attrNameLst>
                                      </p:cBhvr>
                                      <p:tavLst>
                                        <p:tav tm="0">
                                          <p:val>
                                            <p:strVal val="#ppt_y"/>
                                          </p:val>
                                        </p:tav>
                                        <p:tav tm="100000">
                                          <p:val>
                                            <p:strVal val="#ppt_y"/>
                                          </p:val>
                                        </p:tav>
                                      </p:tavLst>
                                    </p:anim>
                                  </p:childTnLst>
                                </p:cTn>
                              </p:par>
                            </p:childTnLst>
                          </p:cTn>
                        </p:par>
                        <p:par>
                          <p:cTn id="104" fill="hold">
                            <p:stCondLst>
                              <p:cond delay="7100"/>
                            </p:stCondLst>
                            <p:childTnLst>
                              <p:par>
                                <p:cTn id="105" presetID="53" presetClass="entr" presetSubtype="0" fill="hold" nodeType="afterEffect">
                                  <p:stCondLst>
                                    <p:cond delay="0"/>
                                  </p:stCondLst>
                                  <p:childTnLst>
                                    <p:set>
                                      <p:cBhvr>
                                        <p:cTn id="106" dur="1" fill="hold">
                                          <p:stCondLst>
                                            <p:cond delay="0"/>
                                          </p:stCondLst>
                                        </p:cTn>
                                        <p:tgtEl>
                                          <p:spTgt spid="40"/>
                                        </p:tgtEl>
                                        <p:attrNameLst>
                                          <p:attrName>style.visibility</p:attrName>
                                        </p:attrNameLst>
                                      </p:cBhvr>
                                      <p:to>
                                        <p:strVal val="visible"/>
                                      </p:to>
                                    </p:set>
                                    <p:anim calcmode="lin" valueType="num">
                                      <p:cBhvr>
                                        <p:cTn id="107" dur="200" fill="hold"/>
                                        <p:tgtEl>
                                          <p:spTgt spid="40"/>
                                        </p:tgtEl>
                                        <p:attrNameLst>
                                          <p:attrName>ppt_w</p:attrName>
                                        </p:attrNameLst>
                                      </p:cBhvr>
                                      <p:tavLst>
                                        <p:tav tm="0">
                                          <p:val>
                                            <p:fltVal val="0"/>
                                          </p:val>
                                        </p:tav>
                                        <p:tav tm="100000">
                                          <p:val>
                                            <p:strVal val="#ppt_w"/>
                                          </p:val>
                                        </p:tav>
                                      </p:tavLst>
                                    </p:anim>
                                    <p:anim calcmode="lin" valueType="num">
                                      <p:cBhvr>
                                        <p:cTn id="108" dur="200" fill="hold"/>
                                        <p:tgtEl>
                                          <p:spTgt spid="40"/>
                                        </p:tgtEl>
                                        <p:attrNameLst>
                                          <p:attrName>ppt_h</p:attrName>
                                        </p:attrNameLst>
                                      </p:cBhvr>
                                      <p:tavLst>
                                        <p:tav tm="0">
                                          <p:val>
                                            <p:fltVal val="0"/>
                                          </p:val>
                                        </p:tav>
                                        <p:tav tm="100000">
                                          <p:val>
                                            <p:strVal val="#ppt_h"/>
                                          </p:val>
                                        </p:tav>
                                      </p:tavLst>
                                    </p:anim>
                                    <p:animEffect transition="in" filter="fade">
                                      <p:cBhvr>
                                        <p:cTn id="109" dur="200"/>
                                        <p:tgtEl>
                                          <p:spTgt spid="40"/>
                                        </p:tgtEl>
                                      </p:cBhvr>
                                    </p:animEffect>
                                  </p:childTnLst>
                                </p:cTn>
                              </p:par>
                            </p:childTnLst>
                          </p:cTn>
                        </p:par>
                        <p:par>
                          <p:cTn id="110" fill="hold">
                            <p:stCondLst>
                              <p:cond delay="7300"/>
                            </p:stCondLst>
                            <p:childTnLst>
                              <p:par>
                                <p:cTn id="111" presetID="6" presetClass="emph" presetSubtype="0" fill="hold" nodeType="afterEffect">
                                  <p:stCondLst>
                                    <p:cond delay="0"/>
                                  </p:stCondLst>
                                  <p:childTnLst>
                                    <p:animScale>
                                      <p:cBhvr>
                                        <p:cTn id="112" dur="100" fill="hold"/>
                                        <p:tgtEl>
                                          <p:spTgt spid="40"/>
                                        </p:tgtEl>
                                      </p:cBhvr>
                                      <p:by x="115000" y="115000"/>
                                    </p:animScale>
                                  </p:childTnLst>
                                </p:cTn>
                              </p:par>
                              <p:par>
                                <p:cTn id="113" presetID="6" presetClass="emph" presetSubtype="0" fill="hold" nodeType="withEffect">
                                  <p:stCondLst>
                                    <p:cond delay="200"/>
                                  </p:stCondLst>
                                  <p:childTnLst>
                                    <p:animScale>
                                      <p:cBhvr>
                                        <p:cTn id="114" dur="100" fill="hold"/>
                                        <p:tgtEl>
                                          <p:spTgt spid="40"/>
                                        </p:tgtEl>
                                      </p:cBhvr>
                                      <p:by x="85000" y="85000"/>
                                    </p:animScale>
                                  </p:childTnLst>
                                </p:cTn>
                              </p:par>
                            </p:childTnLst>
                          </p:cTn>
                        </p:par>
                        <p:par>
                          <p:cTn id="115" fill="hold">
                            <p:stCondLst>
                              <p:cond delay="7600"/>
                            </p:stCondLst>
                            <p:childTnLst>
                              <p:par>
                                <p:cTn id="116" presetID="6" presetClass="emph" presetSubtype="0" fill="hold" nodeType="afterEffect">
                                  <p:stCondLst>
                                    <p:cond delay="0"/>
                                  </p:stCondLst>
                                  <p:childTnLst>
                                    <p:animScale>
                                      <p:cBhvr>
                                        <p:cTn id="117" dur="100" fill="hold"/>
                                        <p:tgtEl>
                                          <p:spTgt spid="40"/>
                                        </p:tgtEl>
                                      </p:cBhvr>
                                      <p:by x="105000" y="105000"/>
                                    </p:animScale>
                                  </p:childTnLst>
                                </p:cTn>
                              </p:par>
                              <p:par>
                                <p:cTn id="118" presetID="6" presetClass="emph" presetSubtype="0" fill="hold" nodeType="withEffect">
                                  <p:stCondLst>
                                    <p:cond delay="200"/>
                                  </p:stCondLst>
                                  <p:childTnLst>
                                    <p:animScale>
                                      <p:cBhvr>
                                        <p:cTn id="119" dur="100" fill="hold"/>
                                        <p:tgtEl>
                                          <p:spTgt spid="40"/>
                                        </p:tgtEl>
                                      </p:cBhvr>
                                      <p:by x="95000" y="95000"/>
                                    </p:animScale>
                                  </p:childTnLst>
                                </p:cTn>
                              </p:par>
                            </p:childTnLst>
                          </p:cTn>
                        </p:par>
                        <p:par>
                          <p:cTn id="120" fill="hold">
                            <p:stCondLst>
                              <p:cond delay="7900"/>
                            </p:stCondLst>
                            <p:childTnLst>
                              <p:par>
                                <p:cTn id="121" presetID="22" presetClass="entr" presetSubtype="1" fill="hold" nodeType="after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wipe(up)">
                                      <p:cBhvr>
                                        <p:cTn id="123" dur="500"/>
                                        <p:tgtEl>
                                          <p:spTgt spid="28"/>
                                        </p:tgtEl>
                                      </p:cBhvr>
                                    </p:animEffect>
                                  </p:childTnLst>
                                </p:cTn>
                              </p:par>
                            </p:childTnLst>
                          </p:cTn>
                        </p:par>
                        <p:par>
                          <p:cTn id="124" fill="hold">
                            <p:stCondLst>
                              <p:cond delay="8400"/>
                            </p:stCondLst>
                            <p:childTnLst>
                              <p:par>
                                <p:cTn id="125" presetID="42" presetClass="entr" presetSubtype="0" fill="hold"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1000"/>
                                        <p:tgtEl>
                                          <p:spTgt spid="25"/>
                                        </p:tgtEl>
                                      </p:cBhvr>
                                    </p:animEffect>
                                    <p:anim calcmode="lin" valueType="num">
                                      <p:cBhvr>
                                        <p:cTn id="128" dur="1000" fill="hold"/>
                                        <p:tgtEl>
                                          <p:spTgt spid="25"/>
                                        </p:tgtEl>
                                        <p:attrNameLst>
                                          <p:attrName>ppt_x</p:attrName>
                                        </p:attrNameLst>
                                      </p:cBhvr>
                                      <p:tavLst>
                                        <p:tav tm="0">
                                          <p:val>
                                            <p:strVal val="#ppt_x"/>
                                          </p:val>
                                        </p:tav>
                                        <p:tav tm="100000">
                                          <p:val>
                                            <p:strVal val="#ppt_x"/>
                                          </p:val>
                                        </p:tav>
                                      </p:tavLst>
                                    </p:anim>
                                    <p:anim calcmode="lin" valueType="num">
                                      <p:cBhvr>
                                        <p:cTn id="129" dur="1000" fill="hold"/>
                                        <p:tgtEl>
                                          <p:spTgt spid="25"/>
                                        </p:tgtEl>
                                        <p:attrNameLst>
                                          <p:attrName>ppt_y</p:attrName>
                                        </p:attrNameLst>
                                      </p:cBhvr>
                                      <p:tavLst>
                                        <p:tav tm="0">
                                          <p:val>
                                            <p:strVal val="#ppt_y+.1"/>
                                          </p:val>
                                        </p:tav>
                                        <p:tav tm="100000">
                                          <p:val>
                                            <p:strVal val="#ppt_y"/>
                                          </p:val>
                                        </p:tav>
                                      </p:tavLst>
                                    </p:anim>
                                  </p:childTnLst>
                                </p:cTn>
                              </p:par>
                              <p:par>
                                <p:cTn id="130" presetID="42" presetClass="entr" presetSubtype="0" fill="hold" nodeType="withEffect">
                                  <p:stCondLst>
                                    <p:cond delay="0"/>
                                  </p:stCondLst>
                                  <p:childTnLst>
                                    <p:set>
                                      <p:cBhvr>
                                        <p:cTn id="131" dur="1" fill="hold">
                                          <p:stCondLst>
                                            <p:cond delay="0"/>
                                          </p:stCondLst>
                                        </p:cTn>
                                        <p:tgtEl>
                                          <p:spTgt spid="29"/>
                                        </p:tgtEl>
                                        <p:attrNameLst>
                                          <p:attrName>style.visibility</p:attrName>
                                        </p:attrNameLst>
                                      </p:cBhvr>
                                      <p:to>
                                        <p:strVal val="visible"/>
                                      </p:to>
                                    </p:set>
                                    <p:animEffect transition="in" filter="fade">
                                      <p:cBhvr>
                                        <p:cTn id="132" dur="1000"/>
                                        <p:tgtEl>
                                          <p:spTgt spid="29"/>
                                        </p:tgtEl>
                                      </p:cBhvr>
                                    </p:animEffect>
                                    <p:anim calcmode="lin" valueType="num">
                                      <p:cBhvr>
                                        <p:cTn id="133" dur="1000" fill="hold"/>
                                        <p:tgtEl>
                                          <p:spTgt spid="29"/>
                                        </p:tgtEl>
                                        <p:attrNameLst>
                                          <p:attrName>ppt_x</p:attrName>
                                        </p:attrNameLst>
                                      </p:cBhvr>
                                      <p:tavLst>
                                        <p:tav tm="0">
                                          <p:val>
                                            <p:strVal val="#ppt_x"/>
                                          </p:val>
                                        </p:tav>
                                        <p:tav tm="100000">
                                          <p:val>
                                            <p:strVal val="#ppt_x"/>
                                          </p:val>
                                        </p:tav>
                                      </p:tavLst>
                                    </p:anim>
                                    <p:anim calcmode="lin" valueType="num">
                                      <p:cBhvr>
                                        <p:cTn id="134" dur="1000" fill="hold"/>
                                        <p:tgtEl>
                                          <p:spTgt spid="29"/>
                                        </p:tgtEl>
                                        <p:attrNameLst>
                                          <p:attrName>ppt_y</p:attrName>
                                        </p:attrNameLst>
                                      </p:cBhvr>
                                      <p:tavLst>
                                        <p:tav tm="0">
                                          <p:val>
                                            <p:strVal val="#ppt_y+.1"/>
                                          </p:val>
                                        </p:tav>
                                        <p:tav tm="100000">
                                          <p:val>
                                            <p:strVal val="#ppt_y"/>
                                          </p:val>
                                        </p:tav>
                                      </p:tavLst>
                                    </p:anim>
                                  </p:childTnLst>
                                </p:cTn>
                              </p:par>
                              <p:par>
                                <p:cTn id="135" presetID="42" presetClass="entr" presetSubtype="0" fill="hold" nodeType="withEffect">
                                  <p:stCondLst>
                                    <p:cond delay="0"/>
                                  </p:stCondLst>
                                  <p:childTnLst>
                                    <p:set>
                                      <p:cBhvr>
                                        <p:cTn id="136" dur="1" fill="hold">
                                          <p:stCondLst>
                                            <p:cond delay="0"/>
                                          </p:stCondLst>
                                        </p:cTn>
                                        <p:tgtEl>
                                          <p:spTgt spid="30"/>
                                        </p:tgtEl>
                                        <p:attrNameLst>
                                          <p:attrName>style.visibility</p:attrName>
                                        </p:attrNameLst>
                                      </p:cBhvr>
                                      <p:to>
                                        <p:strVal val="visible"/>
                                      </p:to>
                                    </p:set>
                                    <p:animEffect transition="in" filter="fade">
                                      <p:cBhvr>
                                        <p:cTn id="137" dur="1000"/>
                                        <p:tgtEl>
                                          <p:spTgt spid="30"/>
                                        </p:tgtEl>
                                      </p:cBhvr>
                                    </p:animEffect>
                                    <p:anim calcmode="lin" valueType="num">
                                      <p:cBhvr>
                                        <p:cTn id="138" dur="1000" fill="hold"/>
                                        <p:tgtEl>
                                          <p:spTgt spid="30"/>
                                        </p:tgtEl>
                                        <p:attrNameLst>
                                          <p:attrName>ppt_x</p:attrName>
                                        </p:attrNameLst>
                                      </p:cBhvr>
                                      <p:tavLst>
                                        <p:tav tm="0">
                                          <p:val>
                                            <p:strVal val="#ppt_x"/>
                                          </p:val>
                                        </p:tav>
                                        <p:tav tm="100000">
                                          <p:val>
                                            <p:strVal val="#ppt_x"/>
                                          </p:val>
                                        </p:tav>
                                      </p:tavLst>
                                    </p:anim>
                                    <p:anim calcmode="lin" valueType="num">
                                      <p:cBhvr>
                                        <p:cTn id="13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
          <p:cNvSpPr>
            <a:spLocks noChangeArrowheads="1"/>
          </p:cNvSpPr>
          <p:nvPr/>
        </p:nvSpPr>
        <p:spPr bwMode="auto">
          <a:xfrm>
            <a:off x="1258719" y="1108472"/>
            <a:ext cx="2512957" cy="2232246"/>
          </a:xfrm>
          <a:prstGeom prst="ellipse">
            <a:avLst/>
          </a:prstGeom>
          <a:solidFill>
            <a:srgbClr val="9E9E9E"/>
          </a:solidFill>
          <a:ln w="9525">
            <a:noFill/>
            <a:round/>
            <a:headEnd/>
            <a:tailEnd/>
          </a:ln>
        </p:spPr>
        <p:txBody>
          <a:bodyPr wrap="none" anchor="ctr"/>
          <a:lstStyle/>
          <a:p>
            <a:pPr latinLnBrk="1"/>
            <a:endParaRPr kumimoji="1" lang="zh-CN" altLang="en-US">
              <a:solidFill>
                <a:srgbClr val="000000"/>
              </a:solidFill>
              <a:latin typeface="Gulim" pitchFamily="34" charset="-127"/>
              <a:ea typeface="Gulim" pitchFamily="34" charset="-127"/>
            </a:endParaRPr>
          </a:p>
        </p:txBody>
      </p:sp>
      <p:sp>
        <p:nvSpPr>
          <p:cNvPr id="5" name="Arc 7"/>
          <p:cNvSpPr>
            <a:spLocks/>
          </p:cNvSpPr>
          <p:nvPr/>
        </p:nvSpPr>
        <p:spPr bwMode="auto">
          <a:xfrm>
            <a:off x="2520424" y="1108472"/>
            <a:ext cx="1257225" cy="1116870"/>
          </a:xfrm>
          <a:custGeom>
            <a:avLst/>
            <a:gdLst>
              <a:gd name="T0" fmla="*/ 0 w 21600"/>
              <a:gd name="T1" fmla="*/ 0 h 21600"/>
              <a:gd name="T2" fmla="*/ 33 w 21600"/>
              <a:gd name="T3" fmla="*/ 33 h 21600"/>
              <a:gd name="T4" fmla="*/ 0 w 21600"/>
              <a:gd name="T5" fmla="*/ 3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a:gsLst>
              <a:gs pos="1667">
                <a:srgbClr val="00B0F0">
                  <a:lumMod val="65000"/>
                  <a:lumOff val="35000"/>
                </a:srgbClr>
              </a:gs>
              <a:gs pos="51000">
                <a:srgbClr val="00B0F0"/>
              </a:gs>
              <a:gs pos="100000">
                <a:srgbClr val="0070C0"/>
              </a:gs>
            </a:gsLst>
            <a:lin ang="5400000" scaled="0"/>
          </a:gradFill>
          <a:ln w="25400" cap="flat" cmpd="sng" algn="ctr">
            <a:noFill/>
            <a:prstDash val="solid"/>
          </a:ln>
          <a:effectLst/>
          <a:extLst/>
        </p:spPr>
        <p:txBody>
          <a:bodyPr lIns="87751" tIns="43875" rIns="87751" bIns="43875" anchor="ctr"/>
          <a:lstStyle/>
          <a:p>
            <a:pPr fontAlgn="auto">
              <a:lnSpc>
                <a:spcPct val="120000"/>
              </a:lnSpc>
              <a:spcBef>
                <a:spcPts val="0"/>
              </a:spcBef>
              <a:spcAft>
                <a:spcPts val="0"/>
              </a:spcAft>
              <a:defRPr/>
            </a:pPr>
            <a:endParaRPr lang="zh-CN" altLang="en-US" sz="3856" b="1" kern="0">
              <a:solidFill>
                <a:sysClr val="window" lastClr="FFFFFF"/>
              </a:solidFill>
              <a:latin typeface="微软雅黑" pitchFamily="34" charset="-122"/>
              <a:ea typeface="微软雅黑" pitchFamily="34" charset="-122"/>
            </a:endParaRPr>
          </a:p>
        </p:txBody>
      </p:sp>
      <p:sp>
        <p:nvSpPr>
          <p:cNvPr id="6" name="Line 8"/>
          <p:cNvSpPr>
            <a:spLocks noChangeShapeType="1"/>
          </p:cNvSpPr>
          <p:nvPr/>
        </p:nvSpPr>
        <p:spPr bwMode="auto">
          <a:xfrm flipH="1" flipV="1">
            <a:off x="2521917" y="784460"/>
            <a:ext cx="0" cy="1431923"/>
          </a:xfrm>
          <a:prstGeom prst="line">
            <a:avLst/>
          </a:prstGeom>
          <a:noFill/>
          <a:ln w="19050">
            <a:solidFill>
              <a:srgbClr val="0070C0"/>
            </a:solidFill>
            <a:round/>
            <a:headEnd/>
            <a:tailEnd/>
          </a:ln>
          <a:extLst/>
        </p:spPr>
        <p:txBody>
          <a:bodyPr wrap="none" anchor="ctr"/>
          <a:lstStyle/>
          <a:p>
            <a:pPr fontAlgn="auto" latinLnBrk="1">
              <a:spcBef>
                <a:spcPts val="0"/>
              </a:spcBef>
              <a:spcAft>
                <a:spcPts val="0"/>
              </a:spcAft>
              <a:defRPr/>
            </a:pPr>
            <a:endParaRPr kumimoji="1" lang="zh-CN" altLang="en-US" kern="0">
              <a:solidFill>
                <a:srgbClr val="000000"/>
              </a:solidFill>
              <a:latin typeface="굴림" pitchFamily="34" charset="-127"/>
              <a:ea typeface="굴림" pitchFamily="34" charset="-127"/>
            </a:endParaRPr>
          </a:p>
        </p:txBody>
      </p:sp>
      <p:sp>
        <p:nvSpPr>
          <p:cNvPr id="7" name="Line 9"/>
          <p:cNvSpPr>
            <a:spLocks noChangeShapeType="1"/>
          </p:cNvSpPr>
          <p:nvPr/>
        </p:nvSpPr>
        <p:spPr bwMode="auto">
          <a:xfrm flipV="1">
            <a:off x="2520423" y="2225342"/>
            <a:ext cx="1764894" cy="0"/>
          </a:xfrm>
          <a:prstGeom prst="line">
            <a:avLst/>
          </a:prstGeom>
          <a:noFill/>
          <a:ln w="19050">
            <a:solidFill>
              <a:srgbClr val="0070C0"/>
            </a:solidFill>
            <a:round/>
            <a:headEnd/>
            <a:tailEnd/>
          </a:ln>
          <a:extLst/>
        </p:spPr>
        <p:txBody>
          <a:bodyPr wrap="none" anchor="ctr"/>
          <a:lstStyle/>
          <a:p>
            <a:pPr fontAlgn="auto" latinLnBrk="1">
              <a:spcBef>
                <a:spcPts val="0"/>
              </a:spcBef>
              <a:spcAft>
                <a:spcPts val="0"/>
              </a:spcAft>
              <a:defRPr/>
            </a:pPr>
            <a:endParaRPr kumimoji="1" lang="zh-CN" altLang="en-US" kern="0">
              <a:solidFill>
                <a:srgbClr val="000000"/>
              </a:solidFill>
              <a:latin typeface="굴림" pitchFamily="34" charset="-127"/>
              <a:ea typeface="굴림" pitchFamily="34" charset="-127"/>
            </a:endParaRPr>
          </a:p>
        </p:txBody>
      </p:sp>
      <p:sp>
        <p:nvSpPr>
          <p:cNvPr id="8" name="Arc 10"/>
          <p:cNvSpPr>
            <a:spLocks/>
          </p:cNvSpPr>
          <p:nvPr/>
        </p:nvSpPr>
        <p:spPr bwMode="auto">
          <a:xfrm>
            <a:off x="2520423" y="999472"/>
            <a:ext cx="1391608" cy="1242294"/>
          </a:xfrm>
          <a:custGeom>
            <a:avLst/>
            <a:gdLst>
              <a:gd name="T0" fmla="*/ 0 w 21600"/>
              <a:gd name="T1" fmla="*/ 0 h 21600"/>
              <a:gd name="T2" fmla="*/ 42 w 21600"/>
              <a:gd name="T3" fmla="*/ 42 h 21600"/>
              <a:gd name="T4" fmla="*/ 0 w 21600"/>
              <a:gd name="T5" fmla="*/ 4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0" cap="rnd">
            <a:solidFill>
              <a:srgbClr val="FFB400"/>
            </a:solidFill>
            <a:prstDash val="sysDot"/>
            <a:round/>
            <a:headEnd type="triangle" w="med" len="med"/>
            <a:tailEnd type="triangle" w="med" len="med"/>
          </a:ln>
          <a:extLst/>
        </p:spPr>
        <p:txBody>
          <a:bodyPr wrap="none" anchor="ctr"/>
          <a:lstStyle/>
          <a:p>
            <a:pPr fontAlgn="auto" latinLnBrk="1">
              <a:spcBef>
                <a:spcPts val="0"/>
              </a:spcBef>
              <a:spcAft>
                <a:spcPts val="0"/>
              </a:spcAft>
              <a:defRPr/>
            </a:pPr>
            <a:endParaRPr kumimoji="1" lang="zh-CN" altLang="en-US" kern="0">
              <a:solidFill>
                <a:srgbClr val="000000"/>
              </a:solidFill>
              <a:latin typeface="굴림" pitchFamily="34" charset="-127"/>
              <a:ea typeface="굴림" pitchFamily="34" charset="-127"/>
            </a:endParaRPr>
          </a:p>
        </p:txBody>
      </p:sp>
      <p:sp>
        <p:nvSpPr>
          <p:cNvPr id="9" name="Oval 11"/>
          <p:cNvSpPr>
            <a:spLocks noChangeArrowheads="1"/>
          </p:cNvSpPr>
          <p:nvPr/>
        </p:nvSpPr>
        <p:spPr bwMode="auto">
          <a:xfrm>
            <a:off x="2408438" y="2129781"/>
            <a:ext cx="215012" cy="192615"/>
          </a:xfrm>
          <a:prstGeom prst="ellipse">
            <a:avLst/>
          </a:prstGeom>
          <a:solidFill>
            <a:srgbClr val="FFFFFF"/>
          </a:solidFill>
          <a:ln w="9525">
            <a:noFill/>
            <a:round/>
            <a:headEnd/>
            <a:tailEnd/>
          </a:ln>
        </p:spPr>
        <p:txBody>
          <a:bodyPr wrap="none" anchor="ctr"/>
          <a:lstStyle/>
          <a:p>
            <a:pPr latinLnBrk="1"/>
            <a:endParaRPr kumimoji="1" lang="zh-CN" altLang="en-US">
              <a:solidFill>
                <a:srgbClr val="000000"/>
              </a:solidFill>
              <a:latin typeface="Gulim" pitchFamily="34" charset="-127"/>
              <a:ea typeface="Gulim" pitchFamily="34" charset="-127"/>
            </a:endParaRPr>
          </a:p>
        </p:txBody>
      </p:sp>
      <p:sp>
        <p:nvSpPr>
          <p:cNvPr id="10" name="Text Box 12"/>
          <p:cNvSpPr txBox="1">
            <a:spLocks noChangeArrowheads="1"/>
          </p:cNvSpPr>
          <p:nvPr/>
        </p:nvSpPr>
        <p:spPr bwMode="auto">
          <a:xfrm>
            <a:off x="2590602" y="1563880"/>
            <a:ext cx="963725" cy="671274"/>
          </a:xfrm>
          <a:prstGeom prst="rect">
            <a:avLst/>
          </a:prstGeom>
          <a:noFill/>
          <a:ln w="9525">
            <a:noFill/>
            <a:miter lim="800000"/>
            <a:headEnd/>
            <a:tailEnd/>
          </a:ln>
        </p:spPr>
        <p:txBody>
          <a:bodyPr wrap="none">
            <a:spAutoFit/>
          </a:bodyPr>
          <a:lstStyle/>
          <a:p>
            <a:pPr latinLnBrk="1"/>
            <a:r>
              <a:rPr kumimoji="1" lang="en-US" altLang="ko-KR" sz="3762">
                <a:solidFill>
                  <a:srgbClr val="000000"/>
                </a:solidFill>
                <a:latin typeface="Arial Black" pitchFamily="34" charset="0"/>
                <a:ea typeface="Gulim" pitchFamily="34" charset="-127"/>
              </a:rPr>
              <a:t>1/3</a:t>
            </a:r>
            <a:endParaRPr kumimoji="1" lang="en-US" altLang="ko-KR" sz="2634">
              <a:solidFill>
                <a:srgbClr val="000000"/>
              </a:solidFill>
              <a:latin typeface="Arial Black" pitchFamily="34" charset="0"/>
              <a:ea typeface="Gulim" pitchFamily="34" charset="-127"/>
            </a:endParaRPr>
          </a:p>
        </p:txBody>
      </p:sp>
      <p:sp>
        <p:nvSpPr>
          <p:cNvPr id="11" name="Oval 16"/>
          <p:cNvSpPr>
            <a:spLocks noChangeArrowheads="1"/>
          </p:cNvSpPr>
          <p:nvPr/>
        </p:nvSpPr>
        <p:spPr bwMode="auto">
          <a:xfrm>
            <a:off x="4999039" y="1108472"/>
            <a:ext cx="2511464" cy="2232246"/>
          </a:xfrm>
          <a:prstGeom prst="ellipse">
            <a:avLst/>
          </a:prstGeom>
          <a:gradFill>
            <a:gsLst>
              <a:gs pos="1667">
                <a:srgbClr val="00B0F0">
                  <a:lumMod val="65000"/>
                  <a:lumOff val="35000"/>
                </a:srgbClr>
              </a:gs>
              <a:gs pos="51000">
                <a:srgbClr val="00B0F0"/>
              </a:gs>
              <a:gs pos="100000">
                <a:srgbClr val="0070C0"/>
              </a:gs>
            </a:gsLst>
            <a:lin ang="5400000" scaled="0"/>
          </a:gradFill>
          <a:ln w="25400" cap="flat" cmpd="sng" algn="ctr">
            <a:noFill/>
            <a:prstDash val="solid"/>
          </a:ln>
          <a:effectLst>
            <a:outerShdw blurRad="152400" dist="38100" dir="5400000" algn="t" rotWithShape="0">
              <a:prstClr val="black">
                <a:alpha val="96000"/>
              </a:prstClr>
            </a:outerShdw>
          </a:effectLst>
          <a:extLst/>
        </p:spPr>
        <p:txBody>
          <a:bodyPr lIns="87751" tIns="43875" rIns="87751" bIns="43875" anchor="ctr"/>
          <a:lstStyle/>
          <a:p>
            <a:pPr fontAlgn="auto">
              <a:lnSpc>
                <a:spcPct val="120000"/>
              </a:lnSpc>
              <a:spcBef>
                <a:spcPts val="0"/>
              </a:spcBef>
              <a:spcAft>
                <a:spcPts val="0"/>
              </a:spcAft>
              <a:defRPr/>
            </a:pPr>
            <a:endParaRPr lang="zh-CN" altLang="en-US" sz="3856" b="1" kern="0">
              <a:solidFill>
                <a:sysClr val="window" lastClr="FFFFFF"/>
              </a:solidFill>
              <a:latin typeface="微软雅黑" pitchFamily="34" charset="-122"/>
              <a:ea typeface="微软雅黑" pitchFamily="34" charset="-122"/>
            </a:endParaRPr>
          </a:p>
        </p:txBody>
      </p:sp>
      <p:sp>
        <p:nvSpPr>
          <p:cNvPr id="12" name="Arc 17"/>
          <p:cNvSpPr>
            <a:spLocks/>
          </p:cNvSpPr>
          <p:nvPr/>
        </p:nvSpPr>
        <p:spPr bwMode="auto">
          <a:xfrm>
            <a:off x="6260744" y="1108472"/>
            <a:ext cx="1255732" cy="1116870"/>
          </a:xfrm>
          <a:custGeom>
            <a:avLst/>
            <a:gdLst>
              <a:gd name="T0" fmla="*/ 0 w 21600"/>
              <a:gd name="T1" fmla="*/ 0 h 21600"/>
              <a:gd name="T2" fmla="*/ 33 w 21600"/>
              <a:gd name="T3" fmla="*/ 33 h 21600"/>
              <a:gd name="T4" fmla="*/ 0 w 21600"/>
              <a:gd name="T5" fmla="*/ 3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rgbClr val="9E9E9E"/>
          </a:solidFill>
          <a:ln>
            <a:noFill/>
          </a:ln>
          <a:extLst/>
        </p:spPr>
        <p:txBody>
          <a:bodyPr wrap="none" anchor="ctr"/>
          <a:lstStyle/>
          <a:p>
            <a:pPr fontAlgn="auto" latinLnBrk="1">
              <a:spcBef>
                <a:spcPts val="0"/>
              </a:spcBef>
              <a:spcAft>
                <a:spcPts val="0"/>
              </a:spcAft>
              <a:defRPr/>
            </a:pPr>
            <a:endParaRPr kumimoji="1" lang="zh-CN" altLang="en-US" kern="0">
              <a:solidFill>
                <a:srgbClr val="000000"/>
              </a:solidFill>
              <a:latin typeface="굴림" pitchFamily="34" charset="-127"/>
              <a:ea typeface="굴림" pitchFamily="34" charset="-127"/>
            </a:endParaRPr>
          </a:p>
        </p:txBody>
      </p:sp>
      <p:sp>
        <p:nvSpPr>
          <p:cNvPr id="13" name="Line 18"/>
          <p:cNvSpPr>
            <a:spLocks noChangeShapeType="1"/>
          </p:cNvSpPr>
          <p:nvPr/>
        </p:nvSpPr>
        <p:spPr bwMode="auto">
          <a:xfrm flipV="1">
            <a:off x="6260744" y="675461"/>
            <a:ext cx="0" cy="1549881"/>
          </a:xfrm>
          <a:prstGeom prst="line">
            <a:avLst/>
          </a:prstGeom>
          <a:noFill/>
          <a:ln w="19050">
            <a:solidFill>
              <a:srgbClr val="0070C0"/>
            </a:solidFill>
            <a:round/>
            <a:headEnd/>
            <a:tailEnd/>
          </a:ln>
          <a:extLst/>
        </p:spPr>
        <p:txBody>
          <a:bodyPr wrap="none" anchor="ctr"/>
          <a:lstStyle/>
          <a:p>
            <a:pPr fontAlgn="auto" latinLnBrk="1">
              <a:spcBef>
                <a:spcPts val="0"/>
              </a:spcBef>
              <a:spcAft>
                <a:spcPts val="0"/>
              </a:spcAft>
              <a:defRPr/>
            </a:pPr>
            <a:endParaRPr kumimoji="1" lang="zh-CN" altLang="en-US" kern="0">
              <a:solidFill>
                <a:srgbClr val="000000"/>
              </a:solidFill>
              <a:latin typeface="굴림" pitchFamily="34" charset="-127"/>
              <a:ea typeface="굴림" pitchFamily="34" charset="-127"/>
            </a:endParaRPr>
          </a:p>
        </p:txBody>
      </p:sp>
      <p:sp>
        <p:nvSpPr>
          <p:cNvPr id="14" name="Line 19"/>
          <p:cNvSpPr>
            <a:spLocks noChangeShapeType="1"/>
          </p:cNvSpPr>
          <p:nvPr/>
        </p:nvSpPr>
        <p:spPr bwMode="auto">
          <a:xfrm flipV="1">
            <a:off x="6260744" y="2225342"/>
            <a:ext cx="1763400" cy="0"/>
          </a:xfrm>
          <a:prstGeom prst="line">
            <a:avLst/>
          </a:prstGeom>
          <a:noFill/>
          <a:ln w="19050">
            <a:solidFill>
              <a:srgbClr val="0070C0"/>
            </a:solidFill>
            <a:round/>
            <a:headEnd/>
            <a:tailEnd/>
          </a:ln>
          <a:extLst/>
        </p:spPr>
        <p:txBody>
          <a:bodyPr wrap="none" anchor="ctr"/>
          <a:lstStyle/>
          <a:p>
            <a:pPr fontAlgn="auto" latinLnBrk="1">
              <a:spcBef>
                <a:spcPts val="0"/>
              </a:spcBef>
              <a:spcAft>
                <a:spcPts val="0"/>
              </a:spcAft>
              <a:defRPr/>
            </a:pPr>
            <a:endParaRPr kumimoji="1" lang="zh-CN" altLang="en-US" kern="0">
              <a:solidFill>
                <a:srgbClr val="000000"/>
              </a:solidFill>
              <a:latin typeface="굴림" pitchFamily="34" charset="-127"/>
              <a:ea typeface="굴림" pitchFamily="34" charset="-127"/>
            </a:endParaRPr>
          </a:p>
        </p:txBody>
      </p:sp>
      <p:sp>
        <p:nvSpPr>
          <p:cNvPr id="15" name="Arc 20"/>
          <p:cNvSpPr>
            <a:spLocks/>
          </p:cNvSpPr>
          <p:nvPr/>
        </p:nvSpPr>
        <p:spPr bwMode="auto">
          <a:xfrm>
            <a:off x="4754164" y="909884"/>
            <a:ext cx="3023612" cy="2611505"/>
          </a:xfrm>
          <a:custGeom>
            <a:avLst/>
            <a:gdLst>
              <a:gd name="T0" fmla="*/ 84 w 43200"/>
              <a:gd name="T1" fmla="*/ 42 h 43200"/>
              <a:gd name="T2" fmla="*/ 42 w 43200"/>
              <a:gd name="T3" fmla="*/ 0 h 43200"/>
              <a:gd name="T4" fmla="*/ 42 w 43200"/>
              <a:gd name="T5" fmla="*/ 42 h 43200"/>
              <a:gd name="T6" fmla="*/ 0 60000 65536"/>
              <a:gd name="T7" fmla="*/ 0 60000 65536"/>
              <a:gd name="T8" fmla="*/ 0 60000 65536"/>
              <a:gd name="T9" fmla="*/ 0 w 43200"/>
              <a:gd name="T10" fmla="*/ 0 h 43200"/>
              <a:gd name="T11" fmla="*/ 43200 w 43200"/>
              <a:gd name="T12" fmla="*/ 43200 h 43200"/>
            </a:gdLst>
            <a:ahLst/>
            <a:cxnLst>
              <a:cxn ang="T6">
                <a:pos x="T0" y="T1"/>
              </a:cxn>
              <a:cxn ang="T7">
                <a:pos x="T2" y="T3"/>
              </a:cxn>
              <a:cxn ang="T8">
                <a:pos x="T4" y="T5"/>
              </a:cxn>
            </a:cxnLst>
            <a:rect l="T9" t="T10" r="T11" b="T12"/>
            <a:pathLst>
              <a:path w="43200" h="43200" fill="none" extrusionOk="0">
                <a:moveTo>
                  <a:pt x="43199" y="21644"/>
                </a:moveTo>
                <a:cubicBezTo>
                  <a:pt x="43175" y="33556"/>
                  <a:pt x="33511" y="43199"/>
                  <a:pt x="21600" y="43200"/>
                </a:cubicBezTo>
                <a:cubicBezTo>
                  <a:pt x="9670" y="43200"/>
                  <a:pt x="0" y="33529"/>
                  <a:pt x="0" y="21600"/>
                </a:cubicBezTo>
                <a:cubicBezTo>
                  <a:pt x="-1" y="9688"/>
                  <a:pt x="9643" y="24"/>
                  <a:pt x="21555" y="0"/>
                </a:cubicBezTo>
              </a:path>
              <a:path w="43200" h="43200" stroke="0" extrusionOk="0">
                <a:moveTo>
                  <a:pt x="43199" y="21644"/>
                </a:moveTo>
                <a:cubicBezTo>
                  <a:pt x="43175" y="33556"/>
                  <a:pt x="33511" y="43199"/>
                  <a:pt x="21600" y="43200"/>
                </a:cubicBezTo>
                <a:cubicBezTo>
                  <a:pt x="9670" y="43200"/>
                  <a:pt x="0" y="33529"/>
                  <a:pt x="0" y="21600"/>
                </a:cubicBezTo>
                <a:cubicBezTo>
                  <a:pt x="-1" y="9688"/>
                  <a:pt x="9643" y="24"/>
                  <a:pt x="21555" y="0"/>
                </a:cubicBezTo>
                <a:lnTo>
                  <a:pt x="21600" y="21600"/>
                </a:lnTo>
                <a:close/>
              </a:path>
            </a:pathLst>
          </a:custGeom>
          <a:noFill/>
          <a:ln w="31750" cap="rnd">
            <a:solidFill>
              <a:srgbClr val="00C8FF"/>
            </a:solidFill>
            <a:prstDash val="sysDot"/>
            <a:round/>
            <a:headEnd type="triangle" w="med" len="med"/>
            <a:tailEnd type="triangle" w="med" len="med"/>
          </a:ln>
          <a:extLst/>
        </p:spPr>
        <p:txBody>
          <a:bodyPr wrap="none" anchor="ctr"/>
          <a:lstStyle/>
          <a:p>
            <a:pPr fontAlgn="auto" latinLnBrk="1">
              <a:spcBef>
                <a:spcPts val="0"/>
              </a:spcBef>
              <a:spcAft>
                <a:spcPts val="0"/>
              </a:spcAft>
              <a:defRPr/>
            </a:pPr>
            <a:endParaRPr kumimoji="1" lang="zh-CN" altLang="en-US" kern="0">
              <a:solidFill>
                <a:srgbClr val="000000"/>
              </a:solidFill>
              <a:latin typeface="굴림" pitchFamily="34" charset="-127"/>
              <a:ea typeface="굴림" pitchFamily="34" charset="-127"/>
            </a:endParaRPr>
          </a:p>
        </p:txBody>
      </p:sp>
      <p:sp>
        <p:nvSpPr>
          <p:cNvPr id="16" name="Rectangle 9"/>
          <p:cNvSpPr>
            <a:spLocks noChangeArrowheads="1"/>
          </p:cNvSpPr>
          <p:nvPr/>
        </p:nvSpPr>
        <p:spPr bwMode="auto">
          <a:xfrm>
            <a:off x="1521512" y="3560211"/>
            <a:ext cx="2114289" cy="717889"/>
          </a:xfrm>
          <a:prstGeom prst="rect">
            <a:avLst/>
          </a:prstGeom>
          <a:noFill/>
          <a:ln w="9525">
            <a:noFill/>
            <a:miter lim="800000"/>
            <a:headEnd/>
            <a:tailEnd/>
          </a:ln>
        </p:spPr>
        <p:txBody>
          <a:bodyPr>
            <a:spAutoFit/>
          </a:bodyPr>
          <a:lstStyle/>
          <a:p>
            <a:pPr>
              <a:lnSpc>
                <a:spcPct val="120000"/>
              </a:lnSpc>
              <a:buFontTx/>
              <a:buChar char="•"/>
            </a:pPr>
            <a:r>
              <a:rPr lang="zh-CN" altLang="en-US" sz="1129">
                <a:solidFill>
                  <a:srgbClr val="0D0D0D"/>
                </a:solidFill>
                <a:ea typeface="黑体" pitchFamily="49" charset="-122"/>
              </a:rPr>
              <a:t>单击此处添加段落文字内容</a:t>
            </a:r>
          </a:p>
          <a:p>
            <a:pPr>
              <a:lnSpc>
                <a:spcPct val="120000"/>
              </a:lnSpc>
              <a:buFontTx/>
              <a:buChar char="•"/>
            </a:pPr>
            <a:r>
              <a:rPr lang="zh-CN" altLang="en-US" sz="1129">
                <a:solidFill>
                  <a:srgbClr val="0D0D0D"/>
                </a:solidFill>
                <a:ea typeface="黑体" pitchFamily="49" charset="-122"/>
              </a:rPr>
              <a:t>单击此处添加段落文字内容</a:t>
            </a:r>
          </a:p>
          <a:p>
            <a:pPr>
              <a:lnSpc>
                <a:spcPct val="120000"/>
              </a:lnSpc>
              <a:buFontTx/>
              <a:buChar char="•"/>
            </a:pPr>
            <a:r>
              <a:rPr lang="zh-CN" altLang="en-US" sz="1129">
                <a:solidFill>
                  <a:srgbClr val="0D0D0D"/>
                </a:solidFill>
                <a:ea typeface="黑体" pitchFamily="49" charset="-122"/>
              </a:rPr>
              <a:t>单击此处添加段落文字内容</a:t>
            </a:r>
          </a:p>
        </p:txBody>
      </p:sp>
      <p:sp>
        <p:nvSpPr>
          <p:cNvPr id="17" name="Rectangle 10"/>
          <p:cNvSpPr>
            <a:spLocks noChangeArrowheads="1"/>
          </p:cNvSpPr>
          <p:nvPr/>
        </p:nvSpPr>
        <p:spPr bwMode="auto">
          <a:xfrm>
            <a:off x="5193147" y="3560211"/>
            <a:ext cx="2114289" cy="717889"/>
          </a:xfrm>
          <a:prstGeom prst="rect">
            <a:avLst/>
          </a:prstGeom>
          <a:noFill/>
          <a:ln w="9525">
            <a:noFill/>
            <a:miter lim="800000"/>
            <a:headEnd/>
            <a:tailEnd/>
          </a:ln>
        </p:spPr>
        <p:txBody>
          <a:bodyPr>
            <a:spAutoFit/>
          </a:bodyPr>
          <a:lstStyle/>
          <a:p>
            <a:pPr>
              <a:lnSpc>
                <a:spcPct val="120000"/>
              </a:lnSpc>
              <a:buFontTx/>
              <a:buChar char="•"/>
            </a:pPr>
            <a:r>
              <a:rPr lang="zh-CN" altLang="en-US" sz="1129">
                <a:solidFill>
                  <a:srgbClr val="000000"/>
                </a:solidFill>
                <a:ea typeface="黑体" pitchFamily="49" charset="-122"/>
              </a:rPr>
              <a:t>单击此处添加段落文字内容</a:t>
            </a:r>
          </a:p>
          <a:p>
            <a:pPr>
              <a:lnSpc>
                <a:spcPct val="120000"/>
              </a:lnSpc>
              <a:buFontTx/>
              <a:buChar char="•"/>
            </a:pPr>
            <a:r>
              <a:rPr lang="zh-CN" altLang="en-US" sz="1129">
                <a:solidFill>
                  <a:srgbClr val="000000"/>
                </a:solidFill>
                <a:ea typeface="黑体" pitchFamily="49" charset="-122"/>
              </a:rPr>
              <a:t>单击此处添加段落文字内容</a:t>
            </a:r>
          </a:p>
          <a:p>
            <a:pPr>
              <a:lnSpc>
                <a:spcPct val="120000"/>
              </a:lnSpc>
              <a:buFontTx/>
              <a:buChar char="•"/>
            </a:pPr>
            <a:r>
              <a:rPr lang="zh-CN" altLang="en-US" sz="1129">
                <a:solidFill>
                  <a:srgbClr val="000000"/>
                </a:solidFill>
                <a:ea typeface="黑体" pitchFamily="49" charset="-122"/>
              </a:rPr>
              <a:t>单击此处添加段落文字内容</a:t>
            </a:r>
          </a:p>
        </p:txBody>
      </p:sp>
      <p:sp>
        <p:nvSpPr>
          <p:cNvPr id="18" name="Text Box 12"/>
          <p:cNvSpPr txBox="1">
            <a:spLocks noChangeArrowheads="1"/>
          </p:cNvSpPr>
          <p:nvPr/>
        </p:nvSpPr>
        <p:spPr bwMode="auto">
          <a:xfrm>
            <a:off x="6363770" y="1563880"/>
            <a:ext cx="963725" cy="671274"/>
          </a:xfrm>
          <a:prstGeom prst="rect">
            <a:avLst/>
          </a:prstGeom>
          <a:noFill/>
          <a:ln w="9525">
            <a:noFill/>
            <a:miter lim="800000"/>
            <a:headEnd/>
            <a:tailEnd/>
          </a:ln>
        </p:spPr>
        <p:txBody>
          <a:bodyPr wrap="none">
            <a:spAutoFit/>
          </a:bodyPr>
          <a:lstStyle/>
          <a:p>
            <a:pPr latinLnBrk="1"/>
            <a:r>
              <a:rPr kumimoji="1" lang="en-US" altLang="ko-KR" sz="3762">
                <a:solidFill>
                  <a:srgbClr val="000000"/>
                </a:solidFill>
                <a:latin typeface="Arial Black" pitchFamily="34" charset="0"/>
                <a:ea typeface="Gulim" pitchFamily="34" charset="-127"/>
              </a:rPr>
              <a:t>2/3</a:t>
            </a:r>
            <a:endParaRPr kumimoji="1" lang="en-US" altLang="ko-KR" sz="2634">
              <a:solidFill>
                <a:srgbClr val="000000"/>
              </a:solidFill>
              <a:latin typeface="Arial Black" pitchFamily="34" charset="0"/>
              <a:ea typeface="Gulim" pitchFamily="34" charset="-127"/>
            </a:endParaRPr>
          </a:p>
        </p:txBody>
      </p:sp>
      <p:sp>
        <p:nvSpPr>
          <p:cNvPr id="19" name="矩形 18"/>
          <p:cNvSpPr/>
          <p:nvPr/>
        </p:nvSpPr>
        <p:spPr>
          <a:xfrm>
            <a:off x="1806702" y="2532930"/>
            <a:ext cx="1430430" cy="497700"/>
          </a:xfrm>
          <a:prstGeom prst="rect">
            <a:avLst/>
          </a:prstGeom>
        </p:spPr>
        <p:txBody>
          <a:bodyPr>
            <a:spAutoFit/>
          </a:bodyPr>
          <a:lstStyle/>
          <a:p>
            <a:pPr marL="0" lvl="2" algn="ctr" defTabSz="858592" eaLnBrk="0" fontAlgn="auto" hangingPunct="0">
              <a:spcBef>
                <a:spcPts val="0"/>
              </a:spcBef>
              <a:spcAft>
                <a:spcPts val="0"/>
              </a:spcAft>
              <a:buClr>
                <a:srgbClr val="0070C0"/>
              </a:buClr>
              <a:buSzPct val="80000"/>
              <a:tabLst>
                <a:tab pos="128415" algn="l"/>
              </a:tabLst>
              <a:defRPr/>
            </a:pPr>
            <a:r>
              <a:rPr lang="zh-CN" altLang="en-US" sz="1317" b="1" spc="47" dirty="0">
                <a:ln w="11430"/>
                <a:solidFill>
                  <a:srgbClr val="FFFFFF"/>
                </a:solidFill>
                <a:latin typeface="微软雅黑" pitchFamily="34" charset="-122"/>
                <a:ea typeface="微软雅黑" pitchFamily="34" charset="-122"/>
              </a:rPr>
              <a:t>点击添加文本点击添加文本</a:t>
            </a:r>
          </a:p>
        </p:txBody>
      </p:sp>
      <p:sp>
        <p:nvSpPr>
          <p:cNvPr id="20" name="矩形 19"/>
          <p:cNvSpPr/>
          <p:nvPr/>
        </p:nvSpPr>
        <p:spPr>
          <a:xfrm>
            <a:off x="5550009" y="2532930"/>
            <a:ext cx="1430430" cy="497700"/>
          </a:xfrm>
          <a:prstGeom prst="rect">
            <a:avLst/>
          </a:prstGeom>
        </p:spPr>
        <p:txBody>
          <a:bodyPr>
            <a:spAutoFit/>
          </a:bodyPr>
          <a:lstStyle/>
          <a:p>
            <a:pPr marL="0" lvl="2" algn="ctr" defTabSz="858592" eaLnBrk="0" fontAlgn="auto" hangingPunct="0">
              <a:spcBef>
                <a:spcPts val="0"/>
              </a:spcBef>
              <a:spcAft>
                <a:spcPts val="0"/>
              </a:spcAft>
              <a:buClr>
                <a:srgbClr val="0070C0"/>
              </a:buClr>
              <a:buSzPct val="80000"/>
              <a:tabLst>
                <a:tab pos="128415" algn="l"/>
              </a:tabLst>
              <a:defRPr/>
            </a:pPr>
            <a:r>
              <a:rPr lang="zh-CN" altLang="en-US" sz="1317" b="1" spc="47" dirty="0">
                <a:ln w="11430"/>
                <a:solidFill>
                  <a:srgbClr val="FFFFFF"/>
                </a:solidFill>
                <a:latin typeface="微软雅黑" pitchFamily="34" charset="-122"/>
                <a:ea typeface="微软雅黑" pitchFamily="34" charset="-122"/>
              </a:rPr>
              <a:t>点击添加文本点击添加文本</a:t>
            </a:r>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down)">
                                      <p:cBhvr>
                                        <p:cTn id="16" dur="500"/>
                                        <p:tgtEl>
                                          <p:spTgt spid="6"/>
                                        </p:tgtEl>
                                      </p:cBhvr>
                                    </p:animEffect>
                                  </p:childTnLst>
                                </p:cTn>
                              </p:par>
                              <p:par>
                                <p:cTn id="17" presetID="22" presetClass="entr" presetSubtype="8"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1500"/>
                            </p:stCondLst>
                            <p:childTnLst>
                              <p:par>
                                <p:cTn id="21" presetID="18" presetClass="entr" presetSubtype="3"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strips(upRight)">
                                      <p:cBhvr>
                                        <p:cTn id="23" dur="500"/>
                                        <p:tgtEl>
                                          <p:spTgt spid="5"/>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par>
                                <p:cTn id="28" presetID="42"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anim calcmode="lin" valueType="num">
                                      <p:cBhvr>
                                        <p:cTn id="31" dur="500" fill="hold"/>
                                        <p:tgtEl>
                                          <p:spTgt spid="10"/>
                                        </p:tgtEl>
                                        <p:attrNameLst>
                                          <p:attrName>ppt_x</p:attrName>
                                        </p:attrNameLst>
                                      </p:cBhvr>
                                      <p:tavLst>
                                        <p:tav tm="0">
                                          <p:val>
                                            <p:strVal val="#ppt_x"/>
                                          </p:val>
                                        </p:tav>
                                        <p:tav tm="100000">
                                          <p:val>
                                            <p:strVal val="#ppt_x"/>
                                          </p:val>
                                        </p:tav>
                                      </p:tavLst>
                                    </p:anim>
                                    <p:anim calcmode="lin" valueType="num">
                                      <p:cBhvr>
                                        <p:cTn id="32" dur="500" fill="hold"/>
                                        <p:tgtEl>
                                          <p:spTgt spid="10"/>
                                        </p:tgtEl>
                                        <p:attrNameLst>
                                          <p:attrName>ppt_y</p:attrName>
                                        </p:attrNameLst>
                                      </p:cBhvr>
                                      <p:tavLst>
                                        <p:tav tm="0">
                                          <p:val>
                                            <p:strVal val="#ppt_y+.1"/>
                                          </p:val>
                                        </p:tav>
                                        <p:tav tm="100000">
                                          <p:val>
                                            <p:strVal val="#ppt_y"/>
                                          </p:val>
                                        </p:tav>
                                      </p:tavLst>
                                    </p:anim>
                                  </p:childTnLst>
                                </p:cTn>
                              </p:par>
                              <p:par>
                                <p:cTn id="33" presetID="53" presetClass="entr" presetSubtype="16"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2500"/>
                            </p:stCondLst>
                            <p:childTnLst>
                              <p:par>
                                <p:cTn id="39" presetID="2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childTnLst>
                                </p:cTn>
                              </p:par>
                            </p:childTnLst>
                          </p:cTn>
                        </p:par>
                        <p:par>
                          <p:cTn id="43" fill="hold">
                            <p:stCondLst>
                              <p:cond delay="3000"/>
                            </p:stCondLst>
                            <p:childTnLst>
                              <p:par>
                                <p:cTn id="44" presetID="22" presetClass="entr" presetSubtype="4"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down)">
                                      <p:cBhvr>
                                        <p:cTn id="46" dur="500"/>
                                        <p:tgtEl>
                                          <p:spTgt spid="13"/>
                                        </p:tgtEl>
                                      </p:cBhvr>
                                    </p:animEffect>
                                  </p:childTnLst>
                                </p:cTn>
                              </p:par>
                              <p:par>
                                <p:cTn id="47" presetID="22" presetClass="entr" presetSubtype="8"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childTnLst>
                          </p:cTn>
                        </p:par>
                        <p:par>
                          <p:cTn id="50" fill="hold">
                            <p:stCondLst>
                              <p:cond delay="3500"/>
                            </p:stCondLst>
                            <p:childTnLst>
                              <p:par>
                                <p:cTn id="51" presetID="18" presetClass="entr" presetSubtype="3" fill="hold"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strips(upRight)">
                                      <p:cBhvr>
                                        <p:cTn id="53" dur="500"/>
                                        <p:tgtEl>
                                          <p:spTgt spid="12"/>
                                        </p:tgtEl>
                                      </p:cBhvr>
                                    </p:animEffect>
                                  </p:childTnLst>
                                </p:cTn>
                              </p:par>
                              <p:par>
                                <p:cTn id="54" presetID="42" presetClass="entr" presetSubtype="0"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anim calcmode="lin" valueType="num">
                                      <p:cBhvr>
                                        <p:cTn id="57" dur="500" fill="hold"/>
                                        <p:tgtEl>
                                          <p:spTgt spid="18"/>
                                        </p:tgtEl>
                                        <p:attrNameLst>
                                          <p:attrName>ppt_x</p:attrName>
                                        </p:attrNameLst>
                                      </p:cBhvr>
                                      <p:tavLst>
                                        <p:tav tm="0">
                                          <p:val>
                                            <p:strVal val="#ppt_x"/>
                                          </p:val>
                                        </p:tav>
                                        <p:tav tm="100000">
                                          <p:val>
                                            <p:strVal val="#ppt_x"/>
                                          </p:val>
                                        </p:tav>
                                      </p:tavLst>
                                    </p:anim>
                                    <p:anim calcmode="lin" valueType="num">
                                      <p:cBhvr>
                                        <p:cTn id="58" dur="500" fill="hold"/>
                                        <p:tgtEl>
                                          <p:spTgt spid="18"/>
                                        </p:tgtEl>
                                        <p:attrNameLst>
                                          <p:attrName>ppt_y</p:attrName>
                                        </p:attrNameLst>
                                      </p:cBhvr>
                                      <p:tavLst>
                                        <p:tav tm="0">
                                          <p:val>
                                            <p:strVal val="#ppt_y+.1"/>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p:cTn id="61" dur="500" fill="hold"/>
                                        <p:tgtEl>
                                          <p:spTgt spid="20"/>
                                        </p:tgtEl>
                                        <p:attrNameLst>
                                          <p:attrName>ppt_w</p:attrName>
                                        </p:attrNameLst>
                                      </p:cBhvr>
                                      <p:tavLst>
                                        <p:tav tm="0">
                                          <p:val>
                                            <p:fltVal val="0"/>
                                          </p:val>
                                        </p:tav>
                                        <p:tav tm="100000">
                                          <p:val>
                                            <p:strVal val="#ppt_w"/>
                                          </p:val>
                                        </p:tav>
                                      </p:tavLst>
                                    </p:anim>
                                    <p:anim calcmode="lin" valueType="num">
                                      <p:cBhvr>
                                        <p:cTn id="62" dur="500" fill="hold"/>
                                        <p:tgtEl>
                                          <p:spTgt spid="20"/>
                                        </p:tgtEl>
                                        <p:attrNameLst>
                                          <p:attrName>ppt_h</p:attrName>
                                        </p:attrNameLst>
                                      </p:cBhvr>
                                      <p:tavLst>
                                        <p:tav tm="0">
                                          <p:val>
                                            <p:fltVal val="0"/>
                                          </p:val>
                                        </p:tav>
                                        <p:tav tm="100000">
                                          <p:val>
                                            <p:strVal val="#ppt_h"/>
                                          </p:val>
                                        </p:tav>
                                      </p:tavLst>
                                    </p:anim>
                                    <p:animEffect transition="in" filter="fade">
                                      <p:cBhvr>
                                        <p:cTn id="63" dur="500"/>
                                        <p:tgtEl>
                                          <p:spTgt spid="20"/>
                                        </p:tgtEl>
                                      </p:cBhvr>
                                    </p:animEffect>
                                  </p:childTnLst>
                                </p:cTn>
                              </p:par>
                            </p:childTnLst>
                          </p:cTn>
                        </p:par>
                        <p:par>
                          <p:cTn id="64" fill="hold">
                            <p:stCondLst>
                              <p:cond delay="4000"/>
                            </p:stCondLst>
                            <p:childTnLst>
                              <p:par>
                                <p:cTn id="65" presetID="21" presetClass="entr" presetSubtype="1" fill="hold"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heel(1)">
                                      <p:cBhvr>
                                        <p:cTn id="67" dur="1250"/>
                                        <p:tgtEl>
                                          <p:spTgt spid="15"/>
                                        </p:tgtEl>
                                      </p:cBhvr>
                                    </p:animEffect>
                                  </p:childTnLst>
                                </p:cTn>
                              </p:par>
                            </p:childTnLst>
                          </p:cTn>
                        </p:par>
                        <p:par>
                          <p:cTn id="68" fill="hold">
                            <p:stCondLst>
                              <p:cond delay="5250"/>
                            </p:stCondLst>
                            <p:childTnLst>
                              <p:par>
                                <p:cTn id="69" presetID="22" presetClass="entr" presetSubtype="1" fill="hold" grpId="0"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wipe(up)">
                                      <p:cBhvr>
                                        <p:cTn id="71" dur="750"/>
                                        <p:tgtEl>
                                          <p:spTgt spid="16"/>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wipe(down)">
                                      <p:cBhvr>
                                        <p:cTn id="74"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0" grpId="0"/>
      <p:bldP spid="11" grpId="0" animBg="1"/>
      <p:bldP spid="16" grpId="0"/>
      <p:bldP spid="17" grpId="0"/>
      <p:bldP spid="18" grpId="0"/>
      <p:bldP spid="19" grpId="0"/>
      <p:bldP spid="2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15221" y="733693"/>
            <a:ext cx="1850002" cy="1193021"/>
          </a:xfrm>
          <a:prstGeom prst="rect">
            <a:avLst/>
          </a:prstGeom>
          <a:noFill/>
          <a:ln w="9525">
            <a:noFill/>
            <a:miter lim="800000"/>
            <a:headEnd/>
            <a:tailEnd/>
          </a:ln>
        </p:spPr>
      </p:pic>
      <p:pic>
        <p:nvPicPr>
          <p:cNvPr id="14"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t="-109"/>
          <a:stretch>
            <a:fillRect/>
          </a:stretch>
        </p:blipFill>
        <p:spPr bwMode="auto">
          <a:xfrm>
            <a:off x="453916" y="733693"/>
            <a:ext cx="1861948" cy="1193021"/>
          </a:xfrm>
          <a:prstGeom prst="rect">
            <a:avLst/>
          </a:prstGeom>
          <a:noFill/>
          <a:ln w="9525">
            <a:noFill/>
            <a:miter lim="800000"/>
            <a:headEnd/>
            <a:tailEnd/>
          </a:ln>
        </p:spPr>
      </p:pic>
      <p:pic>
        <p:nvPicPr>
          <p:cNvPr id="15" name="Picture 2" descr="C:\Users\Administrator\Desktop\218.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65223" y="31916"/>
            <a:ext cx="2878777" cy="5114011"/>
          </a:xfrm>
          <a:prstGeom prst="rect">
            <a:avLst/>
          </a:prstGeom>
          <a:noFill/>
          <a:ln w="9525">
            <a:noFill/>
            <a:miter lim="800000"/>
            <a:headEnd/>
            <a:tailEnd/>
          </a:ln>
        </p:spPr>
      </p:pic>
      <p:pic>
        <p:nvPicPr>
          <p:cNvPr id="16" name="Picture 7" descr="E:\图片素材库\jpg\商务\图片包\631.jpg"/>
          <p:cNvPicPr>
            <a:picLocks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402466" y="2041685"/>
            <a:ext cx="1890317" cy="1207952"/>
          </a:xfrm>
          <a:prstGeom prst="rect">
            <a:avLst/>
          </a:prstGeom>
          <a:noFill/>
          <a:ln w="28575">
            <a:noFill/>
            <a:miter lim="800000"/>
            <a:headEnd/>
            <a:tailEnd/>
          </a:ln>
        </p:spPr>
      </p:pic>
      <p:grpSp>
        <p:nvGrpSpPr>
          <p:cNvPr id="17" name="组合 16"/>
          <p:cNvGrpSpPr>
            <a:grpSpLocks/>
          </p:cNvGrpSpPr>
          <p:nvPr/>
        </p:nvGrpSpPr>
        <p:grpSpPr bwMode="auto">
          <a:xfrm>
            <a:off x="4415221" y="2041685"/>
            <a:ext cx="1841043" cy="1207952"/>
            <a:chOff x="3946913" y="1827911"/>
            <a:chExt cx="1958168" cy="1283142"/>
          </a:xfrm>
        </p:grpSpPr>
        <p:sp>
          <p:nvSpPr>
            <p:cNvPr id="18" name="矩形 17"/>
            <p:cNvSpPr/>
            <p:nvPr/>
          </p:nvSpPr>
          <p:spPr>
            <a:xfrm>
              <a:off x="3946913" y="1827911"/>
              <a:ext cx="1958168" cy="1283142"/>
            </a:xfrm>
            <a:prstGeom prst="rect">
              <a:avLst/>
            </a:prstGeom>
            <a:solidFill>
              <a:schemeClr val="accent3"/>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sz="1317">
                <a:solidFill>
                  <a:sysClr val="window" lastClr="FFFFFF"/>
                </a:solidFill>
                <a:latin typeface="+mj-ea"/>
                <a:ea typeface="+mj-ea"/>
              </a:endParaRPr>
            </a:p>
          </p:txBody>
        </p:sp>
        <p:sp>
          <p:nvSpPr>
            <p:cNvPr id="19" name="TextBox 17"/>
            <p:cNvSpPr txBox="1">
              <a:spLocks noChangeArrowheads="1"/>
            </p:cNvSpPr>
            <p:nvPr/>
          </p:nvSpPr>
          <p:spPr bwMode="auto">
            <a:xfrm flipH="1">
              <a:off x="4286774" y="2206985"/>
              <a:ext cx="1335620" cy="528680"/>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317" kern="0" dirty="0">
                  <a:solidFill>
                    <a:sysClr val="window" lastClr="FFFFFF">
                      <a:lumMod val="95000"/>
                    </a:sysClr>
                  </a:solidFill>
                  <a:latin typeface="+mj-ea"/>
                  <a:ea typeface="+mj-ea"/>
                </a:rPr>
                <a:t>点击添加文本    </a:t>
              </a:r>
              <a:endParaRPr lang="en-US" altLang="zh-CN" sz="1317" kern="0" dirty="0">
                <a:solidFill>
                  <a:sysClr val="window" lastClr="FFFFFF">
                    <a:lumMod val="95000"/>
                  </a:sysClr>
                </a:solidFill>
                <a:latin typeface="+mj-ea"/>
                <a:ea typeface="+mj-ea"/>
              </a:endParaRPr>
            </a:p>
            <a:p>
              <a:pPr fontAlgn="auto">
                <a:spcBef>
                  <a:spcPts val="0"/>
                </a:spcBef>
                <a:spcAft>
                  <a:spcPts val="0"/>
                </a:spcAft>
                <a:defRPr/>
              </a:pPr>
              <a:r>
                <a:rPr lang="zh-CN" altLang="en-US" sz="1317" kern="0" dirty="0">
                  <a:solidFill>
                    <a:sysClr val="window" lastClr="FFFFFF">
                      <a:lumMod val="95000"/>
                    </a:sysClr>
                  </a:solidFill>
                  <a:latin typeface="+mj-ea"/>
                  <a:ea typeface="+mj-ea"/>
                </a:rPr>
                <a:t>点击添加文本</a:t>
              </a:r>
              <a:endParaRPr lang="en-US" altLang="zh-CN" sz="1317" kern="0" dirty="0">
                <a:solidFill>
                  <a:sysClr val="window" lastClr="FFFFFF">
                    <a:lumMod val="95000"/>
                  </a:sysClr>
                </a:solidFill>
                <a:latin typeface="+mj-ea"/>
                <a:ea typeface="+mj-ea"/>
              </a:endParaRPr>
            </a:p>
          </p:txBody>
        </p:sp>
      </p:grpSp>
      <p:grpSp>
        <p:nvGrpSpPr>
          <p:cNvPr id="20" name="组合 19"/>
          <p:cNvGrpSpPr>
            <a:grpSpLocks/>
          </p:cNvGrpSpPr>
          <p:nvPr/>
        </p:nvGrpSpPr>
        <p:grpSpPr bwMode="auto">
          <a:xfrm>
            <a:off x="440477" y="2029740"/>
            <a:ext cx="1861947" cy="1207952"/>
            <a:chOff x="0" y="2095862"/>
            <a:chExt cx="1979711" cy="1283142"/>
          </a:xfrm>
        </p:grpSpPr>
        <p:sp>
          <p:nvSpPr>
            <p:cNvPr id="21" name="矩形 20"/>
            <p:cNvSpPr>
              <a:spLocks noChangeArrowheads="1"/>
            </p:cNvSpPr>
            <p:nvPr/>
          </p:nvSpPr>
          <p:spPr bwMode="auto">
            <a:xfrm>
              <a:off x="0" y="2095862"/>
              <a:ext cx="1979711" cy="1283142"/>
            </a:xfrm>
            <a:prstGeom prst="rect">
              <a:avLst/>
            </a:prstGeom>
            <a:solidFill>
              <a:srgbClr val="00CCFF"/>
            </a:solidFill>
            <a:ln w="25400" algn="ctr">
              <a:noFill/>
              <a:miter lim="800000"/>
              <a:headEnd/>
              <a:tailEnd/>
            </a:ln>
          </p:spPr>
          <p:txBody>
            <a:bodyPr anchor="ctr"/>
            <a:lstStyle/>
            <a:p>
              <a:pPr algn="ctr" defTabSz="910314" fontAlgn="auto">
                <a:spcBef>
                  <a:spcPts val="0"/>
                </a:spcBef>
                <a:spcAft>
                  <a:spcPts val="0"/>
                </a:spcAft>
                <a:defRPr/>
              </a:pPr>
              <a:endParaRPr lang="zh-CN" altLang="en-US" sz="1787">
                <a:solidFill>
                  <a:schemeClr val="lt1"/>
                </a:solidFill>
                <a:latin typeface="+mj-ea"/>
                <a:ea typeface="+mj-ea"/>
              </a:endParaRPr>
            </a:p>
          </p:txBody>
        </p:sp>
        <p:sp>
          <p:nvSpPr>
            <p:cNvPr id="22" name="TextBox 18"/>
            <p:cNvSpPr txBox="1">
              <a:spLocks noChangeArrowheads="1"/>
            </p:cNvSpPr>
            <p:nvPr/>
          </p:nvSpPr>
          <p:spPr bwMode="auto">
            <a:xfrm flipH="1">
              <a:off x="323866" y="2432112"/>
              <a:ext cx="1335154" cy="528680"/>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317" kern="0" dirty="0">
                  <a:solidFill>
                    <a:sysClr val="window" lastClr="FFFFFF">
                      <a:lumMod val="95000"/>
                    </a:sysClr>
                  </a:solidFill>
                  <a:latin typeface="+mj-ea"/>
                  <a:ea typeface="+mj-ea"/>
                </a:rPr>
                <a:t>点击添加文本    </a:t>
              </a:r>
              <a:endParaRPr lang="en-US" altLang="zh-CN" sz="1317" kern="0" dirty="0">
                <a:solidFill>
                  <a:sysClr val="window" lastClr="FFFFFF">
                    <a:lumMod val="95000"/>
                  </a:sysClr>
                </a:solidFill>
                <a:latin typeface="+mj-ea"/>
                <a:ea typeface="+mj-ea"/>
              </a:endParaRPr>
            </a:p>
            <a:p>
              <a:pPr fontAlgn="auto">
                <a:spcBef>
                  <a:spcPts val="0"/>
                </a:spcBef>
                <a:spcAft>
                  <a:spcPts val="0"/>
                </a:spcAft>
                <a:defRPr/>
              </a:pPr>
              <a:r>
                <a:rPr lang="zh-CN" altLang="en-US" sz="1317" kern="0" dirty="0">
                  <a:solidFill>
                    <a:sysClr val="window" lastClr="FFFFFF">
                      <a:lumMod val="95000"/>
                    </a:sysClr>
                  </a:solidFill>
                  <a:latin typeface="+mj-ea"/>
                  <a:ea typeface="+mj-ea"/>
                </a:rPr>
                <a:t>点击添加文本</a:t>
              </a:r>
              <a:endParaRPr lang="en-US" altLang="zh-CN" sz="1317" kern="0" dirty="0">
                <a:solidFill>
                  <a:sysClr val="window" lastClr="FFFFFF">
                    <a:lumMod val="95000"/>
                  </a:sysClr>
                </a:solidFill>
                <a:latin typeface="+mj-ea"/>
                <a:ea typeface="+mj-ea"/>
              </a:endParaRPr>
            </a:p>
          </p:txBody>
        </p:sp>
      </p:grpSp>
      <p:grpSp>
        <p:nvGrpSpPr>
          <p:cNvPr id="23" name="组合 22"/>
          <p:cNvGrpSpPr>
            <a:grpSpLocks/>
          </p:cNvGrpSpPr>
          <p:nvPr/>
        </p:nvGrpSpPr>
        <p:grpSpPr bwMode="auto">
          <a:xfrm>
            <a:off x="2402466" y="733693"/>
            <a:ext cx="1890317" cy="1193021"/>
            <a:chOff x="2072433" y="511758"/>
            <a:chExt cx="2009463" cy="1267904"/>
          </a:xfrm>
        </p:grpSpPr>
        <p:sp>
          <p:nvSpPr>
            <p:cNvPr id="24" name="矩形 23"/>
            <p:cNvSpPr/>
            <p:nvPr/>
          </p:nvSpPr>
          <p:spPr>
            <a:xfrm>
              <a:off x="2072433" y="511758"/>
              <a:ext cx="2009463" cy="1267904"/>
            </a:xfrm>
            <a:prstGeom prst="rect">
              <a:avLst/>
            </a:prstGeom>
            <a:solidFill>
              <a:schemeClr val="accent1"/>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sz="1317">
                <a:solidFill>
                  <a:sysClr val="window" lastClr="FFFFFF"/>
                </a:solidFill>
                <a:latin typeface="+mj-ea"/>
                <a:ea typeface="+mj-ea"/>
              </a:endParaRPr>
            </a:p>
          </p:txBody>
        </p:sp>
        <p:sp>
          <p:nvSpPr>
            <p:cNvPr id="25" name="TextBox 18"/>
            <p:cNvSpPr txBox="1">
              <a:spLocks noChangeArrowheads="1"/>
            </p:cNvSpPr>
            <p:nvPr/>
          </p:nvSpPr>
          <p:spPr bwMode="auto">
            <a:xfrm flipH="1">
              <a:off x="2408931" y="867215"/>
              <a:ext cx="1336467" cy="528939"/>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317" kern="0" dirty="0">
                  <a:solidFill>
                    <a:sysClr val="window" lastClr="FFFFFF">
                      <a:lumMod val="95000"/>
                    </a:sysClr>
                  </a:solidFill>
                  <a:latin typeface="+mj-ea"/>
                  <a:ea typeface="+mj-ea"/>
                </a:rPr>
                <a:t>点击添加文本    </a:t>
              </a:r>
              <a:endParaRPr lang="en-US" altLang="zh-CN" sz="1317" kern="0" dirty="0">
                <a:solidFill>
                  <a:sysClr val="window" lastClr="FFFFFF">
                    <a:lumMod val="95000"/>
                  </a:sysClr>
                </a:solidFill>
                <a:latin typeface="+mj-ea"/>
                <a:ea typeface="+mj-ea"/>
              </a:endParaRPr>
            </a:p>
            <a:p>
              <a:pPr fontAlgn="auto">
                <a:spcBef>
                  <a:spcPts val="0"/>
                </a:spcBef>
                <a:spcAft>
                  <a:spcPts val="0"/>
                </a:spcAft>
                <a:defRPr/>
              </a:pPr>
              <a:r>
                <a:rPr lang="zh-CN" altLang="en-US" sz="1317" kern="0" dirty="0">
                  <a:solidFill>
                    <a:sysClr val="window" lastClr="FFFFFF">
                      <a:lumMod val="95000"/>
                    </a:sysClr>
                  </a:solidFill>
                  <a:latin typeface="+mj-ea"/>
                  <a:ea typeface="+mj-ea"/>
                </a:rPr>
                <a:t>点击添加文本</a:t>
              </a:r>
              <a:endParaRPr lang="en-US" altLang="zh-CN" sz="1317" kern="0" dirty="0">
                <a:solidFill>
                  <a:sysClr val="window" lastClr="FFFFFF">
                    <a:lumMod val="95000"/>
                  </a:sysClr>
                </a:solidFill>
                <a:latin typeface="+mj-ea"/>
                <a:ea typeface="+mj-ea"/>
              </a:endParaRPr>
            </a:p>
          </p:txBody>
        </p:sp>
      </p:grpSp>
      <p:sp>
        <p:nvSpPr>
          <p:cNvPr id="26" name="TextBox 25"/>
          <p:cNvSpPr txBox="1"/>
          <p:nvPr/>
        </p:nvSpPr>
        <p:spPr>
          <a:xfrm>
            <a:off x="534545" y="3442252"/>
            <a:ext cx="5866554" cy="1047851"/>
          </a:xfrm>
          <a:prstGeom prst="rect">
            <a:avLst/>
          </a:prstGeom>
          <a:noFill/>
        </p:spPr>
        <p:txBody>
          <a:bodyPr>
            <a:spAutoFit/>
          </a:bodyPr>
          <a:lstStyle/>
          <a:p>
            <a:pPr defTabSz="910314" fontAlgn="auto">
              <a:lnSpc>
                <a:spcPct val="150000"/>
              </a:lnSpc>
              <a:spcBef>
                <a:spcPts val="0"/>
              </a:spcBef>
              <a:spcAft>
                <a:spcPts val="0"/>
              </a:spcAft>
              <a:defRPr/>
            </a:pPr>
            <a:r>
              <a:rPr lang="zh-CN" altLang="en-US" sz="1505" b="1" dirty="0">
                <a:solidFill>
                  <a:schemeClr val="accent1"/>
                </a:solidFill>
                <a:latin typeface="+mn-ea"/>
                <a:ea typeface="+mn-ea"/>
              </a:rPr>
              <a:t>解决方案</a:t>
            </a:r>
            <a:endParaRPr lang="en-US" altLang="zh-CN" sz="1505" b="1" dirty="0">
              <a:solidFill>
                <a:schemeClr val="accent1"/>
              </a:solidFill>
              <a:latin typeface="+mn-ea"/>
              <a:ea typeface="+mn-ea"/>
            </a:endParaRPr>
          </a:p>
          <a:p>
            <a:pPr defTabSz="910314" fontAlgn="auto">
              <a:lnSpc>
                <a:spcPct val="150000"/>
              </a:lnSpc>
              <a:spcBef>
                <a:spcPts val="0"/>
              </a:spcBef>
              <a:spcAft>
                <a:spcPts val="0"/>
              </a:spcAft>
              <a:defRPr/>
            </a:pPr>
            <a:r>
              <a:rPr lang="zh-CN" altLang="en-US" sz="1317" dirty="0">
                <a:solidFill>
                  <a:schemeClr val="tx1">
                    <a:lumMod val="65000"/>
                    <a:lumOff val="35000"/>
                  </a:schemeClr>
                </a:solidFill>
                <a:latin typeface="+mn-ea"/>
                <a:ea typeface="+mn-ea"/>
              </a:rPr>
              <a:t>单击此处添加文本单击此处添加文本 单击此处添加文本单击此处添加文本</a:t>
            </a:r>
            <a:endParaRPr lang="en-US" altLang="zh-CN" sz="1317" dirty="0">
              <a:solidFill>
                <a:schemeClr val="tx1">
                  <a:lumMod val="65000"/>
                  <a:lumOff val="35000"/>
                </a:schemeClr>
              </a:solidFill>
              <a:latin typeface="+mn-ea"/>
              <a:ea typeface="+mn-ea"/>
            </a:endParaRPr>
          </a:p>
          <a:p>
            <a:pPr defTabSz="910314" fontAlgn="auto">
              <a:lnSpc>
                <a:spcPct val="150000"/>
              </a:lnSpc>
              <a:spcBef>
                <a:spcPts val="0"/>
              </a:spcBef>
              <a:spcAft>
                <a:spcPts val="0"/>
              </a:spcAft>
              <a:defRPr/>
            </a:pPr>
            <a:r>
              <a:rPr lang="zh-CN" altLang="en-US" sz="1317" dirty="0">
                <a:solidFill>
                  <a:schemeClr val="tx1">
                    <a:lumMod val="65000"/>
                    <a:lumOff val="35000"/>
                  </a:schemeClr>
                </a:solidFill>
                <a:latin typeface="+mn-ea"/>
                <a:ea typeface="+mn-ea"/>
              </a:rPr>
              <a:t>单击此处添加文本单击此处添加文本 单击此处添加文本单击此处添加文本</a:t>
            </a:r>
            <a:endParaRPr lang="en-US" altLang="zh-CN" sz="1317" dirty="0">
              <a:solidFill>
                <a:schemeClr val="tx1">
                  <a:lumMod val="65000"/>
                  <a:lumOff val="35000"/>
                </a:schemeClr>
              </a:solidFill>
              <a:latin typeface="+mn-ea"/>
              <a:ea typeface="+mn-ea"/>
            </a:endParaRPr>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528"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 calcmode="lin" valueType="num">
                                      <p:cBhvr>
                                        <p:cTn id="14" dur="500" fill="hold"/>
                                        <p:tgtEl>
                                          <p:spTgt spid="14"/>
                                        </p:tgtEl>
                                        <p:attrNameLst>
                                          <p:attrName>ppt_x</p:attrName>
                                        </p:attrNameLst>
                                      </p:cBhvr>
                                      <p:tavLst>
                                        <p:tav tm="0">
                                          <p:val>
                                            <p:fltVal val="0.5"/>
                                          </p:val>
                                        </p:tav>
                                        <p:tav tm="100000">
                                          <p:val>
                                            <p:strVal val="#ppt_x"/>
                                          </p:val>
                                        </p:tav>
                                      </p:tavLst>
                                    </p:anim>
                                    <p:anim calcmode="lin" valueType="num">
                                      <p:cBhvr>
                                        <p:cTn id="15" dur="500" fill="hold"/>
                                        <p:tgtEl>
                                          <p:spTgt spid="14"/>
                                        </p:tgtEl>
                                        <p:attrNameLst>
                                          <p:attrName>ppt_y</p:attrName>
                                        </p:attrNameLst>
                                      </p:cBhvr>
                                      <p:tavLst>
                                        <p:tav tm="0">
                                          <p:val>
                                            <p:fltVal val="0.5"/>
                                          </p:val>
                                        </p:tav>
                                        <p:tav tm="100000">
                                          <p:val>
                                            <p:strVal val="#ppt_y"/>
                                          </p:val>
                                        </p:tav>
                                      </p:tavLst>
                                    </p:anim>
                                  </p:childTnLst>
                                </p:cTn>
                              </p:par>
                              <p:par>
                                <p:cTn id="16" presetID="23" presetClass="entr" presetSubtype="528" fill="hold" nodeType="withEffect">
                                  <p:stCondLst>
                                    <p:cond delay="25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 calcmode="lin" valueType="num">
                                      <p:cBhvr>
                                        <p:cTn id="20" dur="500" fill="hold"/>
                                        <p:tgtEl>
                                          <p:spTgt spid="20"/>
                                        </p:tgtEl>
                                        <p:attrNameLst>
                                          <p:attrName>ppt_x</p:attrName>
                                        </p:attrNameLst>
                                      </p:cBhvr>
                                      <p:tavLst>
                                        <p:tav tm="0">
                                          <p:val>
                                            <p:fltVal val="0.5"/>
                                          </p:val>
                                        </p:tav>
                                        <p:tav tm="100000">
                                          <p:val>
                                            <p:strVal val="#ppt_x"/>
                                          </p:val>
                                        </p:tav>
                                      </p:tavLst>
                                    </p:anim>
                                    <p:anim calcmode="lin" valueType="num">
                                      <p:cBhvr>
                                        <p:cTn id="21" dur="500" fill="hold"/>
                                        <p:tgtEl>
                                          <p:spTgt spid="20"/>
                                        </p:tgtEl>
                                        <p:attrNameLst>
                                          <p:attrName>ppt_y</p:attrName>
                                        </p:attrNameLst>
                                      </p:cBhvr>
                                      <p:tavLst>
                                        <p:tav tm="0">
                                          <p:val>
                                            <p:fltVal val="0.5"/>
                                          </p:val>
                                        </p:tav>
                                        <p:tav tm="100000">
                                          <p:val>
                                            <p:strVal val="#ppt_y"/>
                                          </p:val>
                                        </p:tav>
                                      </p:tavLst>
                                    </p:anim>
                                  </p:childTnLst>
                                </p:cTn>
                              </p:par>
                              <p:par>
                                <p:cTn id="22" presetID="23" presetClass="entr" presetSubtype="528" fill="hold"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 calcmode="lin" valueType="num">
                                      <p:cBhvr>
                                        <p:cTn id="26" dur="500" fill="hold"/>
                                        <p:tgtEl>
                                          <p:spTgt spid="16"/>
                                        </p:tgtEl>
                                        <p:attrNameLst>
                                          <p:attrName>ppt_x</p:attrName>
                                        </p:attrNameLst>
                                      </p:cBhvr>
                                      <p:tavLst>
                                        <p:tav tm="0">
                                          <p:val>
                                            <p:fltVal val="0.5"/>
                                          </p:val>
                                        </p:tav>
                                        <p:tav tm="100000">
                                          <p:val>
                                            <p:strVal val="#ppt_x"/>
                                          </p:val>
                                        </p:tav>
                                      </p:tavLst>
                                    </p:anim>
                                    <p:anim calcmode="lin" valueType="num">
                                      <p:cBhvr>
                                        <p:cTn id="27" dur="500" fill="hold"/>
                                        <p:tgtEl>
                                          <p:spTgt spid="16"/>
                                        </p:tgtEl>
                                        <p:attrNameLst>
                                          <p:attrName>ppt_y</p:attrName>
                                        </p:attrNameLst>
                                      </p:cBhvr>
                                      <p:tavLst>
                                        <p:tav tm="0">
                                          <p:val>
                                            <p:fltVal val="0.5"/>
                                          </p:val>
                                        </p:tav>
                                        <p:tav tm="100000">
                                          <p:val>
                                            <p:strVal val="#ppt_y"/>
                                          </p:val>
                                        </p:tav>
                                      </p:tavLst>
                                    </p:anim>
                                  </p:childTnLst>
                                </p:cTn>
                              </p:par>
                              <p:par>
                                <p:cTn id="28" presetID="23" presetClass="entr" presetSubtype="528" fill="hold" nodeType="withEffect">
                                  <p:stCondLst>
                                    <p:cond delay="30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 calcmode="lin" valueType="num">
                                      <p:cBhvr>
                                        <p:cTn id="32" dur="500" fill="hold"/>
                                        <p:tgtEl>
                                          <p:spTgt spid="23"/>
                                        </p:tgtEl>
                                        <p:attrNameLst>
                                          <p:attrName>ppt_x</p:attrName>
                                        </p:attrNameLst>
                                      </p:cBhvr>
                                      <p:tavLst>
                                        <p:tav tm="0">
                                          <p:val>
                                            <p:fltVal val="0.5"/>
                                          </p:val>
                                        </p:tav>
                                        <p:tav tm="100000">
                                          <p:val>
                                            <p:strVal val="#ppt_x"/>
                                          </p:val>
                                        </p:tav>
                                      </p:tavLst>
                                    </p:anim>
                                    <p:anim calcmode="lin" valueType="num">
                                      <p:cBhvr>
                                        <p:cTn id="33" dur="500" fill="hold"/>
                                        <p:tgtEl>
                                          <p:spTgt spid="23"/>
                                        </p:tgtEl>
                                        <p:attrNameLst>
                                          <p:attrName>ppt_y</p:attrName>
                                        </p:attrNameLst>
                                      </p:cBhvr>
                                      <p:tavLst>
                                        <p:tav tm="0">
                                          <p:val>
                                            <p:fltVal val="0.5"/>
                                          </p:val>
                                        </p:tav>
                                        <p:tav tm="100000">
                                          <p:val>
                                            <p:strVal val="#ppt_y"/>
                                          </p:val>
                                        </p:tav>
                                      </p:tavLst>
                                    </p:anim>
                                  </p:childTnLst>
                                </p:cTn>
                              </p:par>
                              <p:par>
                                <p:cTn id="34" presetID="23" presetClass="entr" presetSubtype="528" fill="hold" nodeType="withEffect">
                                  <p:stCondLst>
                                    <p:cond delay="75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 calcmode="lin" valueType="num">
                                      <p:cBhvr>
                                        <p:cTn id="38" dur="500" fill="hold"/>
                                        <p:tgtEl>
                                          <p:spTgt spid="13"/>
                                        </p:tgtEl>
                                        <p:attrNameLst>
                                          <p:attrName>ppt_x</p:attrName>
                                        </p:attrNameLst>
                                      </p:cBhvr>
                                      <p:tavLst>
                                        <p:tav tm="0">
                                          <p:val>
                                            <p:fltVal val="0.5"/>
                                          </p:val>
                                        </p:tav>
                                        <p:tav tm="100000">
                                          <p:val>
                                            <p:strVal val="#ppt_x"/>
                                          </p:val>
                                        </p:tav>
                                      </p:tavLst>
                                    </p:anim>
                                    <p:anim calcmode="lin" valueType="num">
                                      <p:cBhvr>
                                        <p:cTn id="39" dur="500" fill="hold"/>
                                        <p:tgtEl>
                                          <p:spTgt spid="13"/>
                                        </p:tgtEl>
                                        <p:attrNameLst>
                                          <p:attrName>ppt_y</p:attrName>
                                        </p:attrNameLst>
                                      </p:cBhvr>
                                      <p:tavLst>
                                        <p:tav tm="0">
                                          <p:val>
                                            <p:fltVal val="0.5"/>
                                          </p:val>
                                        </p:tav>
                                        <p:tav tm="100000">
                                          <p:val>
                                            <p:strVal val="#ppt_y"/>
                                          </p:val>
                                        </p:tav>
                                      </p:tavLst>
                                    </p:anim>
                                  </p:childTnLst>
                                </p:cTn>
                              </p:par>
                              <p:par>
                                <p:cTn id="40" presetID="23" presetClass="entr" presetSubtype="528" fill="hold" nodeType="withEffect">
                                  <p:stCondLst>
                                    <p:cond delay="10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 calcmode="lin" valueType="num">
                                      <p:cBhvr>
                                        <p:cTn id="44" dur="500" fill="hold"/>
                                        <p:tgtEl>
                                          <p:spTgt spid="17"/>
                                        </p:tgtEl>
                                        <p:attrNameLst>
                                          <p:attrName>ppt_x</p:attrName>
                                        </p:attrNameLst>
                                      </p:cBhvr>
                                      <p:tavLst>
                                        <p:tav tm="0">
                                          <p:val>
                                            <p:fltVal val="0.5"/>
                                          </p:val>
                                        </p:tav>
                                        <p:tav tm="100000">
                                          <p:val>
                                            <p:strVal val="#ppt_x"/>
                                          </p:val>
                                        </p:tav>
                                      </p:tavLst>
                                    </p:anim>
                                    <p:anim calcmode="lin" valueType="num">
                                      <p:cBhvr>
                                        <p:cTn id="45" dur="500" fill="hold"/>
                                        <p:tgtEl>
                                          <p:spTgt spid="17"/>
                                        </p:tgtEl>
                                        <p:attrNameLst>
                                          <p:attrName>ppt_y</p:attrName>
                                        </p:attrNameLst>
                                      </p:cBhvr>
                                      <p:tavLst>
                                        <p:tav tm="0">
                                          <p:val>
                                            <p:fltVal val="0.5"/>
                                          </p:val>
                                        </p:tav>
                                        <p:tav tm="100000">
                                          <p:val>
                                            <p:strVal val="#ppt_y"/>
                                          </p:val>
                                        </p:tav>
                                      </p:tavLst>
                                    </p:anim>
                                  </p:childTnLst>
                                </p:cTn>
                              </p:par>
                            </p:childTnLst>
                          </p:cTn>
                        </p:par>
                        <p:par>
                          <p:cTn id="46" fill="hold">
                            <p:stCondLst>
                              <p:cond delay="2000"/>
                            </p:stCondLst>
                            <p:childTnLst>
                              <p:par>
                                <p:cTn id="47" presetID="22" presetClass="entr" presetSubtype="8"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left)">
                                      <p:cBhvr>
                                        <p:cTn id="49"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a:grpSpLocks/>
          </p:cNvGrpSpPr>
          <p:nvPr/>
        </p:nvGrpSpPr>
        <p:grpSpPr bwMode="auto">
          <a:xfrm>
            <a:off x="2668245" y="1099513"/>
            <a:ext cx="3909045" cy="2632408"/>
            <a:chOff x="2588507" y="1383995"/>
            <a:chExt cx="3907055" cy="2960894"/>
          </a:xfrm>
        </p:grpSpPr>
        <p:sp>
          <p:nvSpPr>
            <p:cNvPr id="47" name="Freeform 2"/>
            <p:cNvSpPr>
              <a:spLocks/>
            </p:cNvSpPr>
            <p:nvPr/>
          </p:nvSpPr>
          <p:spPr bwMode="blackWhite">
            <a:xfrm>
              <a:off x="3883894" y="1783707"/>
              <a:ext cx="1249123" cy="2561182"/>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gradFill>
              <a:gsLst>
                <a:gs pos="1667">
                  <a:srgbClr val="00B0F0">
                    <a:lumMod val="65000"/>
                    <a:lumOff val="35000"/>
                  </a:srgbClr>
                </a:gs>
                <a:gs pos="51000">
                  <a:srgbClr val="00B0F0"/>
                </a:gs>
                <a:gs pos="100000">
                  <a:srgbClr val="0070C0"/>
                </a:gs>
              </a:gsLst>
              <a:lin ang="5400000" scaled="0"/>
            </a:gradFill>
            <a:ln w="25400" cap="flat" cmpd="sng" algn="ctr">
              <a:noFill/>
              <a:prstDash val="solid"/>
            </a:ln>
            <a:effectLst>
              <a:outerShdw blurRad="152400" dist="38100" dir="5400000" algn="t" rotWithShape="0">
                <a:prstClr val="black">
                  <a:alpha val="96000"/>
                </a:prstClr>
              </a:outerShdw>
            </a:effectLst>
          </p:spPr>
          <p:txBody>
            <a:bodyPr lIns="87751" tIns="43875" rIns="87751" bIns="43875" anchor="ctr"/>
            <a:lstStyle/>
            <a:p>
              <a:pPr fontAlgn="auto">
                <a:lnSpc>
                  <a:spcPct val="120000"/>
                </a:lnSpc>
                <a:spcBef>
                  <a:spcPts val="0"/>
                </a:spcBef>
                <a:spcAft>
                  <a:spcPts val="0"/>
                </a:spcAft>
                <a:defRPr/>
              </a:pPr>
              <a:endParaRPr lang="zh-CN" altLang="en-US" sz="3856" b="1" kern="0">
                <a:solidFill>
                  <a:sysClr val="window" lastClr="FFFFFF"/>
                </a:solidFill>
                <a:latin typeface="微软雅黑" pitchFamily="34" charset="-122"/>
                <a:ea typeface="微软雅黑" pitchFamily="34" charset="-122"/>
              </a:endParaRPr>
            </a:p>
          </p:txBody>
        </p:sp>
        <p:sp>
          <p:nvSpPr>
            <p:cNvPr id="48" name="Freeform 3"/>
            <p:cNvSpPr>
              <a:spLocks/>
            </p:cNvSpPr>
            <p:nvPr/>
          </p:nvSpPr>
          <p:spPr bwMode="blackWhite">
            <a:xfrm>
              <a:off x="3085470" y="1383995"/>
              <a:ext cx="2947454" cy="1105087"/>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gradFill>
              <a:gsLst>
                <a:gs pos="1667">
                  <a:srgbClr val="00B0F0">
                    <a:lumMod val="65000"/>
                    <a:lumOff val="35000"/>
                  </a:srgbClr>
                </a:gs>
                <a:gs pos="51000">
                  <a:srgbClr val="00B0F0"/>
                </a:gs>
                <a:gs pos="100000">
                  <a:srgbClr val="0070C0"/>
                </a:gs>
              </a:gsLst>
              <a:lin ang="5400000" scaled="0"/>
            </a:gradFill>
            <a:ln w="25400" cap="flat" cmpd="sng" algn="ctr">
              <a:noFill/>
              <a:prstDash val="solid"/>
            </a:ln>
            <a:effectLst>
              <a:outerShdw blurRad="152400" dist="38100" dir="5400000" algn="t" rotWithShape="0">
                <a:prstClr val="black">
                  <a:alpha val="96000"/>
                </a:prstClr>
              </a:outerShdw>
            </a:effectLst>
          </p:spPr>
          <p:txBody>
            <a:bodyPr lIns="87751" tIns="43875" rIns="87751" bIns="43875" anchor="ctr"/>
            <a:lstStyle/>
            <a:p>
              <a:pPr fontAlgn="auto">
                <a:lnSpc>
                  <a:spcPct val="120000"/>
                </a:lnSpc>
                <a:spcBef>
                  <a:spcPts val="0"/>
                </a:spcBef>
                <a:spcAft>
                  <a:spcPts val="0"/>
                </a:spcAft>
                <a:defRPr/>
              </a:pPr>
              <a:endParaRPr lang="zh-CN" altLang="en-US" sz="3856" b="1" kern="0">
                <a:solidFill>
                  <a:sysClr val="window" lastClr="FFFFFF"/>
                </a:solidFill>
                <a:latin typeface="微软雅黑" pitchFamily="34" charset="-122"/>
                <a:ea typeface="微软雅黑" pitchFamily="34" charset="-122"/>
              </a:endParaRPr>
            </a:p>
          </p:txBody>
        </p:sp>
        <p:sp>
          <p:nvSpPr>
            <p:cNvPr id="49" name="Oval 4"/>
            <p:cNvSpPr>
              <a:spLocks noChangeArrowheads="1"/>
            </p:cNvSpPr>
            <p:nvPr/>
          </p:nvSpPr>
          <p:spPr bwMode="blackWhite">
            <a:xfrm>
              <a:off x="4431598" y="1748438"/>
              <a:ext cx="153716" cy="149473"/>
            </a:xfrm>
            <a:prstGeom prst="ellipse">
              <a:avLst/>
            </a:prstGeom>
            <a:gradFill>
              <a:gsLst>
                <a:gs pos="0">
                  <a:schemeClr val="bg1"/>
                </a:gs>
                <a:gs pos="100000">
                  <a:srgbClr val="00B0F0"/>
                </a:gs>
              </a:gsLst>
              <a:lin ang="5400000" scaled="0"/>
            </a:gradFill>
            <a:ln w="25400" cap="flat" cmpd="sng" algn="ctr">
              <a:noFill/>
              <a:prstDash val="solid"/>
            </a:ln>
            <a:effectLst>
              <a:outerShdw blurRad="50800" dist="38100" dir="5400000" algn="t" rotWithShape="0">
                <a:prstClr val="black">
                  <a:alpha val="40000"/>
                </a:prstClr>
              </a:outerShdw>
            </a:effectLst>
          </p:spPr>
          <p:txBody>
            <a:bodyPr lIns="87751" tIns="43875" rIns="87751" bIns="43875" anchor="ctr"/>
            <a:lstStyle/>
            <a:p>
              <a:pPr fontAlgn="auto">
                <a:lnSpc>
                  <a:spcPct val="120000"/>
                </a:lnSpc>
                <a:spcBef>
                  <a:spcPts val="0"/>
                </a:spcBef>
                <a:spcAft>
                  <a:spcPts val="0"/>
                </a:spcAft>
                <a:defRPr/>
              </a:pPr>
              <a:endParaRPr lang="zh-CN" altLang="en-US" sz="3856" b="1" kern="0">
                <a:solidFill>
                  <a:sysClr val="window" lastClr="FFFFFF"/>
                </a:solidFill>
                <a:latin typeface="微软雅黑" pitchFamily="34" charset="-122"/>
                <a:ea typeface="微软雅黑" pitchFamily="34" charset="-122"/>
              </a:endParaRPr>
            </a:p>
          </p:txBody>
        </p:sp>
        <p:sp>
          <p:nvSpPr>
            <p:cNvPr id="50" name="Line 5"/>
            <p:cNvSpPr>
              <a:spLocks noChangeShapeType="1"/>
            </p:cNvSpPr>
            <p:nvPr/>
          </p:nvSpPr>
          <p:spPr bwMode="blackWhite">
            <a:xfrm>
              <a:off x="5932934" y="1523390"/>
              <a:ext cx="529796" cy="1271355"/>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87751" tIns="43875" rIns="87751" bIns="43875" anchor="ctr"/>
            <a:lstStyle/>
            <a:p>
              <a:pPr fontAlgn="auto">
                <a:lnSpc>
                  <a:spcPct val="120000"/>
                </a:lnSpc>
                <a:spcBef>
                  <a:spcPts val="0"/>
                </a:spcBef>
                <a:spcAft>
                  <a:spcPts val="0"/>
                </a:spcAft>
                <a:defRPr/>
              </a:pPr>
              <a:endParaRPr lang="zh-CN" altLang="en-US" sz="1129" kern="0">
                <a:solidFill>
                  <a:srgbClr val="4D4D4D"/>
                </a:solidFill>
                <a:latin typeface="微软雅黑" pitchFamily="34" charset="-122"/>
                <a:ea typeface="微软雅黑" pitchFamily="34" charset="-122"/>
              </a:endParaRPr>
            </a:p>
          </p:txBody>
        </p:sp>
        <p:sp>
          <p:nvSpPr>
            <p:cNvPr id="51" name="Line 6"/>
            <p:cNvSpPr>
              <a:spLocks noChangeShapeType="1"/>
            </p:cNvSpPr>
            <p:nvPr/>
          </p:nvSpPr>
          <p:spPr bwMode="blackWhite">
            <a:xfrm>
              <a:off x="5922487" y="1523390"/>
              <a:ext cx="0" cy="1262957"/>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87751" tIns="43875" rIns="87751" bIns="43875" anchor="ctr"/>
            <a:lstStyle/>
            <a:p>
              <a:pPr fontAlgn="auto">
                <a:lnSpc>
                  <a:spcPct val="120000"/>
                </a:lnSpc>
                <a:spcBef>
                  <a:spcPts val="0"/>
                </a:spcBef>
                <a:spcAft>
                  <a:spcPts val="0"/>
                </a:spcAft>
                <a:defRPr/>
              </a:pPr>
              <a:endParaRPr lang="zh-CN" altLang="en-US" sz="1129" kern="0">
                <a:solidFill>
                  <a:srgbClr val="4D4D4D"/>
                </a:solidFill>
                <a:latin typeface="微软雅黑" pitchFamily="34" charset="-122"/>
                <a:ea typeface="微软雅黑" pitchFamily="34" charset="-122"/>
              </a:endParaRPr>
            </a:p>
          </p:txBody>
        </p:sp>
        <p:sp>
          <p:nvSpPr>
            <p:cNvPr id="52" name="Line 7"/>
            <p:cNvSpPr>
              <a:spLocks noChangeShapeType="1"/>
            </p:cNvSpPr>
            <p:nvPr/>
          </p:nvSpPr>
          <p:spPr bwMode="blackWhite">
            <a:xfrm flipH="1">
              <a:off x="5362844" y="1526749"/>
              <a:ext cx="552181" cy="1231047"/>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87751" tIns="43875" rIns="87751" bIns="43875" anchor="ctr"/>
            <a:lstStyle/>
            <a:p>
              <a:pPr fontAlgn="auto">
                <a:lnSpc>
                  <a:spcPct val="120000"/>
                </a:lnSpc>
                <a:spcBef>
                  <a:spcPts val="0"/>
                </a:spcBef>
                <a:spcAft>
                  <a:spcPts val="0"/>
                </a:spcAft>
                <a:defRPr/>
              </a:pPr>
              <a:endParaRPr lang="zh-CN" altLang="en-US" sz="1129" kern="0">
                <a:solidFill>
                  <a:srgbClr val="4D4D4D"/>
                </a:solidFill>
                <a:latin typeface="微软雅黑" pitchFamily="34" charset="-122"/>
                <a:ea typeface="微软雅黑" pitchFamily="34" charset="-122"/>
              </a:endParaRPr>
            </a:p>
          </p:txBody>
        </p:sp>
        <p:sp>
          <p:nvSpPr>
            <p:cNvPr id="53" name="Freeform 8"/>
            <p:cNvSpPr>
              <a:spLocks/>
            </p:cNvSpPr>
            <p:nvPr/>
          </p:nvSpPr>
          <p:spPr bwMode="blackWhite">
            <a:xfrm>
              <a:off x="5297179" y="2766193"/>
              <a:ext cx="1198383" cy="384598"/>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00B0F0"/>
            </a:solidFill>
            <a:ln w="3175" cap="flat" cmpd="sng" algn="ctr">
              <a:solidFill>
                <a:srgbClr val="D7D7D7"/>
              </a:solidFill>
              <a:prstDash val="solid"/>
            </a:ln>
            <a:effectLst>
              <a:outerShdw blurRad="50800" dist="38100" dir="5400000" algn="t" rotWithShape="0">
                <a:prstClr val="black">
                  <a:alpha val="40000"/>
                </a:prstClr>
              </a:outerShdw>
            </a:effectLst>
          </p:spPr>
          <p:txBody>
            <a:bodyPr lIns="87751" tIns="43875" rIns="87751" bIns="43875" anchor="ctr"/>
            <a:lstStyle/>
            <a:p>
              <a:pPr fontAlgn="auto">
                <a:lnSpc>
                  <a:spcPct val="120000"/>
                </a:lnSpc>
                <a:spcBef>
                  <a:spcPts val="0"/>
                </a:spcBef>
                <a:spcAft>
                  <a:spcPts val="0"/>
                </a:spcAft>
                <a:defRPr/>
              </a:pPr>
              <a:endParaRPr lang="zh-CN" altLang="en-US" sz="1129" kern="0">
                <a:solidFill>
                  <a:srgbClr val="4D4D4D"/>
                </a:solidFill>
                <a:latin typeface="微软雅黑" pitchFamily="34" charset="-122"/>
                <a:ea typeface="微软雅黑" pitchFamily="34" charset="-122"/>
              </a:endParaRPr>
            </a:p>
          </p:txBody>
        </p:sp>
        <p:sp>
          <p:nvSpPr>
            <p:cNvPr id="54" name="Line 9"/>
            <p:cNvSpPr>
              <a:spLocks noChangeShapeType="1"/>
            </p:cNvSpPr>
            <p:nvPr/>
          </p:nvSpPr>
          <p:spPr bwMode="blackWhite">
            <a:xfrm>
              <a:off x="3222769" y="2435339"/>
              <a:ext cx="529796" cy="1269675"/>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87751" tIns="43875" rIns="87751" bIns="43875" anchor="ctr"/>
            <a:lstStyle/>
            <a:p>
              <a:pPr fontAlgn="auto">
                <a:lnSpc>
                  <a:spcPct val="120000"/>
                </a:lnSpc>
                <a:spcBef>
                  <a:spcPts val="0"/>
                </a:spcBef>
                <a:spcAft>
                  <a:spcPts val="0"/>
                </a:spcAft>
                <a:defRPr/>
              </a:pPr>
              <a:endParaRPr lang="zh-CN" altLang="en-US" sz="1129" kern="0">
                <a:solidFill>
                  <a:srgbClr val="4D4D4D"/>
                </a:solidFill>
                <a:latin typeface="微软雅黑" pitchFamily="34" charset="-122"/>
                <a:ea typeface="微软雅黑" pitchFamily="34" charset="-122"/>
              </a:endParaRPr>
            </a:p>
          </p:txBody>
        </p:sp>
        <p:sp>
          <p:nvSpPr>
            <p:cNvPr id="55" name="Line 10"/>
            <p:cNvSpPr>
              <a:spLocks noChangeShapeType="1"/>
            </p:cNvSpPr>
            <p:nvPr/>
          </p:nvSpPr>
          <p:spPr bwMode="blackWhite">
            <a:xfrm>
              <a:off x="3215307" y="2435339"/>
              <a:ext cx="0" cy="1262957"/>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87751" tIns="43875" rIns="87751" bIns="43875" anchor="ctr"/>
            <a:lstStyle/>
            <a:p>
              <a:pPr fontAlgn="auto">
                <a:lnSpc>
                  <a:spcPct val="120000"/>
                </a:lnSpc>
                <a:spcBef>
                  <a:spcPts val="0"/>
                </a:spcBef>
                <a:spcAft>
                  <a:spcPts val="0"/>
                </a:spcAft>
                <a:defRPr/>
              </a:pPr>
              <a:endParaRPr lang="zh-CN" altLang="en-US" sz="1129" kern="0">
                <a:solidFill>
                  <a:srgbClr val="4D4D4D"/>
                </a:solidFill>
                <a:latin typeface="微软雅黑" pitchFamily="34" charset="-122"/>
                <a:ea typeface="微软雅黑" pitchFamily="34" charset="-122"/>
              </a:endParaRPr>
            </a:p>
          </p:txBody>
        </p:sp>
        <p:sp>
          <p:nvSpPr>
            <p:cNvPr id="56" name="Line 11"/>
            <p:cNvSpPr>
              <a:spLocks noChangeShapeType="1"/>
            </p:cNvSpPr>
            <p:nvPr/>
          </p:nvSpPr>
          <p:spPr bwMode="blackWhite">
            <a:xfrm flipH="1">
              <a:off x="2646709" y="2437018"/>
              <a:ext cx="561135" cy="1239444"/>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87751" tIns="43875" rIns="87751" bIns="43875" anchor="ctr"/>
            <a:lstStyle/>
            <a:p>
              <a:pPr fontAlgn="auto">
                <a:lnSpc>
                  <a:spcPct val="120000"/>
                </a:lnSpc>
                <a:spcBef>
                  <a:spcPts val="0"/>
                </a:spcBef>
                <a:spcAft>
                  <a:spcPts val="0"/>
                </a:spcAft>
                <a:defRPr/>
              </a:pPr>
              <a:endParaRPr lang="zh-CN" altLang="en-US" sz="1129" kern="0">
                <a:solidFill>
                  <a:srgbClr val="4D4D4D"/>
                </a:solidFill>
                <a:latin typeface="微软雅黑" pitchFamily="34" charset="-122"/>
                <a:ea typeface="微软雅黑" pitchFamily="34" charset="-122"/>
              </a:endParaRPr>
            </a:p>
          </p:txBody>
        </p:sp>
        <p:sp>
          <p:nvSpPr>
            <p:cNvPr id="57" name="Freeform 12"/>
            <p:cNvSpPr>
              <a:spLocks/>
            </p:cNvSpPr>
            <p:nvPr/>
          </p:nvSpPr>
          <p:spPr bwMode="blackWhite">
            <a:xfrm>
              <a:off x="2588507" y="3676462"/>
              <a:ext cx="1198382" cy="384598"/>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FFC000"/>
            </a:solidFill>
            <a:ln w="3175" cap="flat" cmpd="sng" algn="ctr">
              <a:solidFill>
                <a:srgbClr val="D7D7D7"/>
              </a:solidFill>
              <a:prstDash val="solid"/>
            </a:ln>
            <a:effectLst>
              <a:outerShdw blurRad="50800" dist="38100" dir="5400000" algn="t" rotWithShape="0">
                <a:prstClr val="black">
                  <a:alpha val="40000"/>
                </a:prstClr>
              </a:outerShdw>
            </a:effectLst>
          </p:spPr>
          <p:txBody>
            <a:bodyPr lIns="87751" tIns="43875" rIns="87751" bIns="43875" anchor="ctr"/>
            <a:lstStyle/>
            <a:p>
              <a:pPr fontAlgn="auto">
                <a:lnSpc>
                  <a:spcPct val="120000"/>
                </a:lnSpc>
                <a:spcBef>
                  <a:spcPts val="0"/>
                </a:spcBef>
                <a:spcAft>
                  <a:spcPts val="0"/>
                </a:spcAft>
                <a:defRPr/>
              </a:pPr>
              <a:endParaRPr lang="zh-CN" altLang="en-US" sz="1129" kern="0">
                <a:solidFill>
                  <a:srgbClr val="4D4D4D"/>
                </a:solidFill>
                <a:latin typeface="微软雅黑" pitchFamily="34" charset="-122"/>
                <a:ea typeface="微软雅黑" pitchFamily="34" charset="-122"/>
              </a:endParaRPr>
            </a:p>
          </p:txBody>
        </p:sp>
      </p:grpSp>
      <p:sp>
        <p:nvSpPr>
          <p:cNvPr id="58" name="TextBox 53"/>
          <p:cNvSpPr txBox="1">
            <a:spLocks noChangeArrowheads="1"/>
          </p:cNvSpPr>
          <p:nvPr/>
        </p:nvSpPr>
        <p:spPr bwMode="auto">
          <a:xfrm>
            <a:off x="621147" y="2737489"/>
            <a:ext cx="2100851" cy="320209"/>
          </a:xfrm>
          <a:prstGeom prst="rect">
            <a:avLst/>
          </a:prstGeom>
          <a:noFill/>
          <a:ln>
            <a:noFill/>
          </a:ln>
          <a:extLst/>
        </p:spPr>
        <p:txBody>
          <a:bodyPr lIns="87751" tIns="43875" rIns="87751" bIns="43875">
            <a:spAutoFit/>
          </a:bodyPr>
          <a:lstStyle>
            <a:defPPr>
              <a:defRPr lang="zh-CN"/>
            </a:defPPr>
            <a:lvl1pPr algn="r" defTabSz="932962" fontAlgn="auto">
              <a:spcBef>
                <a:spcPts val="0"/>
              </a:spcBef>
              <a:spcAft>
                <a:spcPts val="0"/>
              </a:spcAft>
              <a:defRPr sz="1600" b="1">
                <a:solidFill>
                  <a:schemeClr val="bg1"/>
                </a:solidFill>
                <a:latin typeface="微软雅黑" pitchFamily="34" charset="-122"/>
                <a:ea typeface="微软雅黑" pitchFamily="34" charset="-122"/>
                <a:cs typeface="宋体" pitchFamily="2" charset="-122"/>
              </a:defRPr>
            </a:lvl1pPr>
          </a:lstStyle>
          <a:p>
            <a:pPr algn="l">
              <a:defRPr/>
            </a:pPr>
            <a:r>
              <a:rPr lang="zh-CN" altLang="en-US" sz="1505" kern="0" dirty="0">
                <a:solidFill>
                  <a:srgbClr val="0070C0"/>
                </a:solidFill>
              </a:rPr>
              <a:t>单击此处添加标题</a:t>
            </a:r>
          </a:p>
        </p:txBody>
      </p:sp>
      <p:sp>
        <p:nvSpPr>
          <p:cNvPr id="59" name="TextBox 58"/>
          <p:cNvSpPr txBox="1">
            <a:spLocks noChangeArrowheads="1"/>
          </p:cNvSpPr>
          <p:nvPr/>
        </p:nvSpPr>
        <p:spPr bwMode="auto">
          <a:xfrm>
            <a:off x="621147" y="2958474"/>
            <a:ext cx="1763401" cy="1044253"/>
          </a:xfrm>
          <a:prstGeom prst="rect">
            <a:avLst/>
          </a:prstGeom>
          <a:noFill/>
          <a:ln w="9525">
            <a:noFill/>
            <a:miter lim="800000"/>
            <a:headEnd/>
            <a:tailEnd/>
          </a:ln>
        </p:spPr>
        <p:txBody>
          <a:bodyPr lIns="87751" tIns="43875" rIns="87751" bIns="43875">
            <a:spAutoFit/>
          </a:bodyPr>
          <a:lstStyle/>
          <a:p>
            <a:pPr defTabSz="876510">
              <a:lnSpc>
                <a:spcPct val="150000"/>
              </a:lnSpc>
            </a:pPr>
            <a:r>
              <a:rPr lang="zh-CN" altLang="en-US" sz="1035">
                <a:solidFill>
                  <a:srgbClr val="0070C0"/>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60" name="TextBox 53"/>
          <p:cNvSpPr txBox="1">
            <a:spLocks noChangeArrowheads="1"/>
          </p:cNvSpPr>
          <p:nvPr/>
        </p:nvSpPr>
        <p:spPr bwMode="auto">
          <a:xfrm>
            <a:off x="6315989" y="1804276"/>
            <a:ext cx="2144152" cy="320209"/>
          </a:xfrm>
          <a:prstGeom prst="rect">
            <a:avLst/>
          </a:prstGeom>
          <a:noFill/>
          <a:ln w="9525">
            <a:noFill/>
            <a:miter lim="800000"/>
            <a:headEnd/>
            <a:tailEnd/>
          </a:ln>
        </p:spPr>
        <p:txBody>
          <a:bodyPr lIns="87751" tIns="43875" rIns="87751" bIns="43875">
            <a:spAutoFit/>
          </a:bodyPr>
          <a:lstStyle/>
          <a:p>
            <a:pPr algn="r" defTabSz="876510"/>
            <a:r>
              <a:rPr lang="zh-CN" altLang="en-US" sz="1505" b="1">
                <a:solidFill>
                  <a:srgbClr val="0070C0"/>
                </a:solidFill>
                <a:latin typeface="微软雅黑" pitchFamily="34" charset="-122"/>
                <a:ea typeface="微软雅黑" pitchFamily="34" charset="-122"/>
              </a:rPr>
              <a:t>单击此处添加标题</a:t>
            </a:r>
            <a:endParaRPr lang="zh-CN" altLang="en-US" sz="2257">
              <a:solidFill>
                <a:srgbClr val="0070C0"/>
              </a:solidFill>
              <a:ea typeface="微软雅黑" pitchFamily="34" charset="-122"/>
            </a:endParaRPr>
          </a:p>
        </p:txBody>
      </p:sp>
      <p:sp>
        <p:nvSpPr>
          <p:cNvPr id="61" name="TextBox 60"/>
          <p:cNvSpPr txBox="1">
            <a:spLocks noChangeArrowheads="1"/>
          </p:cNvSpPr>
          <p:nvPr/>
        </p:nvSpPr>
        <p:spPr bwMode="auto">
          <a:xfrm>
            <a:off x="6696742" y="2043179"/>
            <a:ext cx="1763400" cy="1044253"/>
          </a:xfrm>
          <a:prstGeom prst="rect">
            <a:avLst/>
          </a:prstGeom>
          <a:noFill/>
          <a:ln w="9525">
            <a:noFill/>
            <a:miter lim="800000"/>
            <a:headEnd/>
            <a:tailEnd/>
          </a:ln>
        </p:spPr>
        <p:txBody>
          <a:bodyPr lIns="87751" tIns="43875" rIns="87751" bIns="43875">
            <a:spAutoFit/>
          </a:bodyPr>
          <a:lstStyle/>
          <a:p>
            <a:pPr defTabSz="876510">
              <a:lnSpc>
                <a:spcPct val="150000"/>
              </a:lnSpc>
            </a:pPr>
            <a:r>
              <a:rPr lang="zh-CN" altLang="en-US" sz="1035">
                <a:solidFill>
                  <a:srgbClr val="0070C0"/>
                </a:solidFill>
                <a:latin typeface="微软雅黑" pitchFamily="34" charset="-122"/>
                <a:ea typeface="微软雅黑" pitchFamily="34" charset="-122"/>
              </a:rPr>
              <a:t>单击此处添加段落文本单击此处添加段落文本单击此处添加段落文本单击此处添加段落文本</a:t>
            </a:r>
          </a:p>
        </p:txBody>
      </p:sp>
      <p:pic>
        <p:nvPicPr>
          <p:cNvPr id="62" name="Picture 12" descr="S11_Rafa"/>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01939" y="2053630"/>
            <a:ext cx="685353" cy="598750"/>
          </a:xfrm>
          <a:prstGeom prst="rect">
            <a:avLst/>
          </a:prstGeom>
          <a:noFill/>
          <a:ln w="9525">
            <a:noFill/>
            <a:miter lim="800000"/>
            <a:headEnd/>
            <a:tailEnd/>
          </a:ln>
        </p:spPr>
      </p:pic>
      <p:pic>
        <p:nvPicPr>
          <p:cNvPr id="63" name="Picture 13" descr="S11_Rafa"/>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223820" y="1099513"/>
            <a:ext cx="710735" cy="621147"/>
          </a:xfrm>
          <a:prstGeom prst="rect">
            <a:avLst/>
          </a:prstGeom>
          <a:noFill/>
          <a:ln w="9525">
            <a:noFill/>
            <a:miter lim="800000"/>
            <a:headEnd/>
            <a:tailEnd/>
          </a:ln>
        </p:spPr>
      </p:pic>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Scale>
                                      <p:cBhvr>
                                        <p:cTn id="7"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6"/>
                                        </p:tgtEl>
                                        <p:attrNameLst>
                                          <p:attrName>ppt_x</p:attrName>
                                          <p:attrName>ppt_y</p:attrName>
                                        </p:attrNameLst>
                                      </p:cBhvr>
                                    </p:animMotion>
                                    <p:animEffect transition="in" filter="fade">
                                      <p:cBhvr>
                                        <p:cTn id="9" dur="1000"/>
                                        <p:tgtEl>
                                          <p:spTgt spid="46"/>
                                        </p:tgtEl>
                                      </p:cBhvr>
                                    </p:animEffec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62"/>
                                        </p:tgtEl>
                                        <p:attrNameLst>
                                          <p:attrName>style.visibility</p:attrName>
                                        </p:attrNameLst>
                                      </p:cBhvr>
                                      <p:to>
                                        <p:strVal val="visible"/>
                                      </p:to>
                                    </p:set>
                                  </p:childTnLst>
                                </p:cTn>
                              </p:par>
                              <p:par>
                                <p:cTn id="13" presetID="35" presetClass="emph" presetSubtype="0" repeatCount="5000" fill="hold" nodeType="withEffect">
                                  <p:stCondLst>
                                    <p:cond delay="0"/>
                                  </p:stCondLst>
                                  <p:childTnLst>
                                    <p:anim calcmode="discrete" valueType="str">
                                      <p:cBhvr>
                                        <p:cTn id="14" dur="100" fill="hold"/>
                                        <p:tgtEl>
                                          <p:spTgt spid="62"/>
                                        </p:tgtEl>
                                        <p:attrNameLst>
                                          <p:attrName>style.visibility</p:attrName>
                                        </p:attrNameLst>
                                      </p:cBhvr>
                                      <p:tavLst>
                                        <p:tav tm="0">
                                          <p:val>
                                            <p:strVal val="hidden"/>
                                          </p:val>
                                        </p:tav>
                                        <p:tav tm="50000">
                                          <p:val>
                                            <p:strVal val="visible"/>
                                          </p:val>
                                        </p:tav>
                                      </p:tavLst>
                                    </p:anim>
                                  </p:childTnLst>
                                </p:cTn>
                              </p:par>
                            </p:childTnLst>
                          </p:cTn>
                        </p:par>
                        <p:par>
                          <p:cTn id="15" fill="hold">
                            <p:stCondLst>
                              <p:cond delay="1500"/>
                            </p:stCondLst>
                            <p:childTnLst>
                              <p:par>
                                <p:cTn id="16" presetID="1" presetClass="entr" presetSubtype="0" fill="hold" nodeType="afterEffect">
                                  <p:stCondLst>
                                    <p:cond delay="0"/>
                                  </p:stCondLst>
                                  <p:childTnLst>
                                    <p:set>
                                      <p:cBhvr>
                                        <p:cTn id="17" dur="1" fill="hold">
                                          <p:stCondLst>
                                            <p:cond delay="0"/>
                                          </p:stCondLst>
                                        </p:cTn>
                                        <p:tgtEl>
                                          <p:spTgt spid="63"/>
                                        </p:tgtEl>
                                        <p:attrNameLst>
                                          <p:attrName>style.visibility</p:attrName>
                                        </p:attrNameLst>
                                      </p:cBhvr>
                                      <p:to>
                                        <p:strVal val="visible"/>
                                      </p:to>
                                    </p:set>
                                  </p:childTnLst>
                                </p:cTn>
                              </p:par>
                              <p:par>
                                <p:cTn id="18" presetID="35" presetClass="emph" presetSubtype="0" repeatCount="5000" fill="hold" nodeType="withEffect">
                                  <p:stCondLst>
                                    <p:cond delay="0"/>
                                  </p:stCondLst>
                                  <p:childTnLst>
                                    <p:anim calcmode="discrete" valueType="str">
                                      <p:cBhvr>
                                        <p:cTn id="19" dur="100" fill="hold"/>
                                        <p:tgtEl>
                                          <p:spTgt spid="63"/>
                                        </p:tgtEl>
                                        <p:attrNameLst>
                                          <p:attrName>style.visibility</p:attrName>
                                        </p:attrNameLst>
                                      </p:cBhvr>
                                      <p:tavLst>
                                        <p:tav tm="0">
                                          <p:val>
                                            <p:strVal val="hidden"/>
                                          </p:val>
                                        </p:tav>
                                        <p:tav tm="50000">
                                          <p:val>
                                            <p:strVal val="visible"/>
                                          </p:val>
                                        </p:tav>
                                      </p:tavLst>
                                    </p:anim>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58"/>
                                        </p:tgtEl>
                                        <p:attrNameLst>
                                          <p:attrName>style.visibility</p:attrName>
                                        </p:attrNameLst>
                                      </p:cBhvr>
                                      <p:to>
                                        <p:strVal val="visible"/>
                                      </p:to>
                                    </p:set>
                                    <p:anim calcmode="lin" valueType="num">
                                      <p:cBhvr additive="base">
                                        <p:cTn id="23" dur="500" fill="hold"/>
                                        <p:tgtEl>
                                          <p:spTgt spid="58"/>
                                        </p:tgtEl>
                                        <p:attrNameLst>
                                          <p:attrName>ppt_x</p:attrName>
                                        </p:attrNameLst>
                                      </p:cBhvr>
                                      <p:tavLst>
                                        <p:tav tm="0">
                                          <p:val>
                                            <p:strVal val="#ppt_x"/>
                                          </p:val>
                                        </p:tav>
                                        <p:tav tm="100000">
                                          <p:val>
                                            <p:strVal val="#ppt_x"/>
                                          </p:val>
                                        </p:tav>
                                      </p:tavLst>
                                    </p:anim>
                                    <p:anim calcmode="lin" valueType="num">
                                      <p:cBhvr additive="base">
                                        <p:cTn id="24" dur="500" fill="hold"/>
                                        <p:tgtEl>
                                          <p:spTgt spid="5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anim calcmode="lin" valueType="num">
                                      <p:cBhvr additive="base">
                                        <p:cTn id="27" dur="500" fill="hold"/>
                                        <p:tgtEl>
                                          <p:spTgt spid="59"/>
                                        </p:tgtEl>
                                        <p:attrNameLst>
                                          <p:attrName>ppt_x</p:attrName>
                                        </p:attrNameLst>
                                      </p:cBhvr>
                                      <p:tavLst>
                                        <p:tav tm="0">
                                          <p:val>
                                            <p:strVal val="#ppt_x"/>
                                          </p:val>
                                        </p:tav>
                                        <p:tav tm="100000">
                                          <p:val>
                                            <p:strVal val="#ppt_x"/>
                                          </p:val>
                                        </p:tav>
                                      </p:tavLst>
                                    </p:anim>
                                    <p:anim calcmode="lin" valueType="num">
                                      <p:cBhvr additive="base">
                                        <p:cTn id="28" dur="500" fill="hold"/>
                                        <p:tgtEl>
                                          <p:spTgt spid="59"/>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 calcmode="lin" valueType="num">
                                      <p:cBhvr additive="base">
                                        <p:cTn id="32" dur="500" fill="hold"/>
                                        <p:tgtEl>
                                          <p:spTgt spid="60"/>
                                        </p:tgtEl>
                                        <p:attrNameLst>
                                          <p:attrName>ppt_x</p:attrName>
                                        </p:attrNameLst>
                                      </p:cBhvr>
                                      <p:tavLst>
                                        <p:tav tm="0">
                                          <p:val>
                                            <p:strVal val="#ppt_x"/>
                                          </p:val>
                                        </p:tav>
                                        <p:tav tm="100000">
                                          <p:val>
                                            <p:strVal val="#ppt_x"/>
                                          </p:val>
                                        </p:tav>
                                      </p:tavLst>
                                    </p:anim>
                                    <p:anim calcmode="lin" valueType="num">
                                      <p:cBhvr additive="base">
                                        <p:cTn id="33" dur="500" fill="hold"/>
                                        <p:tgtEl>
                                          <p:spTgt spid="6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61"/>
                                        </p:tgtEl>
                                        <p:attrNameLst>
                                          <p:attrName>style.visibility</p:attrName>
                                        </p:attrNameLst>
                                      </p:cBhvr>
                                      <p:to>
                                        <p:strVal val="visible"/>
                                      </p:to>
                                    </p:set>
                                    <p:anim calcmode="lin" valueType="num">
                                      <p:cBhvr additive="base">
                                        <p:cTn id="36" dur="500" fill="hold"/>
                                        <p:tgtEl>
                                          <p:spTgt spid="61"/>
                                        </p:tgtEl>
                                        <p:attrNameLst>
                                          <p:attrName>ppt_x</p:attrName>
                                        </p:attrNameLst>
                                      </p:cBhvr>
                                      <p:tavLst>
                                        <p:tav tm="0">
                                          <p:val>
                                            <p:strVal val="#ppt_x"/>
                                          </p:val>
                                        </p:tav>
                                        <p:tav tm="100000">
                                          <p:val>
                                            <p:strVal val="#ppt_x"/>
                                          </p:val>
                                        </p:tav>
                                      </p:tavLst>
                                    </p:anim>
                                    <p:anim calcmode="lin" valueType="num">
                                      <p:cBhvr additive="base">
                                        <p:cTn id="37"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6"/>
          <p:cNvSpPr txBox="1"/>
          <p:nvPr/>
        </p:nvSpPr>
        <p:spPr>
          <a:xfrm>
            <a:off x="482286" y="1547456"/>
            <a:ext cx="4392823" cy="852349"/>
          </a:xfrm>
          <a:prstGeom prst="rect">
            <a:avLst/>
          </a:prstGeom>
          <a:noFill/>
        </p:spPr>
        <p:txBody>
          <a:bodyPr>
            <a:spAutoFit/>
          </a:bodyPr>
          <a:lstStyle/>
          <a:p>
            <a:pPr fontAlgn="auto">
              <a:lnSpc>
                <a:spcPct val="125000"/>
              </a:lnSpc>
              <a:spcBef>
                <a:spcPts val="0"/>
              </a:spcBef>
              <a:spcAft>
                <a:spcPts val="0"/>
              </a:spcAft>
              <a:defRPr/>
            </a:pPr>
            <a:r>
              <a:rPr lang="zh-CN" altLang="en-US" sz="1317" dirty="0">
                <a:solidFill>
                  <a:schemeClr val="bg2">
                    <a:lumMod val="10000"/>
                  </a:schemeClr>
                </a:solidFill>
                <a:latin typeface="Calibri"/>
                <a:ea typeface="微软雅黑"/>
              </a:rPr>
              <a:t>添加文本说明内容添加文本说明内容添加文本说明内容添加文本说明内容添加文本说明内容添加文本说明内容添加文本说明内容添加内容</a:t>
            </a:r>
          </a:p>
        </p:txBody>
      </p:sp>
      <p:sp>
        <p:nvSpPr>
          <p:cNvPr id="29" name="TextBox 6"/>
          <p:cNvSpPr txBox="1"/>
          <p:nvPr/>
        </p:nvSpPr>
        <p:spPr>
          <a:xfrm>
            <a:off x="482286" y="2712106"/>
            <a:ext cx="4104646" cy="396391"/>
          </a:xfrm>
          <a:prstGeom prst="rect">
            <a:avLst/>
          </a:prstGeom>
          <a:noFill/>
        </p:spPr>
        <p:txBody>
          <a:bodyPr>
            <a:spAutoFit/>
          </a:bodyPr>
          <a:lstStyle/>
          <a:p>
            <a:pPr fontAlgn="auto">
              <a:lnSpc>
                <a:spcPct val="150000"/>
              </a:lnSpc>
              <a:spcBef>
                <a:spcPts val="0"/>
              </a:spcBef>
              <a:spcAft>
                <a:spcPts val="0"/>
              </a:spcAft>
              <a:defRPr/>
            </a:pPr>
            <a:r>
              <a:rPr lang="zh-CN" altLang="en-US" sz="1317" dirty="0">
                <a:solidFill>
                  <a:schemeClr val="bg2">
                    <a:lumMod val="10000"/>
                  </a:schemeClr>
                </a:solidFill>
                <a:latin typeface="Calibri"/>
                <a:ea typeface="微软雅黑"/>
              </a:rPr>
              <a:t>添加文本说明内容添加文本说明内容添加文本</a:t>
            </a:r>
          </a:p>
        </p:txBody>
      </p:sp>
      <p:sp>
        <p:nvSpPr>
          <p:cNvPr id="30" name="对角圆角矩形 29"/>
          <p:cNvSpPr/>
          <p:nvPr/>
        </p:nvSpPr>
        <p:spPr>
          <a:xfrm>
            <a:off x="553956" y="1226430"/>
            <a:ext cx="1425950" cy="340436"/>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dirty="0">
                <a:solidFill>
                  <a:schemeClr val="bg1"/>
                </a:solidFill>
                <a:latin typeface="微软雅黑" pitchFamily="34" charset="-122"/>
                <a:ea typeface="微软雅黑" pitchFamily="34" charset="-122"/>
              </a:rPr>
              <a:t>标题一</a:t>
            </a:r>
          </a:p>
        </p:txBody>
      </p:sp>
      <p:sp>
        <p:nvSpPr>
          <p:cNvPr id="31" name="对角圆角矩形 30"/>
          <p:cNvSpPr/>
          <p:nvPr/>
        </p:nvSpPr>
        <p:spPr>
          <a:xfrm>
            <a:off x="553956" y="2411985"/>
            <a:ext cx="1425950" cy="338944"/>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dirty="0">
                <a:solidFill>
                  <a:schemeClr val="bg1"/>
                </a:solidFill>
                <a:latin typeface="微软雅黑" pitchFamily="34" charset="-122"/>
                <a:ea typeface="微软雅黑" pitchFamily="34" charset="-122"/>
              </a:rPr>
              <a:t>标题二</a:t>
            </a:r>
          </a:p>
        </p:txBody>
      </p:sp>
      <p:sp>
        <p:nvSpPr>
          <p:cNvPr id="32" name="对角圆角矩形 31"/>
          <p:cNvSpPr/>
          <p:nvPr/>
        </p:nvSpPr>
        <p:spPr>
          <a:xfrm>
            <a:off x="553956" y="3145118"/>
            <a:ext cx="1425950" cy="337450"/>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dirty="0">
                <a:solidFill>
                  <a:schemeClr val="bg1"/>
                </a:solidFill>
                <a:latin typeface="微软雅黑" pitchFamily="34" charset="-122"/>
                <a:ea typeface="微软雅黑" pitchFamily="34" charset="-122"/>
              </a:rPr>
              <a:t>标题三</a:t>
            </a:r>
          </a:p>
        </p:txBody>
      </p:sp>
      <p:sp>
        <p:nvSpPr>
          <p:cNvPr id="33" name="TextBox 6"/>
          <p:cNvSpPr txBox="1"/>
          <p:nvPr/>
        </p:nvSpPr>
        <p:spPr>
          <a:xfrm>
            <a:off x="482286" y="3473608"/>
            <a:ext cx="4392823" cy="599010"/>
          </a:xfrm>
          <a:prstGeom prst="rect">
            <a:avLst/>
          </a:prstGeom>
          <a:noFill/>
        </p:spPr>
        <p:txBody>
          <a:bodyPr>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a:defRPr/>
            </a:pPr>
            <a:r>
              <a:rPr lang="zh-CN" altLang="en-US" sz="1317" dirty="0">
                <a:solidFill>
                  <a:schemeClr val="bg2">
                    <a:lumMod val="10000"/>
                  </a:schemeClr>
                </a:solidFill>
              </a:rPr>
              <a:t>添加文本说明内容添加文本说明内容添加文本说明内容添加文本说明内容添加内容</a:t>
            </a:r>
          </a:p>
        </p:txBody>
      </p:sp>
      <p:pic>
        <p:nvPicPr>
          <p:cNvPr id="34"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248070" y="1665917"/>
            <a:ext cx="2760384" cy="153259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35" name="Picture 4"/>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rot="422593">
            <a:off x="5777827" y="1895099"/>
            <a:ext cx="2888944" cy="195651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36" name="Picture 6"/>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rot="854817">
            <a:off x="5234258" y="2687372"/>
            <a:ext cx="2562612" cy="161973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25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1000"/>
                                        <p:tgtEl>
                                          <p:spTgt spid="28"/>
                                        </p:tgtEl>
                                      </p:cBhvr>
                                    </p:animEffect>
                                    <p:anim calcmode="lin" valueType="num">
                                      <p:cBhvr>
                                        <p:cTn id="14" dur="1000" fill="hold"/>
                                        <p:tgtEl>
                                          <p:spTgt spid="28"/>
                                        </p:tgtEl>
                                        <p:attrNameLst>
                                          <p:attrName>ppt_x</p:attrName>
                                        </p:attrNameLst>
                                      </p:cBhvr>
                                      <p:tavLst>
                                        <p:tav tm="0">
                                          <p:val>
                                            <p:strVal val="#ppt_x"/>
                                          </p:val>
                                        </p:tav>
                                        <p:tav tm="100000">
                                          <p:val>
                                            <p:strVal val="#ppt_x"/>
                                          </p:val>
                                        </p:tav>
                                      </p:tavLst>
                                    </p:anim>
                                    <p:anim calcmode="lin" valueType="num">
                                      <p:cBhvr>
                                        <p:cTn id="15" dur="1000" fill="hold"/>
                                        <p:tgtEl>
                                          <p:spTgt spid="28"/>
                                        </p:tgtEl>
                                        <p:attrNameLst>
                                          <p:attrName>ppt_y</p:attrName>
                                        </p:attrNameLst>
                                      </p:cBhvr>
                                      <p:tavLst>
                                        <p:tav tm="0">
                                          <p:val>
                                            <p:strVal val="#ppt_y+.1"/>
                                          </p:val>
                                        </p:tav>
                                        <p:tav tm="100000">
                                          <p:val>
                                            <p:strVal val="#ppt_y"/>
                                          </p:val>
                                        </p:tav>
                                      </p:tavLst>
                                    </p:anim>
                                  </p:childTnLst>
                                </p:cTn>
                              </p:par>
                            </p:childTnLst>
                          </p:cTn>
                        </p:par>
                        <p:par>
                          <p:cTn id="16" fill="hold">
                            <p:stCondLst>
                              <p:cond delay="2250"/>
                            </p:stCondLst>
                            <p:childTnLst>
                              <p:par>
                                <p:cTn id="17" presetID="49" presetClass="entr" presetSubtype="0" decel="100000"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500" fill="hold"/>
                                        <p:tgtEl>
                                          <p:spTgt spid="34"/>
                                        </p:tgtEl>
                                        <p:attrNameLst>
                                          <p:attrName>ppt_w</p:attrName>
                                        </p:attrNameLst>
                                      </p:cBhvr>
                                      <p:tavLst>
                                        <p:tav tm="0">
                                          <p:val>
                                            <p:fltVal val="0"/>
                                          </p:val>
                                        </p:tav>
                                        <p:tav tm="100000">
                                          <p:val>
                                            <p:strVal val="#ppt_w"/>
                                          </p:val>
                                        </p:tav>
                                      </p:tavLst>
                                    </p:anim>
                                    <p:anim calcmode="lin" valueType="num">
                                      <p:cBhvr>
                                        <p:cTn id="20" dur="500" fill="hold"/>
                                        <p:tgtEl>
                                          <p:spTgt spid="34"/>
                                        </p:tgtEl>
                                        <p:attrNameLst>
                                          <p:attrName>ppt_h</p:attrName>
                                        </p:attrNameLst>
                                      </p:cBhvr>
                                      <p:tavLst>
                                        <p:tav tm="0">
                                          <p:val>
                                            <p:fltVal val="0"/>
                                          </p:val>
                                        </p:tav>
                                        <p:tav tm="100000">
                                          <p:val>
                                            <p:strVal val="#ppt_h"/>
                                          </p:val>
                                        </p:tav>
                                      </p:tavLst>
                                    </p:anim>
                                    <p:anim calcmode="lin" valueType="num">
                                      <p:cBhvr>
                                        <p:cTn id="21" dur="500" fill="hold"/>
                                        <p:tgtEl>
                                          <p:spTgt spid="34"/>
                                        </p:tgtEl>
                                        <p:attrNameLst>
                                          <p:attrName>style.rotation</p:attrName>
                                        </p:attrNameLst>
                                      </p:cBhvr>
                                      <p:tavLst>
                                        <p:tav tm="0">
                                          <p:val>
                                            <p:fltVal val="360"/>
                                          </p:val>
                                        </p:tav>
                                        <p:tav tm="100000">
                                          <p:val>
                                            <p:fltVal val="0"/>
                                          </p:val>
                                        </p:tav>
                                      </p:tavLst>
                                    </p:anim>
                                    <p:animEffect transition="in" filter="fade">
                                      <p:cBhvr>
                                        <p:cTn id="22" dur="500"/>
                                        <p:tgtEl>
                                          <p:spTgt spid="34"/>
                                        </p:tgtEl>
                                      </p:cBhvr>
                                    </p:animEffect>
                                  </p:childTnLst>
                                </p:cTn>
                              </p:par>
                            </p:childTnLst>
                          </p:cTn>
                        </p:par>
                        <p:par>
                          <p:cTn id="23" fill="hold">
                            <p:stCondLst>
                              <p:cond delay="2750"/>
                            </p:stCondLst>
                            <p:childTnLst>
                              <p:par>
                                <p:cTn id="24" presetID="6" presetClass="emph" presetSubtype="0" fill="hold" nodeType="afterEffect">
                                  <p:stCondLst>
                                    <p:cond delay="0"/>
                                  </p:stCondLst>
                                  <p:childTnLst>
                                    <p:animScale>
                                      <p:cBhvr>
                                        <p:cTn id="25" dur="2000" fill="hold"/>
                                        <p:tgtEl>
                                          <p:spTgt spid="34"/>
                                        </p:tgtEl>
                                      </p:cBhvr>
                                      <p:by x="75000" y="75000"/>
                                    </p:animScale>
                                  </p:childTnLst>
                                </p:cTn>
                              </p:par>
                              <p:par>
                                <p:cTn id="26" presetID="56" presetClass="path" presetSubtype="0" accel="50000" decel="50000" fill="hold" nodeType="withEffect">
                                  <p:stCondLst>
                                    <p:cond delay="250"/>
                                  </p:stCondLst>
                                  <p:childTnLst>
                                    <p:animMotion origin="layout" path="M 3.88889E-6 -2.22222E-6 L -0.07848 -0.26611 " pathEditMode="relative" rAng="0" ptsTypes="AA">
                                      <p:cBhvr>
                                        <p:cTn id="27" dur="750" fill="hold"/>
                                        <p:tgtEl>
                                          <p:spTgt spid="34"/>
                                        </p:tgtEl>
                                        <p:attrNameLst>
                                          <p:attrName>ppt_x</p:attrName>
                                          <p:attrName>ppt_y</p:attrName>
                                        </p:attrNameLst>
                                      </p:cBhvr>
                                      <p:rCtr x="-3924" y="-13306"/>
                                    </p:animMotion>
                                  </p:childTnLst>
                                </p:cTn>
                              </p:par>
                            </p:childTnLst>
                          </p:cTn>
                        </p:par>
                        <p:par>
                          <p:cTn id="28" fill="hold">
                            <p:stCondLst>
                              <p:cond delay="4750"/>
                            </p:stCondLst>
                            <p:childTnLst>
                              <p:par>
                                <p:cTn id="29" presetID="42" presetClass="entr" presetSubtype="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5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1000"/>
                                        <p:tgtEl>
                                          <p:spTgt spid="29"/>
                                        </p:tgtEl>
                                      </p:cBhvr>
                                    </p:animEffect>
                                    <p:anim calcmode="lin" valueType="num">
                                      <p:cBhvr>
                                        <p:cTn id="37" dur="1000" fill="hold"/>
                                        <p:tgtEl>
                                          <p:spTgt spid="29"/>
                                        </p:tgtEl>
                                        <p:attrNameLst>
                                          <p:attrName>ppt_x</p:attrName>
                                        </p:attrNameLst>
                                      </p:cBhvr>
                                      <p:tavLst>
                                        <p:tav tm="0">
                                          <p:val>
                                            <p:strVal val="#ppt_x"/>
                                          </p:val>
                                        </p:tav>
                                        <p:tav tm="100000">
                                          <p:val>
                                            <p:strVal val="#ppt_x"/>
                                          </p:val>
                                        </p:tav>
                                      </p:tavLst>
                                    </p:anim>
                                    <p:anim calcmode="lin" valueType="num">
                                      <p:cBhvr>
                                        <p:cTn id="38" dur="1000" fill="hold"/>
                                        <p:tgtEl>
                                          <p:spTgt spid="29"/>
                                        </p:tgtEl>
                                        <p:attrNameLst>
                                          <p:attrName>ppt_y</p:attrName>
                                        </p:attrNameLst>
                                      </p:cBhvr>
                                      <p:tavLst>
                                        <p:tav tm="0">
                                          <p:val>
                                            <p:strVal val="#ppt_y+.1"/>
                                          </p:val>
                                        </p:tav>
                                        <p:tav tm="100000">
                                          <p:val>
                                            <p:strVal val="#ppt_y"/>
                                          </p:val>
                                        </p:tav>
                                      </p:tavLst>
                                    </p:anim>
                                  </p:childTnLst>
                                </p:cTn>
                              </p:par>
                            </p:childTnLst>
                          </p:cTn>
                        </p:par>
                        <p:par>
                          <p:cTn id="39" fill="hold">
                            <p:stCondLst>
                              <p:cond delay="6000"/>
                            </p:stCondLst>
                            <p:childTnLst>
                              <p:par>
                                <p:cTn id="40" presetID="49" presetClass="entr" presetSubtype="0" decel="100000" fill="hold" nodeType="after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p:cTn id="42" dur="500" fill="hold"/>
                                        <p:tgtEl>
                                          <p:spTgt spid="35"/>
                                        </p:tgtEl>
                                        <p:attrNameLst>
                                          <p:attrName>ppt_w</p:attrName>
                                        </p:attrNameLst>
                                      </p:cBhvr>
                                      <p:tavLst>
                                        <p:tav tm="0">
                                          <p:val>
                                            <p:fltVal val="0"/>
                                          </p:val>
                                        </p:tav>
                                        <p:tav tm="100000">
                                          <p:val>
                                            <p:strVal val="#ppt_w"/>
                                          </p:val>
                                        </p:tav>
                                      </p:tavLst>
                                    </p:anim>
                                    <p:anim calcmode="lin" valueType="num">
                                      <p:cBhvr>
                                        <p:cTn id="43" dur="500" fill="hold"/>
                                        <p:tgtEl>
                                          <p:spTgt spid="35"/>
                                        </p:tgtEl>
                                        <p:attrNameLst>
                                          <p:attrName>ppt_h</p:attrName>
                                        </p:attrNameLst>
                                      </p:cBhvr>
                                      <p:tavLst>
                                        <p:tav tm="0">
                                          <p:val>
                                            <p:fltVal val="0"/>
                                          </p:val>
                                        </p:tav>
                                        <p:tav tm="100000">
                                          <p:val>
                                            <p:strVal val="#ppt_h"/>
                                          </p:val>
                                        </p:tav>
                                      </p:tavLst>
                                    </p:anim>
                                    <p:anim calcmode="lin" valueType="num">
                                      <p:cBhvr>
                                        <p:cTn id="44" dur="500" fill="hold"/>
                                        <p:tgtEl>
                                          <p:spTgt spid="35"/>
                                        </p:tgtEl>
                                        <p:attrNameLst>
                                          <p:attrName>style.rotation</p:attrName>
                                        </p:attrNameLst>
                                      </p:cBhvr>
                                      <p:tavLst>
                                        <p:tav tm="0">
                                          <p:val>
                                            <p:fltVal val="360"/>
                                          </p:val>
                                        </p:tav>
                                        <p:tav tm="100000">
                                          <p:val>
                                            <p:fltVal val="0"/>
                                          </p:val>
                                        </p:tav>
                                      </p:tavLst>
                                    </p:anim>
                                    <p:animEffect transition="in" filter="fade">
                                      <p:cBhvr>
                                        <p:cTn id="45" dur="500"/>
                                        <p:tgtEl>
                                          <p:spTgt spid="35"/>
                                        </p:tgtEl>
                                      </p:cBhvr>
                                    </p:animEffect>
                                  </p:childTnLst>
                                </p:cTn>
                              </p:par>
                            </p:childTnLst>
                          </p:cTn>
                        </p:par>
                        <p:par>
                          <p:cTn id="46" fill="hold">
                            <p:stCondLst>
                              <p:cond delay="6500"/>
                            </p:stCondLst>
                            <p:childTnLst>
                              <p:par>
                                <p:cTn id="47" presetID="6" presetClass="emph" presetSubtype="0" fill="hold" nodeType="afterEffect">
                                  <p:stCondLst>
                                    <p:cond delay="0"/>
                                  </p:stCondLst>
                                  <p:childTnLst>
                                    <p:animScale>
                                      <p:cBhvr>
                                        <p:cTn id="48" dur="2000" fill="hold"/>
                                        <p:tgtEl>
                                          <p:spTgt spid="35"/>
                                        </p:tgtEl>
                                      </p:cBhvr>
                                      <p:by x="75000" y="75000"/>
                                    </p:animScale>
                                  </p:childTnLst>
                                </p:cTn>
                              </p:par>
                              <p:par>
                                <p:cTn id="49" presetID="56" presetClass="path" presetSubtype="0" accel="50000" decel="50000" fill="hold" nodeType="withEffect">
                                  <p:stCondLst>
                                    <p:cond delay="250"/>
                                  </p:stCondLst>
                                  <p:childTnLst>
                                    <p:animMotion origin="layout" path="M 3.05556E-6 0 L -0.00625 -0.16028 " pathEditMode="relative" rAng="0" ptsTypes="AA">
                                      <p:cBhvr>
                                        <p:cTn id="50" dur="750" fill="hold"/>
                                        <p:tgtEl>
                                          <p:spTgt spid="35"/>
                                        </p:tgtEl>
                                        <p:attrNameLst>
                                          <p:attrName>ppt_x</p:attrName>
                                          <p:attrName>ppt_y</p:attrName>
                                        </p:attrNameLst>
                                      </p:cBhvr>
                                      <p:rCtr x="-313" y="-8028"/>
                                    </p:animMotion>
                                  </p:childTnLst>
                                </p:cTn>
                              </p:par>
                            </p:childTnLst>
                          </p:cTn>
                        </p:par>
                        <p:par>
                          <p:cTn id="51" fill="hold">
                            <p:stCondLst>
                              <p:cond delay="8500"/>
                            </p:stCondLst>
                            <p:childTnLst>
                              <p:par>
                                <p:cTn id="52" presetID="42" presetClass="entr" presetSubtype="0" fill="hold" grpId="0"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1000"/>
                                        <p:tgtEl>
                                          <p:spTgt spid="32"/>
                                        </p:tgtEl>
                                      </p:cBhvr>
                                    </p:animEffect>
                                    <p:anim calcmode="lin" valueType="num">
                                      <p:cBhvr>
                                        <p:cTn id="55" dur="1000" fill="hold"/>
                                        <p:tgtEl>
                                          <p:spTgt spid="32"/>
                                        </p:tgtEl>
                                        <p:attrNameLst>
                                          <p:attrName>ppt_x</p:attrName>
                                        </p:attrNameLst>
                                      </p:cBhvr>
                                      <p:tavLst>
                                        <p:tav tm="0">
                                          <p:val>
                                            <p:strVal val="#ppt_x"/>
                                          </p:val>
                                        </p:tav>
                                        <p:tav tm="100000">
                                          <p:val>
                                            <p:strVal val="#ppt_x"/>
                                          </p:val>
                                        </p:tav>
                                      </p:tavLst>
                                    </p:anim>
                                    <p:anim calcmode="lin" valueType="num">
                                      <p:cBhvr>
                                        <p:cTn id="56" dur="1000" fill="hold"/>
                                        <p:tgtEl>
                                          <p:spTgt spid="32"/>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25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1000"/>
                                        <p:tgtEl>
                                          <p:spTgt spid="33"/>
                                        </p:tgtEl>
                                      </p:cBhvr>
                                    </p:animEffect>
                                    <p:anim calcmode="lin" valueType="num">
                                      <p:cBhvr>
                                        <p:cTn id="60" dur="1000" fill="hold"/>
                                        <p:tgtEl>
                                          <p:spTgt spid="33"/>
                                        </p:tgtEl>
                                        <p:attrNameLst>
                                          <p:attrName>ppt_x</p:attrName>
                                        </p:attrNameLst>
                                      </p:cBhvr>
                                      <p:tavLst>
                                        <p:tav tm="0">
                                          <p:val>
                                            <p:strVal val="#ppt_x"/>
                                          </p:val>
                                        </p:tav>
                                        <p:tav tm="100000">
                                          <p:val>
                                            <p:strVal val="#ppt_x"/>
                                          </p:val>
                                        </p:tav>
                                      </p:tavLst>
                                    </p:anim>
                                    <p:anim calcmode="lin" valueType="num">
                                      <p:cBhvr>
                                        <p:cTn id="61" dur="1000" fill="hold"/>
                                        <p:tgtEl>
                                          <p:spTgt spid="33"/>
                                        </p:tgtEl>
                                        <p:attrNameLst>
                                          <p:attrName>ppt_y</p:attrName>
                                        </p:attrNameLst>
                                      </p:cBhvr>
                                      <p:tavLst>
                                        <p:tav tm="0">
                                          <p:val>
                                            <p:strVal val="#ppt_y+.1"/>
                                          </p:val>
                                        </p:tav>
                                        <p:tav tm="100000">
                                          <p:val>
                                            <p:strVal val="#ppt_y"/>
                                          </p:val>
                                        </p:tav>
                                      </p:tavLst>
                                    </p:anim>
                                  </p:childTnLst>
                                </p:cTn>
                              </p:par>
                            </p:childTnLst>
                          </p:cTn>
                        </p:par>
                        <p:par>
                          <p:cTn id="62" fill="hold">
                            <p:stCondLst>
                              <p:cond delay="9750"/>
                            </p:stCondLst>
                            <p:childTnLst>
                              <p:par>
                                <p:cTn id="63" presetID="49" presetClass="entr" presetSubtype="0" decel="100000" fill="hold" nodeType="after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p:cTn id="65" dur="500" fill="hold"/>
                                        <p:tgtEl>
                                          <p:spTgt spid="36"/>
                                        </p:tgtEl>
                                        <p:attrNameLst>
                                          <p:attrName>ppt_w</p:attrName>
                                        </p:attrNameLst>
                                      </p:cBhvr>
                                      <p:tavLst>
                                        <p:tav tm="0">
                                          <p:val>
                                            <p:fltVal val="0"/>
                                          </p:val>
                                        </p:tav>
                                        <p:tav tm="100000">
                                          <p:val>
                                            <p:strVal val="#ppt_w"/>
                                          </p:val>
                                        </p:tav>
                                      </p:tavLst>
                                    </p:anim>
                                    <p:anim calcmode="lin" valueType="num">
                                      <p:cBhvr>
                                        <p:cTn id="66" dur="500" fill="hold"/>
                                        <p:tgtEl>
                                          <p:spTgt spid="36"/>
                                        </p:tgtEl>
                                        <p:attrNameLst>
                                          <p:attrName>ppt_h</p:attrName>
                                        </p:attrNameLst>
                                      </p:cBhvr>
                                      <p:tavLst>
                                        <p:tav tm="0">
                                          <p:val>
                                            <p:fltVal val="0"/>
                                          </p:val>
                                        </p:tav>
                                        <p:tav tm="100000">
                                          <p:val>
                                            <p:strVal val="#ppt_h"/>
                                          </p:val>
                                        </p:tav>
                                      </p:tavLst>
                                    </p:anim>
                                    <p:anim calcmode="lin" valueType="num">
                                      <p:cBhvr>
                                        <p:cTn id="67" dur="500" fill="hold"/>
                                        <p:tgtEl>
                                          <p:spTgt spid="36"/>
                                        </p:tgtEl>
                                        <p:attrNameLst>
                                          <p:attrName>style.rotation</p:attrName>
                                        </p:attrNameLst>
                                      </p:cBhvr>
                                      <p:tavLst>
                                        <p:tav tm="0">
                                          <p:val>
                                            <p:fltVal val="360"/>
                                          </p:val>
                                        </p:tav>
                                        <p:tav tm="100000">
                                          <p:val>
                                            <p:fltVal val="0"/>
                                          </p:val>
                                        </p:tav>
                                      </p:tavLst>
                                    </p:anim>
                                    <p:animEffect transition="in" filter="fade">
                                      <p:cBhvr>
                                        <p:cTn id="6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animBg="1"/>
      <p:bldP spid="31" grpId="0" animBg="1"/>
      <p:bldP spid="32" grpId="0" animBg="1"/>
      <p:bldP spid="33" grpId="0"/>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2730"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31917"/>
            <a:ext cx="9144000" cy="5079668"/>
          </a:xfrm>
          <a:prstGeom prst="rect">
            <a:avLst/>
          </a:prstGeom>
          <a:noFill/>
          <a:ln w="9525">
            <a:noFill/>
            <a:miter lim="800000"/>
            <a:headEnd/>
            <a:tailEnd/>
          </a:ln>
        </p:spPr>
      </p:pic>
      <p:grpSp>
        <p:nvGrpSpPr>
          <p:cNvPr id="72731" name="Group 27"/>
          <p:cNvGrpSpPr>
            <a:grpSpLocks/>
          </p:cNvGrpSpPr>
          <p:nvPr/>
        </p:nvGrpSpPr>
        <p:grpSpPr bwMode="auto">
          <a:xfrm>
            <a:off x="364326" y="-407067"/>
            <a:ext cx="8678140" cy="2378575"/>
            <a:chOff x="44" y="-294"/>
            <a:chExt cx="5812" cy="1593"/>
          </a:xfrm>
        </p:grpSpPr>
        <p:pic>
          <p:nvPicPr>
            <p:cNvPr id="14" name="图片 13"/>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8986837" flipH="1">
              <a:off x="2660" y="702"/>
              <a:ext cx="374" cy="540"/>
            </a:xfrm>
            <a:prstGeom prst="rect">
              <a:avLst/>
            </a:prstGeom>
          </p:spPr>
        </p:pic>
        <p:pic>
          <p:nvPicPr>
            <p:cNvPr id="15" name="图片 14"/>
            <p:cNvPicPr>
              <a:picLocks noChangeAspect="1"/>
            </p:cNvPicPr>
            <p:nvPr/>
          </p:nvPicPr>
          <p:blipFill>
            <a:blip r:embed="rId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3084" y="572"/>
              <a:ext cx="188" cy="327"/>
            </a:xfrm>
            <a:prstGeom prst="rect">
              <a:avLst/>
            </a:prstGeom>
          </p:spPr>
        </p:pic>
        <p:sp>
          <p:nvSpPr>
            <p:cNvPr id="16" name="五角星 15"/>
            <p:cNvSpPr/>
            <p:nvPr/>
          </p:nvSpPr>
          <p:spPr>
            <a:xfrm>
              <a:off x="2706" y="350"/>
              <a:ext cx="165" cy="173"/>
            </a:xfrm>
            <a:prstGeom prst="star5">
              <a:avLst/>
            </a:prstGeom>
            <a:solidFill>
              <a:srgbClr val="D399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8" name="图片 17"/>
            <p:cNvPicPr>
              <a:picLocks noChangeAspect="1"/>
            </p:cNvPicPr>
            <p:nvPr/>
          </p:nvPicPr>
          <p:blipFill>
            <a:blip r:embed="rId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8904180">
              <a:off x="2875" y="265"/>
              <a:ext cx="266" cy="174"/>
            </a:xfrm>
            <a:prstGeom prst="rect">
              <a:avLst/>
            </a:prstGeom>
          </p:spPr>
        </p:pic>
        <p:pic>
          <p:nvPicPr>
            <p:cNvPr id="19" name="图片 18"/>
            <p:cNvPicPr>
              <a:picLocks noChangeAspect="1"/>
            </p:cNvPicPr>
            <p:nvPr/>
          </p:nvPicPr>
          <p:blipFill>
            <a:blip r:embed="rId7"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113" y="401"/>
              <a:ext cx="157" cy="157"/>
            </a:xfrm>
            <a:prstGeom prst="rect">
              <a:avLst/>
            </a:prstGeom>
          </p:spPr>
        </p:pic>
        <p:pic>
          <p:nvPicPr>
            <p:cNvPr id="20" name="图片 19"/>
            <p:cNvPicPr>
              <a:picLocks noChangeAspect="1"/>
            </p:cNvPicPr>
            <p:nvPr/>
          </p:nvPicPr>
          <p:blipFill>
            <a:blip r:embed="rId8" cstate="print">
              <a:duotone>
                <a:schemeClr val="accent1">
                  <a:shade val="45000"/>
                  <a:satMod val="135000"/>
                </a:schemeClr>
                <a:prstClr val="white"/>
              </a:duotone>
              <a:extLst/>
            </a:blip>
            <a:stretch>
              <a:fillRect/>
            </a:stretch>
          </p:blipFill>
          <p:spPr>
            <a:xfrm>
              <a:off x="3195" y="192"/>
              <a:ext cx="576" cy="576"/>
            </a:xfrm>
            <a:prstGeom prst="rect">
              <a:avLst/>
            </a:prstGeom>
          </p:spPr>
        </p:pic>
        <p:pic>
          <p:nvPicPr>
            <p:cNvPr id="21" name="图片 20"/>
            <p:cNvPicPr>
              <a:picLocks noChangeAspect="1"/>
            </p:cNvPicPr>
            <p:nvPr/>
          </p:nvPicPr>
          <p:blipFill>
            <a:blip r:embed="rId9" cstate="print">
              <a:duotone>
                <a:schemeClr val="accent6">
                  <a:shade val="45000"/>
                  <a:satMod val="135000"/>
                </a:schemeClr>
                <a:prstClr val="white"/>
              </a:duotone>
              <a:extLst/>
            </a:blip>
            <a:stretch>
              <a:fillRect/>
            </a:stretch>
          </p:blipFill>
          <p:spPr>
            <a:xfrm>
              <a:off x="3440" y="581"/>
              <a:ext cx="117" cy="117"/>
            </a:xfrm>
            <a:prstGeom prst="rect">
              <a:avLst/>
            </a:prstGeom>
          </p:spPr>
        </p:pic>
        <p:pic>
          <p:nvPicPr>
            <p:cNvPr id="22" name="图片 21"/>
            <p:cNvPicPr>
              <a:picLocks noChangeAspect="1"/>
            </p:cNvPicPr>
            <p:nvPr/>
          </p:nvPicPr>
          <p:blipFill>
            <a:blip r:embed="rId10"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3763" y="412"/>
              <a:ext cx="329" cy="196"/>
            </a:xfrm>
            <a:prstGeom prst="rect">
              <a:avLst/>
            </a:prstGeom>
          </p:spPr>
        </p:pic>
        <p:pic>
          <p:nvPicPr>
            <p:cNvPr id="23" name="图片 22"/>
            <p:cNvPicPr>
              <a:picLocks noChangeAspect="1"/>
            </p:cNvPicPr>
            <p:nvPr/>
          </p:nvPicPr>
          <p:blipFill>
            <a:blip r:embed="rId11"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175" y="128"/>
              <a:ext cx="308" cy="226"/>
            </a:xfrm>
            <a:prstGeom prst="rect">
              <a:avLst/>
            </a:prstGeom>
          </p:spPr>
        </p:pic>
        <p:pic>
          <p:nvPicPr>
            <p:cNvPr id="24" name="图片 23"/>
            <p:cNvPicPr>
              <a:picLocks noChangeAspect="1"/>
            </p:cNvPicPr>
            <p:nvPr/>
          </p:nvPicPr>
          <p:blipFill>
            <a:blip r:embed="rId12"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766" y="0"/>
              <a:ext cx="322" cy="323"/>
            </a:xfrm>
            <a:prstGeom prst="rect">
              <a:avLst/>
            </a:prstGeom>
          </p:spPr>
        </p:pic>
        <p:pic>
          <p:nvPicPr>
            <p:cNvPr id="72742" name="图片 24"/>
            <p:cNvPicPr>
              <a:picLocks noChangeAspect="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4308" y="382"/>
              <a:ext cx="254" cy="256"/>
            </a:xfrm>
            <a:prstGeom prst="rect">
              <a:avLst/>
            </a:prstGeom>
            <a:noFill/>
            <a:ln w="9525">
              <a:noFill/>
              <a:miter lim="800000"/>
              <a:headEnd/>
              <a:tailEnd/>
            </a:ln>
          </p:spPr>
        </p:pic>
        <p:pic>
          <p:nvPicPr>
            <p:cNvPr id="26" name="图片 25"/>
            <p:cNvPicPr>
              <a:picLocks noChangeAspect="1"/>
            </p:cNvPicPr>
            <p:nvPr/>
          </p:nvPicPr>
          <p:blipFill>
            <a:blip r:embed="rId14"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420" y="236"/>
              <a:ext cx="242" cy="244"/>
            </a:xfrm>
            <a:prstGeom prst="rect">
              <a:avLst/>
            </a:prstGeom>
          </p:spPr>
        </p:pic>
        <p:pic>
          <p:nvPicPr>
            <p:cNvPr id="28" name="图片 27"/>
            <p:cNvPicPr>
              <a:picLocks noChangeAspect="1"/>
            </p:cNvPicPr>
            <p:nvPr/>
          </p:nvPicPr>
          <p:blipFill>
            <a:blip r:embed="rId1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2758" y="-68"/>
              <a:ext cx="232" cy="405"/>
            </a:xfrm>
            <a:prstGeom prst="rect">
              <a:avLst/>
            </a:prstGeom>
          </p:spPr>
        </p:pic>
        <p:pic>
          <p:nvPicPr>
            <p:cNvPr id="29" name="图片 28"/>
            <p:cNvPicPr>
              <a:picLocks noChangeAspect="1"/>
            </p:cNvPicPr>
            <p:nvPr/>
          </p:nvPicPr>
          <p:blipFill>
            <a:blip r:embed="rId1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71" y="159"/>
              <a:ext cx="333" cy="271"/>
            </a:xfrm>
            <a:prstGeom prst="rect">
              <a:avLst/>
            </a:prstGeom>
          </p:spPr>
        </p:pic>
        <p:pic>
          <p:nvPicPr>
            <p:cNvPr id="30" name="图片 29"/>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3481104">
              <a:off x="1641" y="125"/>
              <a:ext cx="242" cy="344"/>
            </a:xfrm>
            <a:prstGeom prst="rect">
              <a:avLst/>
            </a:prstGeom>
          </p:spPr>
        </p:pic>
        <p:pic>
          <p:nvPicPr>
            <p:cNvPr id="31" name="图片 30"/>
            <p:cNvPicPr>
              <a:picLocks noChangeAspect="1"/>
            </p:cNvPicPr>
            <p:nvPr/>
          </p:nvPicPr>
          <p:blipFill>
            <a:blip r:embed="rId1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59" y="552"/>
              <a:ext cx="223" cy="207"/>
            </a:xfrm>
            <a:prstGeom prst="rect">
              <a:avLst/>
            </a:prstGeom>
          </p:spPr>
        </p:pic>
        <p:pic>
          <p:nvPicPr>
            <p:cNvPr id="32" name="图片 31"/>
            <p:cNvPicPr>
              <a:picLocks noChangeAspect="1"/>
            </p:cNvPicPr>
            <p:nvPr/>
          </p:nvPicPr>
          <p:blipFill>
            <a:blip r:embed="rId1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054" y="76"/>
              <a:ext cx="281" cy="281"/>
            </a:xfrm>
            <a:prstGeom prst="rect">
              <a:avLst/>
            </a:prstGeom>
          </p:spPr>
        </p:pic>
        <p:pic>
          <p:nvPicPr>
            <p:cNvPr id="33" name="图片 32"/>
            <p:cNvPicPr>
              <a:picLocks noChangeAspect="1"/>
            </p:cNvPicPr>
            <p:nvPr/>
          </p:nvPicPr>
          <p:blipFill>
            <a:blip r:embed="rId20"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27" y="-10"/>
              <a:ext cx="226" cy="227"/>
            </a:xfrm>
            <a:prstGeom prst="rect">
              <a:avLst/>
            </a:prstGeom>
          </p:spPr>
        </p:pic>
        <p:pic>
          <p:nvPicPr>
            <p:cNvPr id="34" name="图片 33"/>
            <p:cNvPicPr>
              <a:picLocks noChangeAspect="1"/>
            </p:cNvPicPr>
            <p:nvPr/>
          </p:nvPicPr>
          <p:blipFill>
            <a:blip r:embed="rId21"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060" y="-40"/>
              <a:ext cx="270" cy="270"/>
            </a:xfrm>
            <a:prstGeom prst="rect">
              <a:avLst/>
            </a:prstGeom>
          </p:spPr>
        </p:pic>
        <p:pic>
          <p:nvPicPr>
            <p:cNvPr id="35" name="图片 34"/>
            <p:cNvPicPr>
              <a:picLocks noChangeAspect="1"/>
            </p:cNvPicPr>
            <p:nvPr/>
          </p:nvPicPr>
          <p:blipFill>
            <a:blip r:embed="rId22"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079" y="10"/>
              <a:ext cx="247" cy="243"/>
            </a:xfrm>
            <a:prstGeom prst="rect">
              <a:avLst/>
            </a:prstGeom>
          </p:spPr>
        </p:pic>
        <p:pic>
          <p:nvPicPr>
            <p:cNvPr id="36" name="图片 35"/>
            <p:cNvPicPr>
              <a:picLocks noChangeAspect="1"/>
            </p:cNvPicPr>
            <p:nvPr/>
          </p:nvPicPr>
          <p:blipFill>
            <a:blip r:embed="rId2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00" y="33"/>
              <a:ext cx="369" cy="368"/>
            </a:xfrm>
            <a:prstGeom prst="rect">
              <a:avLst/>
            </a:prstGeom>
          </p:spPr>
        </p:pic>
        <p:pic>
          <p:nvPicPr>
            <p:cNvPr id="37" name="图片 36"/>
            <p:cNvPicPr>
              <a:picLocks noChangeAspect="1"/>
            </p:cNvPicPr>
            <p:nvPr/>
          </p:nvPicPr>
          <p:blipFill>
            <a:blip r:embed="rId24"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2205" y="447"/>
              <a:ext cx="132" cy="230"/>
            </a:xfrm>
            <a:prstGeom prst="rect">
              <a:avLst/>
            </a:prstGeom>
          </p:spPr>
        </p:pic>
        <p:pic>
          <p:nvPicPr>
            <p:cNvPr id="38" name="图片 37"/>
            <p:cNvPicPr>
              <a:picLocks noChangeAspect="1"/>
            </p:cNvPicPr>
            <p:nvPr/>
          </p:nvPicPr>
          <p:blipFill>
            <a:blip r:embed="rId2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21" y="-139"/>
              <a:ext cx="218" cy="290"/>
            </a:xfrm>
            <a:prstGeom prst="rect">
              <a:avLst/>
            </a:prstGeom>
          </p:spPr>
        </p:pic>
        <p:pic>
          <p:nvPicPr>
            <p:cNvPr id="39" name="图片 38"/>
            <p:cNvPicPr>
              <a:picLocks noChangeAspect="1"/>
            </p:cNvPicPr>
            <p:nvPr/>
          </p:nvPicPr>
          <p:blipFill>
            <a:blip r:embed="rId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280487">
              <a:off x="258" y="41"/>
              <a:ext cx="267" cy="174"/>
            </a:xfrm>
            <a:prstGeom prst="rect">
              <a:avLst/>
            </a:prstGeom>
          </p:spPr>
        </p:pic>
        <p:pic>
          <p:nvPicPr>
            <p:cNvPr id="40" name="图片 39"/>
            <p:cNvPicPr>
              <a:picLocks noChangeAspect="1"/>
            </p:cNvPicPr>
            <p:nvPr/>
          </p:nvPicPr>
          <p:blipFill>
            <a:blip r:embed="rId10"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1392" y="-39"/>
              <a:ext cx="330" cy="196"/>
            </a:xfrm>
            <a:prstGeom prst="rect">
              <a:avLst/>
            </a:prstGeom>
          </p:spPr>
        </p:pic>
        <p:pic>
          <p:nvPicPr>
            <p:cNvPr id="41" name="图片 40"/>
            <p:cNvPicPr>
              <a:picLocks noChangeAspect="1"/>
            </p:cNvPicPr>
            <p:nvPr/>
          </p:nvPicPr>
          <p:blipFill>
            <a:blip r:embed="rId8" cstate="print">
              <a:duotone>
                <a:schemeClr val="accent1">
                  <a:shade val="45000"/>
                  <a:satMod val="135000"/>
                </a:schemeClr>
                <a:prstClr val="white"/>
              </a:duotone>
              <a:extLst/>
            </a:blip>
            <a:stretch>
              <a:fillRect/>
            </a:stretch>
          </p:blipFill>
          <p:spPr>
            <a:xfrm rot="10800000">
              <a:off x="2007" y="401"/>
              <a:ext cx="575" cy="576"/>
            </a:xfrm>
            <a:prstGeom prst="rect">
              <a:avLst/>
            </a:prstGeom>
          </p:spPr>
        </p:pic>
        <p:pic>
          <p:nvPicPr>
            <p:cNvPr id="42" name="图片 41"/>
            <p:cNvPicPr>
              <a:picLocks noChangeAspect="1"/>
            </p:cNvPicPr>
            <p:nvPr/>
          </p:nvPicPr>
          <p:blipFill>
            <a:blip r:embed="rId12"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1208" y="304"/>
              <a:ext cx="323" cy="323"/>
            </a:xfrm>
            <a:prstGeom prst="rect">
              <a:avLst/>
            </a:prstGeom>
          </p:spPr>
        </p:pic>
        <p:pic>
          <p:nvPicPr>
            <p:cNvPr id="43" name="图片 42"/>
            <p:cNvPicPr>
              <a:picLocks noChangeAspect="1"/>
            </p:cNvPicPr>
            <p:nvPr/>
          </p:nvPicPr>
          <p:blipFill>
            <a:blip r:embed="rId26"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1325" y="381"/>
              <a:ext cx="87" cy="152"/>
            </a:xfrm>
            <a:prstGeom prst="rect">
              <a:avLst/>
            </a:prstGeom>
          </p:spPr>
        </p:pic>
        <p:pic>
          <p:nvPicPr>
            <p:cNvPr id="45" name="图片 44"/>
            <p:cNvPicPr>
              <a:picLocks noChangeAspect="1"/>
            </p:cNvPicPr>
            <p:nvPr/>
          </p:nvPicPr>
          <p:blipFill>
            <a:blip r:embed="rId1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4866620">
              <a:off x="3447" y="-47"/>
              <a:ext cx="224" cy="208"/>
            </a:xfrm>
            <a:prstGeom prst="rect">
              <a:avLst/>
            </a:prstGeom>
          </p:spPr>
        </p:pic>
        <p:pic>
          <p:nvPicPr>
            <p:cNvPr id="46" name="图片 45"/>
            <p:cNvPicPr>
              <a:picLocks noChangeAspect="1"/>
            </p:cNvPicPr>
            <p:nvPr/>
          </p:nvPicPr>
          <p:blipFill>
            <a:blip r:embed="rId1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726" y="24"/>
              <a:ext cx="224" cy="207"/>
            </a:xfrm>
            <a:prstGeom prst="rect">
              <a:avLst/>
            </a:prstGeom>
          </p:spPr>
        </p:pic>
        <p:pic>
          <p:nvPicPr>
            <p:cNvPr id="47" name="图片 46"/>
            <p:cNvPicPr>
              <a:picLocks noChangeAspect="1"/>
            </p:cNvPicPr>
            <p:nvPr/>
          </p:nvPicPr>
          <p:blipFill>
            <a:blip r:embed="rId2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842783">
              <a:off x="4162" y="517"/>
              <a:ext cx="144" cy="205"/>
            </a:xfrm>
            <a:prstGeom prst="rect">
              <a:avLst/>
            </a:prstGeom>
          </p:spPr>
        </p:pic>
        <p:pic>
          <p:nvPicPr>
            <p:cNvPr id="48" name="图片 47"/>
            <p:cNvPicPr>
              <a:picLocks noChangeAspect="1"/>
            </p:cNvPicPr>
            <p:nvPr/>
          </p:nvPicPr>
          <p:blipFill>
            <a:blip r:embed="rId28"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rot="14964289">
              <a:off x="3729" y="645"/>
              <a:ext cx="200" cy="196"/>
            </a:xfrm>
            <a:prstGeom prst="rect">
              <a:avLst/>
            </a:prstGeom>
          </p:spPr>
        </p:pic>
        <p:pic>
          <p:nvPicPr>
            <p:cNvPr id="49" name="图片 48"/>
            <p:cNvPicPr>
              <a:picLocks noChangeAspect="1"/>
            </p:cNvPicPr>
            <p:nvPr/>
          </p:nvPicPr>
          <p:blipFill>
            <a:blip r:embed="rId2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282" y="-73"/>
              <a:ext cx="226" cy="226"/>
            </a:xfrm>
            <a:prstGeom prst="rect">
              <a:avLst/>
            </a:prstGeom>
          </p:spPr>
        </p:pic>
        <p:pic>
          <p:nvPicPr>
            <p:cNvPr id="50" name="图片 49"/>
            <p:cNvPicPr>
              <a:picLocks noChangeAspect="1"/>
            </p:cNvPicPr>
            <p:nvPr/>
          </p:nvPicPr>
          <p:blipFill>
            <a:blip r:embed="rId21"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930" y="271"/>
              <a:ext cx="270" cy="270"/>
            </a:xfrm>
            <a:prstGeom prst="rect">
              <a:avLst/>
            </a:prstGeom>
          </p:spPr>
        </p:pic>
        <p:pic>
          <p:nvPicPr>
            <p:cNvPr id="51" name="图片 50"/>
            <p:cNvPicPr>
              <a:picLocks noChangeAspect="1"/>
            </p:cNvPicPr>
            <p:nvPr/>
          </p:nvPicPr>
          <p:blipFill>
            <a:blip r:embed="rId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1750" y="343"/>
              <a:ext cx="188" cy="327"/>
            </a:xfrm>
            <a:prstGeom prst="rect">
              <a:avLst/>
            </a:prstGeom>
          </p:spPr>
        </p:pic>
        <p:sp>
          <p:nvSpPr>
            <p:cNvPr id="52" name="五角星 51"/>
            <p:cNvSpPr/>
            <p:nvPr/>
          </p:nvSpPr>
          <p:spPr>
            <a:xfrm>
              <a:off x="1913" y="45"/>
              <a:ext cx="136" cy="143"/>
            </a:xfrm>
            <a:prstGeom prst="star5">
              <a:avLst/>
            </a:prstGeom>
            <a:solidFill>
              <a:srgbClr val="D399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53" name="图片 52"/>
            <p:cNvPicPr>
              <a:picLocks noChangeAspect="1"/>
            </p:cNvPicPr>
            <p:nvPr/>
          </p:nvPicPr>
          <p:blipFill>
            <a:blip r:embed="rId13"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46" y="1"/>
              <a:ext cx="254" cy="257"/>
            </a:xfrm>
            <a:prstGeom prst="rect">
              <a:avLst/>
            </a:prstGeom>
          </p:spPr>
        </p:pic>
        <p:pic>
          <p:nvPicPr>
            <p:cNvPr id="54" name="图片 53"/>
            <p:cNvPicPr>
              <a:picLocks noChangeAspect="1"/>
            </p:cNvPicPr>
            <p:nvPr/>
          </p:nvPicPr>
          <p:blipFill>
            <a:blip r:embed="rId7"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51" y="-23"/>
              <a:ext cx="157" cy="157"/>
            </a:xfrm>
            <a:prstGeom prst="rect">
              <a:avLst/>
            </a:prstGeom>
          </p:spPr>
        </p:pic>
        <p:pic>
          <p:nvPicPr>
            <p:cNvPr id="55" name="图片 54"/>
            <p:cNvPicPr>
              <a:picLocks noChangeAspect="1"/>
            </p:cNvPicPr>
            <p:nvPr/>
          </p:nvPicPr>
          <p:blipFill>
            <a:blip r:embed="rId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4495" y="-116"/>
              <a:ext cx="188" cy="327"/>
            </a:xfrm>
            <a:prstGeom prst="rect">
              <a:avLst/>
            </a:prstGeom>
          </p:spPr>
        </p:pic>
        <p:pic>
          <p:nvPicPr>
            <p:cNvPr id="72771" name="图片 55"/>
            <p:cNvPicPr>
              <a:picLocks noChangeAspect="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980" y="93"/>
              <a:ext cx="254" cy="257"/>
            </a:xfrm>
            <a:prstGeom prst="rect">
              <a:avLst/>
            </a:prstGeom>
            <a:noFill/>
            <a:ln w="9525">
              <a:noFill/>
              <a:miter lim="800000"/>
              <a:headEnd/>
              <a:tailEnd/>
            </a:ln>
          </p:spPr>
        </p:pic>
        <p:pic>
          <p:nvPicPr>
            <p:cNvPr id="57" name="图片 56"/>
            <p:cNvPicPr>
              <a:picLocks noChangeAspect="1"/>
            </p:cNvPicPr>
            <p:nvPr/>
          </p:nvPicPr>
          <p:blipFill>
            <a:blip r:embed="rId30"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275" y="182"/>
              <a:ext cx="153" cy="150"/>
            </a:xfrm>
            <a:prstGeom prst="rect">
              <a:avLst/>
            </a:prstGeom>
          </p:spPr>
        </p:pic>
        <p:pic>
          <p:nvPicPr>
            <p:cNvPr id="58" name="图片 57"/>
            <p:cNvPicPr>
              <a:picLocks noChangeAspect="1"/>
            </p:cNvPicPr>
            <p:nvPr/>
          </p:nvPicPr>
          <p:blipFill>
            <a:blip r:embed="rId31" cstate="screen">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rot="4885295">
              <a:off x="4521" y="217"/>
              <a:ext cx="236" cy="140"/>
            </a:xfrm>
            <a:prstGeom prst="rect">
              <a:avLst/>
            </a:prstGeom>
          </p:spPr>
        </p:pic>
        <p:pic>
          <p:nvPicPr>
            <p:cNvPr id="59" name="图片 58"/>
            <p:cNvPicPr>
              <a:picLocks noChangeAspect="1"/>
            </p:cNvPicPr>
            <p:nvPr/>
          </p:nvPicPr>
          <p:blipFill>
            <a:blip r:embed="rId9" cstate="print">
              <a:duotone>
                <a:schemeClr val="accent6">
                  <a:shade val="45000"/>
                  <a:satMod val="135000"/>
                </a:schemeClr>
                <a:prstClr val="white"/>
              </a:duotone>
              <a:extLst/>
            </a:blip>
            <a:stretch>
              <a:fillRect/>
            </a:stretch>
          </p:blipFill>
          <p:spPr>
            <a:xfrm>
              <a:off x="523" y="11"/>
              <a:ext cx="117" cy="117"/>
            </a:xfrm>
            <a:prstGeom prst="rect">
              <a:avLst/>
            </a:prstGeom>
          </p:spPr>
        </p:pic>
        <p:pic>
          <p:nvPicPr>
            <p:cNvPr id="60" name="图片 59"/>
            <p:cNvPicPr>
              <a:picLocks noChangeAspect="1"/>
            </p:cNvPicPr>
            <p:nvPr/>
          </p:nvPicPr>
          <p:blipFill>
            <a:blip r:embed="rId7"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540" y="413"/>
              <a:ext cx="156" cy="156"/>
            </a:xfrm>
            <a:prstGeom prst="rect">
              <a:avLst/>
            </a:prstGeom>
          </p:spPr>
        </p:pic>
        <p:pic>
          <p:nvPicPr>
            <p:cNvPr id="61" name="图片 60"/>
            <p:cNvPicPr>
              <a:picLocks noChangeAspect="1"/>
            </p:cNvPicPr>
            <p:nvPr/>
          </p:nvPicPr>
          <p:blipFill>
            <a:blip r:embed="rId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3307057">
              <a:off x="4737" y="171"/>
              <a:ext cx="422" cy="422"/>
            </a:xfrm>
            <a:prstGeom prst="rect">
              <a:avLst/>
            </a:prstGeom>
          </p:spPr>
        </p:pic>
        <p:pic>
          <p:nvPicPr>
            <p:cNvPr id="62" name="图片 61"/>
            <p:cNvPicPr>
              <a:picLocks noChangeAspect="1"/>
            </p:cNvPicPr>
            <p:nvPr/>
          </p:nvPicPr>
          <p:blipFill>
            <a:blip r:embed="rId32"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5147045">
              <a:off x="5492" y="-61"/>
              <a:ext cx="349" cy="349"/>
            </a:xfrm>
            <a:prstGeom prst="rect">
              <a:avLst/>
            </a:prstGeom>
          </p:spPr>
        </p:pic>
        <p:pic>
          <p:nvPicPr>
            <p:cNvPr id="63" name="图片 62"/>
            <p:cNvPicPr>
              <a:picLocks noChangeAspect="1"/>
            </p:cNvPicPr>
            <p:nvPr/>
          </p:nvPicPr>
          <p:blipFill>
            <a:blip r:embed="rId3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66" y="516"/>
              <a:ext cx="179" cy="178"/>
            </a:xfrm>
            <a:prstGeom prst="rect">
              <a:avLst/>
            </a:prstGeom>
          </p:spPr>
        </p:pic>
        <p:pic>
          <p:nvPicPr>
            <p:cNvPr id="64" name="图片 63"/>
            <p:cNvPicPr>
              <a:picLocks noChangeAspect="1"/>
            </p:cNvPicPr>
            <p:nvPr/>
          </p:nvPicPr>
          <p:blipFill>
            <a:blip r:embed="rId3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63" y="-3"/>
              <a:ext cx="119" cy="118"/>
            </a:xfrm>
            <a:prstGeom prst="rect">
              <a:avLst/>
            </a:prstGeom>
          </p:spPr>
        </p:pic>
        <p:pic>
          <p:nvPicPr>
            <p:cNvPr id="65" name="图片 64"/>
            <p:cNvPicPr>
              <a:picLocks noChangeAspect="1"/>
            </p:cNvPicPr>
            <p:nvPr/>
          </p:nvPicPr>
          <p:blipFill>
            <a:blip r:embed="rId2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842783">
              <a:off x="3298" y="-151"/>
              <a:ext cx="144" cy="206"/>
            </a:xfrm>
            <a:prstGeom prst="rect">
              <a:avLst/>
            </a:prstGeom>
          </p:spPr>
        </p:pic>
        <p:pic>
          <p:nvPicPr>
            <p:cNvPr id="66" name="图片 65"/>
            <p:cNvPicPr>
              <a:picLocks noChangeAspect="1"/>
            </p:cNvPicPr>
            <p:nvPr/>
          </p:nvPicPr>
          <p:blipFill>
            <a:blip r:embed="rId35"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864" y="467"/>
              <a:ext cx="205" cy="205"/>
            </a:xfrm>
            <a:prstGeom prst="rect">
              <a:avLst/>
            </a:prstGeom>
          </p:spPr>
        </p:pic>
        <p:pic>
          <p:nvPicPr>
            <p:cNvPr id="67" name="图片 66"/>
            <p:cNvPicPr>
              <a:picLocks noChangeAspect="1"/>
            </p:cNvPicPr>
            <p:nvPr/>
          </p:nvPicPr>
          <p:blipFill>
            <a:blip r:embed="rId3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9000000">
              <a:off x="3521" y="115"/>
              <a:ext cx="209" cy="209"/>
            </a:xfrm>
            <a:prstGeom prst="rect">
              <a:avLst/>
            </a:prstGeom>
          </p:spPr>
        </p:pic>
        <p:pic>
          <p:nvPicPr>
            <p:cNvPr id="68" name="图片 67"/>
            <p:cNvPicPr>
              <a:picLocks noChangeAspect="1"/>
            </p:cNvPicPr>
            <p:nvPr/>
          </p:nvPicPr>
          <p:blipFill>
            <a:blip r:embed="rId3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5371300">
              <a:off x="1734" y="-255"/>
              <a:ext cx="357" cy="358"/>
            </a:xfrm>
            <a:prstGeom prst="rect">
              <a:avLst/>
            </a:prstGeom>
          </p:spPr>
        </p:pic>
        <p:pic>
          <p:nvPicPr>
            <p:cNvPr id="69" name="图片 68"/>
            <p:cNvPicPr>
              <a:picLocks noChangeAspect="1"/>
            </p:cNvPicPr>
            <p:nvPr/>
          </p:nvPicPr>
          <p:blipFill>
            <a:blip r:embed="rId38"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196" y="157"/>
              <a:ext cx="266" cy="263"/>
            </a:xfrm>
            <a:prstGeom prst="rect">
              <a:avLst/>
            </a:prstGeom>
          </p:spPr>
        </p:pic>
        <p:pic>
          <p:nvPicPr>
            <p:cNvPr id="70" name="图片 69"/>
            <p:cNvPicPr>
              <a:picLocks noChangeAspect="1"/>
            </p:cNvPicPr>
            <p:nvPr/>
          </p:nvPicPr>
          <p:blipFill>
            <a:blip r:embed="rId9" cstate="print">
              <a:duotone>
                <a:schemeClr val="accent1">
                  <a:shade val="45000"/>
                  <a:satMod val="135000"/>
                </a:schemeClr>
                <a:prstClr val="white"/>
              </a:duotone>
              <a:extLst/>
            </a:blip>
            <a:stretch>
              <a:fillRect/>
            </a:stretch>
          </p:blipFill>
          <p:spPr>
            <a:xfrm>
              <a:off x="1439" y="183"/>
              <a:ext cx="117" cy="116"/>
            </a:xfrm>
            <a:prstGeom prst="rect">
              <a:avLst/>
            </a:prstGeom>
          </p:spPr>
        </p:pic>
        <p:pic>
          <p:nvPicPr>
            <p:cNvPr id="71" name="图片 70"/>
            <p:cNvPicPr>
              <a:picLocks noChangeAspect="1"/>
            </p:cNvPicPr>
            <p:nvPr/>
          </p:nvPicPr>
          <p:blipFill>
            <a:blip r:embed="rId30"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862" y="-90"/>
              <a:ext cx="153" cy="150"/>
            </a:xfrm>
            <a:prstGeom prst="rect">
              <a:avLst/>
            </a:prstGeom>
          </p:spPr>
        </p:pic>
        <p:pic>
          <p:nvPicPr>
            <p:cNvPr id="72" name="图片 71"/>
            <p:cNvPicPr>
              <a:picLocks noChangeAspect="1"/>
            </p:cNvPicPr>
            <p:nvPr/>
          </p:nvPicPr>
          <p:blipFill>
            <a:blip r:embed="rId9" cstate="print">
              <a:duotone>
                <a:schemeClr val="accent1">
                  <a:shade val="45000"/>
                  <a:satMod val="135000"/>
                </a:schemeClr>
                <a:prstClr val="white"/>
              </a:duotone>
              <a:extLst/>
            </a:blip>
            <a:stretch>
              <a:fillRect/>
            </a:stretch>
          </p:blipFill>
          <p:spPr>
            <a:xfrm>
              <a:off x="4122" y="441"/>
              <a:ext cx="117" cy="117"/>
            </a:xfrm>
            <a:prstGeom prst="rect">
              <a:avLst/>
            </a:prstGeom>
          </p:spPr>
        </p:pic>
        <p:pic>
          <p:nvPicPr>
            <p:cNvPr id="73" name="图片 72"/>
            <p:cNvPicPr>
              <a:picLocks noChangeAspect="1"/>
            </p:cNvPicPr>
            <p:nvPr/>
          </p:nvPicPr>
          <p:blipFill>
            <a:blip r:embed="rId3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97" y="359"/>
              <a:ext cx="145" cy="145"/>
            </a:xfrm>
            <a:prstGeom prst="rect">
              <a:avLst/>
            </a:prstGeom>
          </p:spPr>
        </p:pic>
      </p:grpSp>
      <p:pic>
        <p:nvPicPr>
          <p:cNvPr id="72789" name="图片 12"/>
          <p:cNvPicPr>
            <a:picLocks noChangeAspect="1"/>
          </p:cNvPicPr>
          <p:nvPr/>
        </p:nvPicPr>
        <p:blipFill>
          <a:blip r:embed="rId40" cstate="screen">
            <a:extLst>
              <a:ext uri="{28A0092B-C50C-407E-A947-70E740481C1C}">
                <a14:useLocalDpi xmlns:a14="http://schemas.microsoft.com/office/drawing/2010/main"/>
              </a:ext>
            </a:extLst>
          </a:blip>
          <a:srcRect/>
          <a:stretch>
            <a:fillRect/>
          </a:stretch>
        </p:blipFill>
        <p:spPr bwMode="auto">
          <a:xfrm rot="18389918" flipH="1">
            <a:off x="6457092" y="2930852"/>
            <a:ext cx="146328" cy="610695"/>
          </a:xfrm>
          <a:prstGeom prst="rect">
            <a:avLst/>
          </a:prstGeom>
          <a:noFill/>
          <a:ln w="9525">
            <a:noFill/>
            <a:miter lim="800000"/>
            <a:headEnd/>
            <a:tailEnd/>
          </a:ln>
        </p:spPr>
      </p:pic>
      <p:pic>
        <p:nvPicPr>
          <p:cNvPr id="72790" name="图片 13"/>
          <p:cNvPicPr>
            <a:picLocks noChangeAspect="1"/>
          </p:cNvPicPr>
          <p:nvPr/>
        </p:nvPicPr>
        <p:blipFill>
          <a:blip r:embed="rId40"/>
          <a:srcRect/>
          <a:stretch>
            <a:fillRect/>
          </a:stretch>
        </p:blipFill>
        <p:spPr bwMode="auto">
          <a:xfrm rot="18525811" flipH="1">
            <a:off x="5984512" y="4686040"/>
            <a:ext cx="522600" cy="125424"/>
          </a:xfrm>
          <a:prstGeom prst="rect">
            <a:avLst/>
          </a:prstGeom>
          <a:noFill/>
          <a:ln w="9525">
            <a:noFill/>
            <a:miter lim="800000"/>
            <a:headEnd/>
            <a:tailEnd/>
          </a:ln>
        </p:spPr>
      </p:pic>
      <p:pic>
        <p:nvPicPr>
          <p:cNvPr id="72791" name="图片 14"/>
          <p:cNvPicPr>
            <a:picLocks noChangeAspect="1"/>
          </p:cNvPicPr>
          <p:nvPr/>
        </p:nvPicPr>
        <p:blipFill>
          <a:blip r:embed="rId40" cstate="screen">
            <a:extLst>
              <a:ext uri="{28A0092B-C50C-407E-A947-70E740481C1C}">
                <a14:useLocalDpi xmlns:a14="http://schemas.microsoft.com/office/drawing/2010/main"/>
              </a:ext>
            </a:extLst>
          </a:blip>
          <a:srcRect/>
          <a:stretch>
            <a:fillRect/>
          </a:stretch>
        </p:blipFill>
        <p:spPr bwMode="auto">
          <a:xfrm rot="18389918" flipH="1">
            <a:off x="7579935" y="3540054"/>
            <a:ext cx="146328" cy="610695"/>
          </a:xfrm>
          <a:prstGeom prst="rect">
            <a:avLst/>
          </a:prstGeom>
          <a:noFill/>
          <a:ln w="9525">
            <a:noFill/>
            <a:miter lim="800000"/>
            <a:headEnd/>
            <a:tailEnd/>
          </a:ln>
        </p:spPr>
      </p:pic>
      <p:sp>
        <p:nvSpPr>
          <p:cNvPr id="9" name="文本框 8"/>
          <p:cNvSpPr txBox="1">
            <a:spLocks noChangeArrowheads="1"/>
          </p:cNvSpPr>
          <p:nvPr/>
        </p:nvSpPr>
        <p:spPr bwMode="auto">
          <a:xfrm>
            <a:off x="3410336" y="1871467"/>
            <a:ext cx="4463001" cy="1309972"/>
          </a:xfrm>
          <a:prstGeom prst="rect">
            <a:avLst/>
          </a:prstGeom>
          <a:noFill/>
          <a:ln w="9525">
            <a:noFill/>
            <a:miter lim="800000"/>
            <a:headEnd/>
            <a:tailEnd/>
          </a:ln>
        </p:spPr>
        <p:txBody>
          <a:bodyPr lIns="64512" tIns="32257" rIns="64512" bIns="32257">
            <a:spAutoFit/>
          </a:bodyPr>
          <a:lstStyle/>
          <a:p>
            <a:pPr defTabSz="645063"/>
            <a:r>
              <a:rPr lang="en-US" altLang="zh-CN" sz="8089" b="1" dirty="0" smtClean="0">
                <a:solidFill>
                  <a:srgbClr val="595959"/>
                </a:solidFill>
                <a:latin typeface="微软雅黑" pitchFamily="34" charset="-122"/>
                <a:ea typeface="微软雅黑" pitchFamily="34" charset="-122"/>
              </a:rPr>
              <a:t>20XX</a:t>
            </a:r>
            <a:endParaRPr lang="zh-CN" altLang="en-US" sz="8089" b="1" dirty="0">
              <a:solidFill>
                <a:srgbClr val="595959"/>
              </a:solidFill>
              <a:latin typeface="微软雅黑" pitchFamily="34" charset="-122"/>
              <a:ea typeface="微软雅黑" pitchFamily="34" charset="-122"/>
            </a:endParaRPr>
          </a:p>
        </p:txBody>
      </p:sp>
      <p:sp>
        <p:nvSpPr>
          <p:cNvPr id="16398" name="文本框 16"/>
          <p:cNvSpPr txBox="1">
            <a:spLocks noChangeArrowheads="1"/>
          </p:cNvSpPr>
          <p:nvPr/>
        </p:nvSpPr>
        <p:spPr bwMode="auto">
          <a:xfrm>
            <a:off x="2726477" y="3001776"/>
            <a:ext cx="6519057" cy="658512"/>
          </a:xfrm>
          <a:prstGeom prst="rect">
            <a:avLst/>
          </a:prstGeom>
          <a:noFill/>
          <a:ln w="9525">
            <a:noFill/>
            <a:miter lim="800000"/>
            <a:headEnd/>
            <a:tailEnd/>
          </a:ln>
        </p:spPr>
        <p:txBody>
          <a:bodyPr lIns="64512" tIns="32257" rIns="64512" bIns="32257">
            <a:spAutoFit/>
          </a:bodyPr>
          <a:lstStyle/>
          <a:p>
            <a:pPr defTabSz="645063"/>
            <a:r>
              <a:rPr lang="zh-CN" altLang="en-US" sz="3856" b="1">
                <a:solidFill>
                  <a:srgbClr val="1A93D0"/>
                </a:solidFill>
                <a:latin typeface="微软雅黑" pitchFamily="34" charset="-122"/>
                <a:ea typeface="微软雅黑" pitchFamily="34" charset="-122"/>
              </a:rPr>
              <a:t>谢 谢 您 的 观 看 ！</a:t>
            </a:r>
          </a:p>
        </p:txBody>
      </p:sp>
      <p:sp>
        <p:nvSpPr>
          <p:cNvPr id="10" name="Content Placeholder 2"/>
          <p:cNvSpPr txBox="1">
            <a:spLocks/>
          </p:cNvSpPr>
          <p:nvPr/>
        </p:nvSpPr>
        <p:spPr bwMode="auto">
          <a:xfrm>
            <a:off x="1439389" y="3655772"/>
            <a:ext cx="6396619" cy="574859"/>
          </a:xfrm>
          <a:prstGeom prst="rect">
            <a:avLst/>
          </a:prstGeom>
          <a:noFill/>
          <a:ln w="9525">
            <a:noFill/>
            <a:miter lim="800000"/>
            <a:headEnd/>
            <a:tailEnd/>
          </a:ln>
        </p:spPr>
        <p:txBody>
          <a:bodyPr lIns="64512" tIns="32257" rIns="64512" bIns="32257"/>
          <a:lstStyle/>
          <a:p>
            <a:pPr algn="ctr" defTabSz="645063">
              <a:spcBef>
                <a:spcPct val="20000"/>
              </a:spcBef>
            </a:pPr>
            <a:r>
              <a:rPr lang="en-US" altLang="zh-CN" sz="847">
                <a:solidFill>
                  <a:srgbClr val="7F7F7F"/>
                </a:solidFill>
                <a:latin typeface="Calibri" pitchFamily="34" charset="0"/>
              </a:rPr>
              <a:t>Lorem ipsum dolor sit amet, consectetur adipiscing elit. Curabitur elementum posuere pretium. Quisque nibh dolor, dignissim ac dignissim ut, luctus ac urna. Aliquam aliquet non massa quis tincidunt. </a:t>
            </a:r>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2731"/>
                                        </p:tgtEl>
                                        <p:attrNameLst>
                                          <p:attrName>style.visibility</p:attrName>
                                        </p:attrNameLst>
                                      </p:cBhvr>
                                      <p:to>
                                        <p:strVal val="visible"/>
                                      </p:to>
                                    </p:set>
                                    <p:animEffect transition="in" filter="wipe(up)">
                                      <p:cBhvr>
                                        <p:cTn id="7" dur="500"/>
                                        <p:tgtEl>
                                          <p:spTgt spid="72731"/>
                                        </p:tgtEl>
                                      </p:cBhvr>
                                    </p:animEffect>
                                  </p:childTnLst>
                                </p:cTn>
                              </p:par>
                            </p:childTnLst>
                          </p:cTn>
                        </p:par>
                        <p:par>
                          <p:cTn id="8" fill="hold">
                            <p:stCondLst>
                              <p:cond delay="5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9"/>
                                        </p:tgtEl>
                                        <p:attrNameLst>
                                          <p:attrName>style.visibility</p:attrName>
                                        </p:attrNameLst>
                                      </p:cBhvr>
                                      <p:to>
                                        <p:strVal val="visible"/>
                                      </p:to>
                                    </p:set>
                                    <p:anim by="(-#ppt_w*2)" calcmode="lin" valueType="num">
                                      <p:cBhvr rctx="PPT">
                                        <p:cTn id="11" dur="500" autoRev="1" fill="hold">
                                          <p:stCondLst>
                                            <p:cond delay="0"/>
                                          </p:stCondLst>
                                        </p:cTn>
                                        <p:tgtEl>
                                          <p:spTgt spid="9"/>
                                        </p:tgtEl>
                                        <p:attrNameLst>
                                          <p:attrName>ppt_w</p:attrName>
                                        </p:attrNameLst>
                                      </p:cBhvr>
                                    </p:anim>
                                    <p:anim by="(#ppt_w*0.50)" calcmode="lin" valueType="num">
                                      <p:cBhvr>
                                        <p:cTn id="12" dur="500" decel="50000" autoRev="1" fill="hold">
                                          <p:stCondLst>
                                            <p:cond delay="0"/>
                                          </p:stCondLst>
                                        </p:cTn>
                                        <p:tgtEl>
                                          <p:spTgt spid="9"/>
                                        </p:tgtEl>
                                        <p:attrNameLst>
                                          <p:attrName>ppt_x</p:attrName>
                                        </p:attrNameLst>
                                      </p:cBhvr>
                                    </p:anim>
                                    <p:anim from="(-#ppt_h/2)" to="(#ppt_y)" calcmode="lin" valueType="num">
                                      <p:cBhvr>
                                        <p:cTn id="13" dur="1000" fill="hold">
                                          <p:stCondLst>
                                            <p:cond delay="0"/>
                                          </p:stCondLst>
                                        </p:cTn>
                                        <p:tgtEl>
                                          <p:spTgt spid="9"/>
                                        </p:tgtEl>
                                        <p:attrNameLst>
                                          <p:attrName>ppt_y</p:attrName>
                                        </p:attrNameLst>
                                      </p:cBhvr>
                                    </p:anim>
                                    <p:animRot by="21600000">
                                      <p:cBhvr>
                                        <p:cTn id="14" dur="1000" fill="hold">
                                          <p:stCondLst>
                                            <p:cond delay="0"/>
                                          </p:stCondLst>
                                        </p:cTn>
                                        <p:tgtEl>
                                          <p:spTgt spid="9"/>
                                        </p:tgtEl>
                                        <p:attrNameLst>
                                          <p:attrName>r</p:attrName>
                                        </p:attrNameLst>
                                      </p:cBhvr>
                                    </p:animRot>
                                  </p:childTnLst>
                                </p:cTn>
                              </p:par>
                            </p:childTnLst>
                          </p:cTn>
                        </p:par>
                        <p:par>
                          <p:cTn id="15" fill="hold">
                            <p:stCondLst>
                              <p:cond delay="1800"/>
                            </p:stCondLst>
                            <p:childTnLst>
                              <p:par>
                                <p:cTn id="16" presetID="41" presetClass="entr" presetSubtype="0" fill="hold" nodeType="afterEffect">
                                  <p:stCondLst>
                                    <p:cond delay="0"/>
                                  </p:stCondLst>
                                  <p:iterate type="lt">
                                    <p:tmPct val="10000"/>
                                  </p:iterate>
                                  <p:childTnLst>
                                    <p:set>
                                      <p:cBhvr>
                                        <p:cTn id="17" dur="1" fill="hold">
                                          <p:stCondLst>
                                            <p:cond delay="0"/>
                                          </p:stCondLst>
                                        </p:cTn>
                                        <p:tgtEl>
                                          <p:spTgt spid="16398">
                                            <p:txEl>
                                              <p:pRg st="0" end="0"/>
                                            </p:txEl>
                                          </p:spTgt>
                                        </p:tgtEl>
                                        <p:attrNameLst>
                                          <p:attrName>style.visibility</p:attrName>
                                        </p:attrNameLst>
                                      </p:cBhvr>
                                      <p:to>
                                        <p:strVal val="visible"/>
                                      </p:to>
                                    </p:set>
                                    <p:anim calcmode="lin" valueType="num">
                                      <p:cBhvr>
                                        <p:cTn id="18" dur="500" fill="hold"/>
                                        <p:tgtEl>
                                          <p:spTgt spid="1639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6398">
                                            <p:txEl>
                                              <p:pRg st="0" end="0"/>
                                            </p:txEl>
                                          </p:spTgt>
                                        </p:tgtEl>
                                        <p:attrNameLst>
                                          <p:attrName>ppt_y</p:attrName>
                                        </p:attrNameLst>
                                      </p:cBhvr>
                                      <p:tavLst>
                                        <p:tav tm="0">
                                          <p:val>
                                            <p:strVal val="#ppt_y"/>
                                          </p:val>
                                        </p:tav>
                                        <p:tav tm="100000">
                                          <p:val>
                                            <p:strVal val="#ppt_y"/>
                                          </p:val>
                                        </p:tav>
                                      </p:tavLst>
                                    </p:anim>
                                    <p:anim calcmode="lin" valueType="num">
                                      <p:cBhvr>
                                        <p:cTn id="20" dur="500" fill="hold"/>
                                        <p:tgtEl>
                                          <p:spTgt spid="1639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639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6398">
                                            <p:txEl>
                                              <p:pRg st="0" end="0"/>
                                            </p:txEl>
                                          </p:spTgt>
                                        </p:tgtEl>
                                      </p:cBhvr>
                                    </p:animEffect>
                                  </p:childTnLst>
                                </p:cTn>
                              </p:par>
                            </p:childTnLst>
                          </p:cTn>
                        </p:par>
                        <p:par>
                          <p:cTn id="23" fill="hold">
                            <p:stCondLst>
                              <p:cond delay="2600"/>
                            </p:stCondLst>
                            <p:childTnLst>
                              <p:par>
                                <p:cTn id="24" presetID="42" presetClass="entr" presetSubtype="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470944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265" name="Picture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31917"/>
            <a:ext cx="9144000" cy="5079668"/>
          </a:xfrm>
          <a:prstGeom prst="rect">
            <a:avLst/>
          </a:prstGeom>
          <a:noFill/>
          <a:ln w="9525">
            <a:noFill/>
            <a:miter lim="800000"/>
            <a:headEnd/>
            <a:tailEnd/>
          </a:ln>
        </p:spPr>
      </p:pic>
      <p:sp>
        <p:nvSpPr>
          <p:cNvPr id="485447" name="Rectangle 71"/>
          <p:cNvSpPr>
            <a:spLocks noChangeArrowheads="1"/>
          </p:cNvSpPr>
          <p:nvPr/>
        </p:nvSpPr>
        <p:spPr bwMode="auto">
          <a:xfrm>
            <a:off x="2744395" y="2419450"/>
            <a:ext cx="3995647" cy="767173"/>
          </a:xfrm>
          <a:prstGeom prst="rect">
            <a:avLst/>
          </a:prstGeom>
          <a:noFill/>
          <a:ln w="15875" algn="ctr">
            <a:noFill/>
            <a:miter lim="800000"/>
            <a:headEnd/>
            <a:tailEnd/>
          </a:ln>
        </p:spPr>
        <p:txBody>
          <a:bodyPr lIns="71668" tIns="35834" rIns="71668" bIns="35834">
            <a:spAutoFit/>
          </a:bodyPr>
          <a:lstStyle/>
          <a:p>
            <a:pPr algn="ctr" defTabSz="716737"/>
            <a:r>
              <a:rPr lang="zh-CN" altLang="en-US" sz="1505">
                <a:latin typeface="Amosis Technik"/>
                <a:ea typeface="楷体_GB2312"/>
                <a:cs typeface="楷体_GB2312"/>
              </a:rPr>
              <a:t>点击添加文本点击</a:t>
            </a:r>
            <a:r>
              <a:rPr lang="zh-CN" altLang="en-US" sz="1505">
                <a:ea typeface="楷体_GB2312"/>
                <a:cs typeface="楷体_GB2312"/>
              </a:rPr>
              <a:t>添加文本点击添加文本点击添加文本点击添加文本点击添加文本</a:t>
            </a:r>
            <a:r>
              <a:rPr lang="zh-CN" altLang="en-US" sz="1505">
                <a:latin typeface="Amosis Technik"/>
                <a:ea typeface="楷体_GB2312"/>
                <a:cs typeface="楷体_GB2312"/>
              </a:rPr>
              <a:t>点击添加文本点击</a:t>
            </a:r>
            <a:r>
              <a:rPr lang="zh-CN" altLang="en-US" sz="1505">
                <a:ea typeface="楷体_GB2312"/>
                <a:cs typeface="楷体_GB2312"/>
              </a:rPr>
              <a:t>添加</a:t>
            </a:r>
          </a:p>
        </p:txBody>
      </p:sp>
      <p:sp>
        <p:nvSpPr>
          <p:cNvPr id="485448" name="WordArt 72"/>
          <p:cNvSpPr>
            <a:spLocks noChangeArrowheads="1" noChangeShapeType="1" noTextEdit="1"/>
          </p:cNvSpPr>
          <p:nvPr/>
        </p:nvSpPr>
        <p:spPr bwMode="auto">
          <a:xfrm>
            <a:off x="4382371" y="1541484"/>
            <a:ext cx="788379" cy="689831"/>
          </a:xfrm>
          <a:prstGeom prst="rect">
            <a:avLst/>
          </a:prstGeom>
        </p:spPr>
        <p:txBody>
          <a:bodyPr wrap="none" fromWordArt="1">
            <a:prstTxWarp prst="textPlain">
              <a:avLst>
                <a:gd name="adj" fmla="val 50000"/>
              </a:avLst>
            </a:prstTxWarp>
          </a:bodyPr>
          <a:lstStyle/>
          <a:p>
            <a:pPr algn="ctr"/>
            <a:r>
              <a:rPr lang="en-US" altLang="zh-CN" sz="3386" b="1" kern="10">
                <a:ln w="9525">
                  <a:noFill/>
                  <a:round/>
                  <a:headEnd/>
                  <a:tailEnd/>
                </a:ln>
                <a:solidFill>
                  <a:srgbClr val="990000"/>
                </a:solidFill>
                <a:effectLst>
                  <a:outerShdw dist="45791" dir="2021404" algn="ctr" rotWithShape="0">
                    <a:srgbClr val="B2B2B2">
                      <a:alpha val="79999"/>
                    </a:srgbClr>
                  </a:outerShdw>
                </a:effectLst>
                <a:latin typeface="Arial"/>
                <a:cs typeface="Arial"/>
              </a:rPr>
              <a:t>01</a:t>
            </a:r>
            <a:endParaRPr lang="zh-CN" altLang="en-US" sz="3386" b="1" kern="10">
              <a:ln w="9525">
                <a:noFill/>
                <a:round/>
                <a:headEnd/>
                <a:tailEnd/>
              </a:ln>
              <a:solidFill>
                <a:srgbClr val="990000"/>
              </a:solidFill>
              <a:effectLst>
                <a:outerShdw dist="45791" dir="2021404" algn="ctr" rotWithShape="0">
                  <a:srgbClr val="B2B2B2">
                    <a:alpha val="79999"/>
                  </a:srgbClr>
                </a:outerShdw>
              </a:effectLst>
              <a:latin typeface="Arial"/>
              <a:cs typeface="Arial"/>
            </a:endParaRPr>
          </a:p>
        </p:txBody>
      </p:sp>
      <p:sp>
        <p:nvSpPr>
          <p:cNvPr id="485449" name="Rectangle 73"/>
          <p:cNvSpPr>
            <a:spLocks noChangeArrowheads="1"/>
          </p:cNvSpPr>
          <p:nvPr/>
        </p:nvSpPr>
        <p:spPr bwMode="auto">
          <a:xfrm>
            <a:off x="2947462" y="1338417"/>
            <a:ext cx="3296857" cy="1013266"/>
          </a:xfrm>
          <a:prstGeom prst="rect">
            <a:avLst/>
          </a:prstGeom>
          <a:noFill/>
          <a:ln w="15875" algn="ctr">
            <a:noFill/>
            <a:miter lim="800000"/>
            <a:headEnd/>
            <a:tailEnd/>
          </a:ln>
        </p:spPr>
        <p:txBody>
          <a:bodyPr lIns="71668" tIns="35834" rIns="71668" bIns="35834">
            <a:spAutoFit/>
          </a:bodyPr>
          <a:lstStyle/>
          <a:p>
            <a:pPr algn="r" defTabSz="716737"/>
            <a:r>
              <a:rPr lang="zh-CN" altLang="en-US" sz="6114">
                <a:solidFill>
                  <a:srgbClr val="990000"/>
                </a:solidFill>
                <a:latin typeface="宋体" charset="-122"/>
              </a:rPr>
              <a:t>［   ］</a:t>
            </a:r>
          </a:p>
        </p:txBody>
      </p:sp>
      <p:grpSp>
        <p:nvGrpSpPr>
          <p:cNvPr id="11285" name="Group 21"/>
          <p:cNvGrpSpPr>
            <a:grpSpLocks/>
          </p:cNvGrpSpPr>
          <p:nvPr/>
        </p:nvGrpSpPr>
        <p:grpSpPr bwMode="auto">
          <a:xfrm rot="10800000">
            <a:off x="465860" y="3384021"/>
            <a:ext cx="8678140" cy="2378574"/>
            <a:chOff x="44" y="-294"/>
            <a:chExt cx="5812" cy="1593"/>
          </a:xfrm>
        </p:grpSpPr>
        <p:pic>
          <p:nvPicPr>
            <p:cNvPr id="14" name="图片 13"/>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8986837" flipH="1">
              <a:off x="2660" y="702"/>
              <a:ext cx="374" cy="540"/>
            </a:xfrm>
            <a:prstGeom prst="rect">
              <a:avLst/>
            </a:prstGeom>
          </p:spPr>
        </p:pic>
        <p:pic>
          <p:nvPicPr>
            <p:cNvPr id="15" name="图片 14"/>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3084" y="572"/>
              <a:ext cx="188" cy="327"/>
            </a:xfrm>
            <a:prstGeom prst="rect">
              <a:avLst/>
            </a:prstGeom>
          </p:spPr>
        </p:pic>
        <p:sp>
          <p:nvSpPr>
            <p:cNvPr id="16" name="五角星 15"/>
            <p:cNvSpPr/>
            <p:nvPr/>
          </p:nvSpPr>
          <p:spPr>
            <a:xfrm>
              <a:off x="2708" y="350"/>
              <a:ext cx="165" cy="173"/>
            </a:xfrm>
            <a:prstGeom prst="star5">
              <a:avLst/>
            </a:prstGeom>
            <a:solidFill>
              <a:srgbClr val="D399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8" name="图片 17"/>
            <p:cNvPicPr>
              <a:picLocks noChangeAspect="1"/>
            </p:cNvPicPr>
            <p:nvPr/>
          </p:nvPicPr>
          <p:blipFill>
            <a:blip r:embed="rId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8904180">
              <a:off x="2875" y="265"/>
              <a:ext cx="266" cy="174"/>
            </a:xfrm>
            <a:prstGeom prst="rect">
              <a:avLst/>
            </a:prstGeom>
          </p:spPr>
        </p:pic>
        <p:pic>
          <p:nvPicPr>
            <p:cNvPr id="19" name="图片 18"/>
            <p:cNvPicPr>
              <a:picLocks noChangeAspect="1"/>
            </p:cNvPicPr>
            <p:nvPr/>
          </p:nvPicPr>
          <p:blipFill>
            <a:blip r:embed="rId6"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113" y="401"/>
              <a:ext cx="157" cy="157"/>
            </a:xfrm>
            <a:prstGeom prst="rect">
              <a:avLst/>
            </a:prstGeom>
          </p:spPr>
        </p:pic>
        <p:pic>
          <p:nvPicPr>
            <p:cNvPr id="20" name="图片 19"/>
            <p:cNvPicPr>
              <a:picLocks noChangeAspect="1"/>
            </p:cNvPicPr>
            <p:nvPr/>
          </p:nvPicPr>
          <p:blipFill>
            <a:blip r:embed="rId7" cstate="print">
              <a:duotone>
                <a:schemeClr val="accent1">
                  <a:shade val="45000"/>
                  <a:satMod val="135000"/>
                </a:schemeClr>
                <a:prstClr val="white"/>
              </a:duotone>
              <a:extLst/>
            </a:blip>
            <a:stretch>
              <a:fillRect/>
            </a:stretch>
          </p:blipFill>
          <p:spPr>
            <a:xfrm>
              <a:off x="3195" y="192"/>
              <a:ext cx="576" cy="576"/>
            </a:xfrm>
            <a:prstGeom prst="rect">
              <a:avLst/>
            </a:prstGeom>
          </p:spPr>
        </p:pic>
        <p:pic>
          <p:nvPicPr>
            <p:cNvPr id="21" name="图片 20"/>
            <p:cNvPicPr>
              <a:picLocks noChangeAspect="1"/>
            </p:cNvPicPr>
            <p:nvPr/>
          </p:nvPicPr>
          <p:blipFill>
            <a:blip r:embed="rId8" cstate="print">
              <a:duotone>
                <a:schemeClr val="accent6">
                  <a:shade val="45000"/>
                  <a:satMod val="135000"/>
                </a:schemeClr>
                <a:prstClr val="white"/>
              </a:duotone>
              <a:extLst/>
            </a:blip>
            <a:stretch>
              <a:fillRect/>
            </a:stretch>
          </p:blipFill>
          <p:spPr>
            <a:xfrm>
              <a:off x="3440" y="581"/>
              <a:ext cx="117" cy="117"/>
            </a:xfrm>
            <a:prstGeom prst="rect">
              <a:avLst/>
            </a:prstGeom>
          </p:spPr>
        </p:pic>
        <p:pic>
          <p:nvPicPr>
            <p:cNvPr id="22" name="图片 21"/>
            <p:cNvPicPr>
              <a:picLocks noChangeAspect="1"/>
            </p:cNvPicPr>
            <p:nvPr/>
          </p:nvPicPr>
          <p:blipFill>
            <a:blip r:embed="rId9"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3763" y="412"/>
              <a:ext cx="329" cy="196"/>
            </a:xfrm>
            <a:prstGeom prst="rect">
              <a:avLst/>
            </a:prstGeom>
          </p:spPr>
        </p:pic>
        <p:pic>
          <p:nvPicPr>
            <p:cNvPr id="23" name="图片 22"/>
            <p:cNvPicPr>
              <a:picLocks noChangeAspect="1"/>
            </p:cNvPicPr>
            <p:nvPr/>
          </p:nvPicPr>
          <p:blipFill>
            <a:blip r:embed="rId10"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175" y="128"/>
              <a:ext cx="308" cy="226"/>
            </a:xfrm>
            <a:prstGeom prst="rect">
              <a:avLst/>
            </a:prstGeom>
          </p:spPr>
        </p:pic>
        <p:pic>
          <p:nvPicPr>
            <p:cNvPr id="24" name="图片 23"/>
            <p:cNvPicPr>
              <a:picLocks noChangeAspect="1"/>
            </p:cNvPicPr>
            <p:nvPr/>
          </p:nvPicPr>
          <p:blipFill>
            <a:blip r:embed="rId11"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766" y="0"/>
              <a:ext cx="322" cy="323"/>
            </a:xfrm>
            <a:prstGeom prst="rect">
              <a:avLst/>
            </a:prstGeom>
          </p:spPr>
        </p:pic>
        <p:pic>
          <p:nvPicPr>
            <p:cNvPr id="11296" name="图片 24"/>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4308" y="382"/>
              <a:ext cx="254" cy="256"/>
            </a:xfrm>
            <a:prstGeom prst="rect">
              <a:avLst/>
            </a:prstGeom>
            <a:noFill/>
            <a:ln w="9525">
              <a:noFill/>
              <a:miter lim="800000"/>
              <a:headEnd/>
              <a:tailEnd/>
            </a:ln>
          </p:spPr>
        </p:pic>
        <p:pic>
          <p:nvPicPr>
            <p:cNvPr id="26" name="图片 25"/>
            <p:cNvPicPr>
              <a:picLocks noChangeAspect="1"/>
            </p:cNvPicPr>
            <p:nvPr/>
          </p:nvPicPr>
          <p:blipFill>
            <a:blip r:embed="rId13"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420" y="236"/>
              <a:ext cx="242" cy="244"/>
            </a:xfrm>
            <a:prstGeom prst="rect">
              <a:avLst/>
            </a:prstGeom>
          </p:spPr>
        </p:pic>
        <p:pic>
          <p:nvPicPr>
            <p:cNvPr id="28" name="图片 27"/>
            <p:cNvPicPr>
              <a:picLocks noChangeAspect="1"/>
            </p:cNvPicPr>
            <p:nvPr/>
          </p:nvPicPr>
          <p:blipFill>
            <a:blip r:embed="rId1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2758" y="-68"/>
              <a:ext cx="232" cy="405"/>
            </a:xfrm>
            <a:prstGeom prst="rect">
              <a:avLst/>
            </a:prstGeom>
          </p:spPr>
        </p:pic>
        <p:pic>
          <p:nvPicPr>
            <p:cNvPr id="29" name="图片 28"/>
            <p:cNvPicPr>
              <a:picLocks noChangeAspect="1"/>
            </p:cNvPicPr>
            <p:nvPr/>
          </p:nvPicPr>
          <p:blipFill>
            <a:blip r:embed="rId1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71" y="159"/>
              <a:ext cx="333" cy="271"/>
            </a:xfrm>
            <a:prstGeom prst="rect">
              <a:avLst/>
            </a:prstGeom>
          </p:spPr>
        </p:pic>
        <p:pic>
          <p:nvPicPr>
            <p:cNvPr id="30" name="图片 29"/>
            <p:cNvPicPr>
              <a:picLocks noChangeAspect="1"/>
            </p:cNvPicPr>
            <p:nvPr/>
          </p:nvPicPr>
          <p:blipFill>
            <a:blip r:embed="rId1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3481104">
              <a:off x="1641" y="125"/>
              <a:ext cx="242" cy="344"/>
            </a:xfrm>
            <a:prstGeom prst="rect">
              <a:avLst/>
            </a:prstGeom>
          </p:spPr>
        </p:pic>
        <p:pic>
          <p:nvPicPr>
            <p:cNvPr id="31" name="图片 30"/>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59" y="552"/>
              <a:ext cx="223" cy="207"/>
            </a:xfrm>
            <a:prstGeom prst="rect">
              <a:avLst/>
            </a:prstGeom>
          </p:spPr>
        </p:pic>
        <p:pic>
          <p:nvPicPr>
            <p:cNvPr id="32" name="图片 31"/>
            <p:cNvPicPr>
              <a:picLocks noChangeAspect="1"/>
            </p:cNvPicPr>
            <p:nvPr/>
          </p:nvPicPr>
          <p:blipFill>
            <a:blip r:embed="rId1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054" y="76"/>
              <a:ext cx="281" cy="281"/>
            </a:xfrm>
            <a:prstGeom prst="rect">
              <a:avLst/>
            </a:prstGeom>
          </p:spPr>
        </p:pic>
        <p:pic>
          <p:nvPicPr>
            <p:cNvPr id="33" name="图片 32"/>
            <p:cNvPicPr>
              <a:picLocks noChangeAspect="1"/>
            </p:cNvPicPr>
            <p:nvPr/>
          </p:nvPicPr>
          <p:blipFill>
            <a:blip r:embed="rId1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27" y="-10"/>
              <a:ext cx="226" cy="227"/>
            </a:xfrm>
            <a:prstGeom prst="rect">
              <a:avLst/>
            </a:prstGeom>
          </p:spPr>
        </p:pic>
        <p:pic>
          <p:nvPicPr>
            <p:cNvPr id="34" name="图片 33"/>
            <p:cNvPicPr>
              <a:picLocks noChangeAspect="1"/>
            </p:cNvPicPr>
            <p:nvPr/>
          </p:nvPicPr>
          <p:blipFill>
            <a:blip r:embed="rId20"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060" y="-40"/>
              <a:ext cx="270" cy="270"/>
            </a:xfrm>
            <a:prstGeom prst="rect">
              <a:avLst/>
            </a:prstGeom>
          </p:spPr>
        </p:pic>
        <p:pic>
          <p:nvPicPr>
            <p:cNvPr id="35" name="图片 34"/>
            <p:cNvPicPr>
              <a:picLocks noChangeAspect="1"/>
            </p:cNvPicPr>
            <p:nvPr/>
          </p:nvPicPr>
          <p:blipFill>
            <a:blip r:embed="rId21"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079" y="10"/>
              <a:ext cx="247" cy="243"/>
            </a:xfrm>
            <a:prstGeom prst="rect">
              <a:avLst/>
            </a:prstGeom>
          </p:spPr>
        </p:pic>
        <p:pic>
          <p:nvPicPr>
            <p:cNvPr id="36" name="图片 35"/>
            <p:cNvPicPr>
              <a:picLocks noChangeAspect="1"/>
            </p:cNvPicPr>
            <p:nvPr/>
          </p:nvPicPr>
          <p:blipFill>
            <a:blip r:embed="rId22"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00" y="33"/>
              <a:ext cx="369" cy="368"/>
            </a:xfrm>
            <a:prstGeom prst="rect">
              <a:avLst/>
            </a:prstGeom>
          </p:spPr>
        </p:pic>
        <p:pic>
          <p:nvPicPr>
            <p:cNvPr id="37" name="图片 36"/>
            <p:cNvPicPr>
              <a:picLocks noChangeAspect="1"/>
            </p:cNvPicPr>
            <p:nvPr/>
          </p:nvPicPr>
          <p:blipFill>
            <a:blip r:embed="rId23"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2205" y="447"/>
              <a:ext cx="132" cy="230"/>
            </a:xfrm>
            <a:prstGeom prst="rect">
              <a:avLst/>
            </a:prstGeom>
          </p:spPr>
        </p:pic>
        <p:pic>
          <p:nvPicPr>
            <p:cNvPr id="38" name="图片 37"/>
            <p:cNvPicPr>
              <a:picLocks noChangeAspect="1"/>
            </p:cNvPicPr>
            <p:nvPr/>
          </p:nvPicPr>
          <p:blipFill>
            <a:blip r:embed="rId2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21" y="-139"/>
              <a:ext cx="218" cy="290"/>
            </a:xfrm>
            <a:prstGeom prst="rect">
              <a:avLst/>
            </a:prstGeom>
          </p:spPr>
        </p:pic>
        <p:pic>
          <p:nvPicPr>
            <p:cNvPr id="39" name="图片 38"/>
            <p:cNvPicPr>
              <a:picLocks noChangeAspect="1"/>
            </p:cNvPicPr>
            <p:nvPr/>
          </p:nvPicPr>
          <p:blipFill>
            <a:blip r:embed="rId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280487">
              <a:off x="258" y="41"/>
              <a:ext cx="267" cy="174"/>
            </a:xfrm>
            <a:prstGeom prst="rect">
              <a:avLst/>
            </a:prstGeom>
          </p:spPr>
        </p:pic>
        <p:pic>
          <p:nvPicPr>
            <p:cNvPr id="40" name="图片 39"/>
            <p:cNvPicPr>
              <a:picLocks noChangeAspect="1"/>
            </p:cNvPicPr>
            <p:nvPr/>
          </p:nvPicPr>
          <p:blipFill>
            <a:blip r:embed="rId9"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1392" y="-39"/>
              <a:ext cx="330" cy="196"/>
            </a:xfrm>
            <a:prstGeom prst="rect">
              <a:avLst/>
            </a:prstGeom>
          </p:spPr>
        </p:pic>
        <p:pic>
          <p:nvPicPr>
            <p:cNvPr id="41" name="图片 40"/>
            <p:cNvPicPr>
              <a:picLocks noChangeAspect="1"/>
            </p:cNvPicPr>
            <p:nvPr/>
          </p:nvPicPr>
          <p:blipFill>
            <a:blip r:embed="rId7" cstate="print">
              <a:duotone>
                <a:schemeClr val="accent1">
                  <a:shade val="45000"/>
                  <a:satMod val="135000"/>
                </a:schemeClr>
                <a:prstClr val="white"/>
              </a:duotone>
              <a:extLst/>
            </a:blip>
            <a:stretch>
              <a:fillRect/>
            </a:stretch>
          </p:blipFill>
          <p:spPr>
            <a:xfrm rot="10800000">
              <a:off x="2007" y="401"/>
              <a:ext cx="575" cy="576"/>
            </a:xfrm>
            <a:prstGeom prst="rect">
              <a:avLst/>
            </a:prstGeom>
          </p:spPr>
        </p:pic>
        <p:pic>
          <p:nvPicPr>
            <p:cNvPr id="42" name="图片 41"/>
            <p:cNvPicPr>
              <a:picLocks noChangeAspect="1"/>
            </p:cNvPicPr>
            <p:nvPr/>
          </p:nvPicPr>
          <p:blipFill>
            <a:blip r:embed="rId11"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1208" y="304"/>
              <a:ext cx="323" cy="323"/>
            </a:xfrm>
            <a:prstGeom prst="rect">
              <a:avLst/>
            </a:prstGeom>
          </p:spPr>
        </p:pic>
        <p:pic>
          <p:nvPicPr>
            <p:cNvPr id="43" name="图片 42"/>
            <p:cNvPicPr>
              <a:picLocks noChangeAspect="1"/>
            </p:cNvPicPr>
            <p:nvPr/>
          </p:nvPicPr>
          <p:blipFill>
            <a:blip r:embed="rId25"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1325" y="381"/>
              <a:ext cx="87" cy="152"/>
            </a:xfrm>
            <a:prstGeom prst="rect">
              <a:avLst/>
            </a:prstGeom>
          </p:spPr>
        </p:pic>
        <p:pic>
          <p:nvPicPr>
            <p:cNvPr id="45" name="图片 44"/>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4866620">
              <a:off x="3447" y="-47"/>
              <a:ext cx="224" cy="208"/>
            </a:xfrm>
            <a:prstGeom prst="rect">
              <a:avLst/>
            </a:prstGeom>
          </p:spPr>
        </p:pic>
        <p:pic>
          <p:nvPicPr>
            <p:cNvPr id="46" name="图片 45"/>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726" y="24"/>
              <a:ext cx="224" cy="207"/>
            </a:xfrm>
            <a:prstGeom prst="rect">
              <a:avLst/>
            </a:prstGeom>
          </p:spPr>
        </p:pic>
        <p:pic>
          <p:nvPicPr>
            <p:cNvPr id="47" name="图片 46"/>
            <p:cNvPicPr>
              <a:picLocks noChangeAspect="1"/>
            </p:cNvPicPr>
            <p:nvPr/>
          </p:nvPicPr>
          <p:blipFill>
            <a:blip r:embed="rId2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842783">
              <a:off x="4162" y="517"/>
              <a:ext cx="144" cy="205"/>
            </a:xfrm>
            <a:prstGeom prst="rect">
              <a:avLst/>
            </a:prstGeom>
          </p:spPr>
        </p:pic>
        <p:pic>
          <p:nvPicPr>
            <p:cNvPr id="48" name="图片 47"/>
            <p:cNvPicPr>
              <a:picLocks noChangeAspect="1"/>
            </p:cNvPicPr>
            <p:nvPr/>
          </p:nvPicPr>
          <p:blipFill>
            <a:blip r:embed="rId27"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rot="14964289">
              <a:off x="3729" y="645"/>
              <a:ext cx="200" cy="196"/>
            </a:xfrm>
            <a:prstGeom prst="rect">
              <a:avLst/>
            </a:prstGeom>
          </p:spPr>
        </p:pic>
        <p:pic>
          <p:nvPicPr>
            <p:cNvPr id="49" name="图片 48"/>
            <p:cNvPicPr>
              <a:picLocks noChangeAspect="1"/>
            </p:cNvPicPr>
            <p:nvPr/>
          </p:nvPicPr>
          <p:blipFill>
            <a:blip r:embed="rId2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282" y="-73"/>
              <a:ext cx="226" cy="226"/>
            </a:xfrm>
            <a:prstGeom prst="rect">
              <a:avLst/>
            </a:prstGeom>
          </p:spPr>
        </p:pic>
        <p:pic>
          <p:nvPicPr>
            <p:cNvPr id="50" name="图片 49"/>
            <p:cNvPicPr>
              <a:picLocks noChangeAspect="1"/>
            </p:cNvPicPr>
            <p:nvPr/>
          </p:nvPicPr>
          <p:blipFill>
            <a:blip r:embed="rId20"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930" y="271"/>
              <a:ext cx="270" cy="270"/>
            </a:xfrm>
            <a:prstGeom prst="rect">
              <a:avLst/>
            </a:prstGeom>
          </p:spPr>
        </p:pic>
        <p:pic>
          <p:nvPicPr>
            <p:cNvPr id="51" name="图片 50"/>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1750" y="343"/>
              <a:ext cx="188" cy="327"/>
            </a:xfrm>
            <a:prstGeom prst="rect">
              <a:avLst/>
            </a:prstGeom>
          </p:spPr>
        </p:pic>
        <p:sp>
          <p:nvSpPr>
            <p:cNvPr id="52" name="五角星 51"/>
            <p:cNvSpPr/>
            <p:nvPr/>
          </p:nvSpPr>
          <p:spPr>
            <a:xfrm>
              <a:off x="1913" y="45"/>
              <a:ext cx="136" cy="143"/>
            </a:xfrm>
            <a:prstGeom prst="star5">
              <a:avLst/>
            </a:prstGeom>
            <a:solidFill>
              <a:srgbClr val="D399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53" name="图片 52"/>
            <p:cNvPicPr>
              <a:picLocks noChangeAspect="1"/>
            </p:cNvPicPr>
            <p:nvPr/>
          </p:nvPicPr>
          <p:blipFill>
            <a:blip r:embed="rId12"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46" y="1"/>
              <a:ext cx="254" cy="257"/>
            </a:xfrm>
            <a:prstGeom prst="rect">
              <a:avLst/>
            </a:prstGeom>
          </p:spPr>
        </p:pic>
        <p:pic>
          <p:nvPicPr>
            <p:cNvPr id="54" name="图片 53"/>
            <p:cNvPicPr>
              <a:picLocks noChangeAspect="1"/>
            </p:cNvPicPr>
            <p:nvPr/>
          </p:nvPicPr>
          <p:blipFill>
            <a:blip r:embed="rId6"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51" y="-23"/>
              <a:ext cx="157" cy="157"/>
            </a:xfrm>
            <a:prstGeom prst="rect">
              <a:avLst/>
            </a:prstGeom>
          </p:spPr>
        </p:pic>
        <p:pic>
          <p:nvPicPr>
            <p:cNvPr id="55" name="图片 54"/>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4495" y="-116"/>
              <a:ext cx="188" cy="327"/>
            </a:xfrm>
            <a:prstGeom prst="rect">
              <a:avLst/>
            </a:prstGeom>
          </p:spPr>
        </p:pic>
        <p:pic>
          <p:nvPicPr>
            <p:cNvPr id="11325" name="图片 55"/>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980" y="93"/>
              <a:ext cx="254" cy="257"/>
            </a:xfrm>
            <a:prstGeom prst="rect">
              <a:avLst/>
            </a:prstGeom>
            <a:noFill/>
            <a:ln w="9525">
              <a:noFill/>
              <a:miter lim="800000"/>
              <a:headEnd/>
              <a:tailEnd/>
            </a:ln>
          </p:spPr>
        </p:pic>
        <p:pic>
          <p:nvPicPr>
            <p:cNvPr id="57" name="图片 56"/>
            <p:cNvPicPr>
              <a:picLocks noChangeAspect="1"/>
            </p:cNvPicPr>
            <p:nvPr/>
          </p:nvPicPr>
          <p:blipFill>
            <a:blip r:embed="rId2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275" y="182"/>
              <a:ext cx="153" cy="150"/>
            </a:xfrm>
            <a:prstGeom prst="rect">
              <a:avLst/>
            </a:prstGeom>
          </p:spPr>
        </p:pic>
        <p:pic>
          <p:nvPicPr>
            <p:cNvPr id="58" name="图片 57"/>
            <p:cNvPicPr>
              <a:picLocks noChangeAspect="1"/>
            </p:cNvPicPr>
            <p:nvPr/>
          </p:nvPicPr>
          <p:blipFill>
            <a:blip r:embed="rId30" cstate="screen">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rot="4885295">
              <a:off x="4521" y="217"/>
              <a:ext cx="236" cy="140"/>
            </a:xfrm>
            <a:prstGeom prst="rect">
              <a:avLst/>
            </a:prstGeom>
          </p:spPr>
        </p:pic>
        <p:pic>
          <p:nvPicPr>
            <p:cNvPr id="59" name="图片 58"/>
            <p:cNvPicPr>
              <a:picLocks noChangeAspect="1"/>
            </p:cNvPicPr>
            <p:nvPr/>
          </p:nvPicPr>
          <p:blipFill>
            <a:blip r:embed="rId8" cstate="print">
              <a:duotone>
                <a:schemeClr val="accent6">
                  <a:shade val="45000"/>
                  <a:satMod val="135000"/>
                </a:schemeClr>
                <a:prstClr val="white"/>
              </a:duotone>
              <a:extLst/>
            </a:blip>
            <a:stretch>
              <a:fillRect/>
            </a:stretch>
          </p:blipFill>
          <p:spPr>
            <a:xfrm>
              <a:off x="523" y="11"/>
              <a:ext cx="117" cy="117"/>
            </a:xfrm>
            <a:prstGeom prst="rect">
              <a:avLst/>
            </a:prstGeom>
          </p:spPr>
        </p:pic>
        <p:pic>
          <p:nvPicPr>
            <p:cNvPr id="60" name="图片 59"/>
            <p:cNvPicPr>
              <a:picLocks noChangeAspect="1"/>
            </p:cNvPicPr>
            <p:nvPr/>
          </p:nvPicPr>
          <p:blipFill>
            <a:blip r:embed="rId6"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540" y="413"/>
              <a:ext cx="156" cy="156"/>
            </a:xfrm>
            <a:prstGeom prst="rect">
              <a:avLst/>
            </a:prstGeom>
          </p:spPr>
        </p:pic>
        <p:pic>
          <p:nvPicPr>
            <p:cNvPr id="61" name="图片 60"/>
            <p:cNvPicPr>
              <a:picLocks noChangeAspect="1"/>
            </p:cNvPicPr>
            <p:nvPr/>
          </p:nvPicPr>
          <p:blipFill>
            <a:blip r:embed="rId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3307057">
              <a:off x="4737" y="171"/>
              <a:ext cx="422" cy="422"/>
            </a:xfrm>
            <a:prstGeom prst="rect">
              <a:avLst/>
            </a:prstGeom>
          </p:spPr>
        </p:pic>
        <p:pic>
          <p:nvPicPr>
            <p:cNvPr id="62" name="图片 61"/>
            <p:cNvPicPr>
              <a:picLocks noChangeAspect="1"/>
            </p:cNvPicPr>
            <p:nvPr/>
          </p:nvPicPr>
          <p:blipFill>
            <a:blip r:embed="rId31"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5147045">
              <a:off x="5492" y="-61"/>
              <a:ext cx="349" cy="349"/>
            </a:xfrm>
            <a:prstGeom prst="rect">
              <a:avLst/>
            </a:prstGeom>
          </p:spPr>
        </p:pic>
        <p:pic>
          <p:nvPicPr>
            <p:cNvPr id="63" name="图片 62"/>
            <p:cNvPicPr>
              <a:picLocks noChangeAspect="1"/>
            </p:cNvPicPr>
            <p:nvPr/>
          </p:nvPicPr>
          <p:blipFill>
            <a:blip r:embed="rId32"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66" y="516"/>
              <a:ext cx="179" cy="178"/>
            </a:xfrm>
            <a:prstGeom prst="rect">
              <a:avLst/>
            </a:prstGeom>
          </p:spPr>
        </p:pic>
        <p:pic>
          <p:nvPicPr>
            <p:cNvPr id="64" name="图片 63"/>
            <p:cNvPicPr>
              <a:picLocks noChangeAspect="1"/>
            </p:cNvPicPr>
            <p:nvPr/>
          </p:nvPicPr>
          <p:blipFill>
            <a:blip r:embed="rId3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63" y="-3"/>
              <a:ext cx="119" cy="118"/>
            </a:xfrm>
            <a:prstGeom prst="rect">
              <a:avLst/>
            </a:prstGeom>
          </p:spPr>
        </p:pic>
        <p:pic>
          <p:nvPicPr>
            <p:cNvPr id="65" name="图片 64"/>
            <p:cNvPicPr>
              <a:picLocks noChangeAspect="1"/>
            </p:cNvPicPr>
            <p:nvPr/>
          </p:nvPicPr>
          <p:blipFill>
            <a:blip r:embed="rId2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842783">
              <a:off x="3298" y="-151"/>
              <a:ext cx="144" cy="206"/>
            </a:xfrm>
            <a:prstGeom prst="rect">
              <a:avLst/>
            </a:prstGeom>
          </p:spPr>
        </p:pic>
        <p:pic>
          <p:nvPicPr>
            <p:cNvPr id="66" name="图片 65"/>
            <p:cNvPicPr>
              <a:picLocks noChangeAspect="1"/>
            </p:cNvPicPr>
            <p:nvPr/>
          </p:nvPicPr>
          <p:blipFill>
            <a:blip r:embed="rId34"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864" y="467"/>
              <a:ext cx="205" cy="205"/>
            </a:xfrm>
            <a:prstGeom prst="rect">
              <a:avLst/>
            </a:prstGeom>
          </p:spPr>
        </p:pic>
        <p:pic>
          <p:nvPicPr>
            <p:cNvPr id="67" name="图片 66"/>
            <p:cNvPicPr>
              <a:picLocks noChangeAspect="1"/>
            </p:cNvPicPr>
            <p:nvPr/>
          </p:nvPicPr>
          <p:blipFill>
            <a:blip r:embed="rId3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9000000">
              <a:off x="3521" y="115"/>
              <a:ext cx="209" cy="209"/>
            </a:xfrm>
            <a:prstGeom prst="rect">
              <a:avLst/>
            </a:prstGeom>
          </p:spPr>
        </p:pic>
        <p:pic>
          <p:nvPicPr>
            <p:cNvPr id="68" name="图片 67"/>
            <p:cNvPicPr>
              <a:picLocks noChangeAspect="1"/>
            </p:cNvPicPr>
            <p:nvPr/>
          </p:nvPicPr>
          <p:blipFill>
            <a:blip r:embed="rId3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5371300">
              <a:off x="1734" y="-255"/>
              <a:ext cx="357" cy="358"/>
            </a:xfrm>
            <a:prstGeom prst="rect">
              <a:avLst/>
            </a:prstGeom>
          </p:spPr>
        </p:pic>
        <p:pic>
          <p:nvPicPr>
            <p:cNvPr id="69" name="图片 68"/>
            <p:cNvPicPr>
              <a:picLocks noChangeAspect="1"/>
            </p:cNvPicPr>
            <p:nvPr/>
          </p:nvPicPr>
          <p:blipFill>
            <a:blip r:embed="rId37"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196" y="157"/>
              <a:ext cx="266" cy="263"/>
            </a:xfrm>
            <a:prstGeom prst="rect">
              <a:avLst/>
            </a:prstGeom>
          </p:spPr>
        </p:pic>
        <p:pic>
          <p:nvPicPr>
            <p:cNvPr id="70" name="图片 69"/>
            <p:cNvPicPr>
              <a:picLocks noChangeAspect="1"/>
            </p:cNvPicPr>
            <p:nvPr/>
          </p:nvPicPr>
          <p:blipFill>
            <a:blip r:embed="rId8" cstate="print">
              <a:duotone>
                <a:schemeClr val="accent1">
                  <a:shade val="45000"/>
                  <a:satMod val="135000"/>
                </a:schemeClr>
                <a:prstClr val="white"/>
              </a:duotone>
              <a:extLst/>
            </a:blip>
            <a:stretch>
              <a:fillRect/>
            </a:stretch>
          </p:blipFill>
          <p:spPr>
            <a:xfrm>
              <a:off x="1439" y="183"/>
              <a:ext cx="117" cy="116"/>
            </a:xfrm>
            <a:prstGeom prst="rect">
              <a:avLst/>
            </a:prstGeom>
          </p:spPr>
        </p:pic>
        <p:pic>
          <p:nvPicPr>
            <p:cNvPr id="71" name="图片 70"/>
            <p:cNvPicPr>
              <a:picLocks noChangeAspect="1"/>
            </p:cNvPicPr>
            <p:nvPr/>
          </p:nvPicPr>
          <p:blipFill>
            <a:blip r:embed="rId29"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862" y="-90"/>
              <a:ext cx="153" cy="150"/>
            </a:xfrm>
            <a:prstGeom prst="rect">
              <a:avLst/>
            </a:prstGeom>
          </p:spPr>
        </p:pic>
        <p:pic>
          <p:nvPicPr>
            <p:cNvPr id="72" name="图片 71"/>
            <p:cNvPicPr>
              <a:picLocks noChangeAspect="1"/>
            </p:cNvPicPr>
            <p:nvPr/>
          </p:nvPicPr>
          <p:blipFill>
            <a:blip r:embed="rId8" cstate="print">
              <a:duotone>
                <a:schemeClr val="accent1">
                  <a:shade val="45000"/>
                  <a:satMod val="135000"/>
                </a:schemeClr>
                <a:prstClr val="white"/>
              </a:duotone>
              <a:extLst/>
            </a:blip>
            <a:stretch>
              <a:fillRect/>
            </a:stretch>
          </p:blipFill>
          <p:spPr>
            <a:xfrm>
              <a:off x="4122" y="441"/>
              <a:ext cx="117" cy="117"/>
            </a:xfrm>
            <a:prstGeom prst="rect">
              <a:avLst/>
            </a:prstGeom>
          </p:spPr>
        </p:pic>
        <p:pic>
          <p:nvPicPr>
            <p:cNvPr id="73" name="图片 72"/>
            <p:cNvPicPr>
              <a:picLocks noChangeAspect="1"/>
            </p:cNvPicPr>
            <p:nvPr/>
          </p:nvPicPr>
          <p:blipFill>
            <a:blip r:embed="rId3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97" y="359"/>
              <a:ext cx="145" cy="145"/>
            </a:xfrm>
            <a:prstGeom prst="rect">
              <a:avLst/>
            </a:prstGeom>
          </p:spPr>
        </p:pic>
      </p:gr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285"/>
                                        </p:tgtEl>
                                        <p:attrNameLst>
                                          <p:attrName>style.visibility</p:attrName>
                                        </p:attrNameLst>
                                      </p:cBhvr>
                                      <p:to>
                                        <p:strVal val="visible"/>
                                      </p:to>
                                    </p:set>
                                    <p:animEffect transition="in" filter="wipe(down)">
                                      <p:cBhvr>
                                        <p:cTn id="7" dur="500"/>
                                        <p:tgtEl>
                                          <p:spTgt spid="11285"/>
                                        </p:tgtEl>
                                      </p:cBhvr>
                                    </p:animEffect>
                                  </p:childTnLst>
                                </p:cTn>
                              </p:par>
                              <p:par>
                                <p:cTn id="8" presetID="17" presetClass="entr" presetSubtype="10" fill="hold" grpId="0" nodeType="withEffect">
                                  <p:stCondLst>
                                    <p:cond delay="1200"/>
                                  </p:stCondLst>
                                  <p:childTnLst>
                                    <p:set>
                                      <p:cBhvr>
                                        <p:cTn id="9" dur="1" fill="hold">
                                          <p:stCondLst>
                                            <p:cond delay="0"/>
                                          </p:stCondLst>
                                        </p:cTn>
                                        <p:tgtEl>
                                          <p:spTgt spid="485449"/>
                                        </p:tgtEl>
                                        <p:attrNameLst>
                                          <p:attrName>style.visibility</p:attrName>
                                        </p:attrNameLst>
                                      </p:cBhvr>
                                      <p:to>
                                        <p:strVal val="visible"/>
                                      </p:to>
                                    </p:set>
                                    <p:anim calcmode="lin" valueType="num">
                                      <p:cBhvr>
                                        <p:cTn id="10" dur="500" fill="hold"/>
                                        <p:tgtEl>
                                          <p:spTgt spid="485449"/>
                                        </p:tgtEl>
                                        <p:attrNameLst>
                                          <p:attrName>ppt_w</p:attrName>
                                        </p:attrNameLst>
                                      </p:cBhvr>
                                      <p:tavLst>
                                        <p:tav tm="0">
                                          <p:val>
                                            <p:fltVal val="0"/>
                                          </p:val>
                                        </p:tav>
                                        <p:tav tm="100000">
                                          <p:val>
                                            <p:strVal val="#ppt_w"/>
                                          </p:val>
                                        </p:tav>
                                      </p:tavLst>
                                    </p:anim>
                                    <p:anim calcmode="lin" valueType="num">
                                      <p:cBhvr>
                                        <p:cTn id="11" dur="500" fill="hold"/>
                                        <p:tgtEl>
                                          <p:spTgt spid="485449"/>
                                        </p:tgtEl>
                                        <p:attrNameLst>
                                          <p:attrName>ppt_h</p:attrName>
                                        </p:attrNameLst>
                                      </p:cBhvr>
                                      <p:tavLst>
                                        <p:tav tm="0">
                                          <p:val>
                                            <p:strVal val="#ppt_h"/>
                                          </p:val>
                                        </p:tav>
                                        <p:tav tm="100000">
                                          <p:val>
                                            <p:strVal val="#ppt_h"/>
                                          </p:val>
                                        </p:tav>
                                      </p:tavLst>
                                    </p:anim>
                                  </p:childTnLst>
                                </p:cTn>
                              </p:par>
                              <p:par>
                                <p:cTn id="12" presetID="23" presetClass="entr" presetSubtype="16" fill="hold" grpId="0" nodeType="withEffect">
                                  <p:stCondLst>
                                    <p:cond delay="1500"/>
                                  </p:stCondLst>
                                  <p:childTnLst>
                                    <p:set>
                                      <p:cBhvr>
                                        <p:cTn id="13" dur="1" fill="hold">
                                          <p:stCondLst>
                                            <p:cond delay="0"/>
                                          </p:stCondLst>
                                        </p:cTn>
                                        <p:tgtEl>
                                          <p:spTgt spid="485448"/>
                                        </p:tgtEl>
                                        <p:attrNameLst>
                                          <p:attrName>style.visibility</p:attrName>
                                        </p:attrNameLst>
                                      </p:cBhvr>
                                      <p:to>
                                        <p:strVal val="visible"/>
                                      </p:to>
                                    </p:set>
                                    <p:anim calcmode="lin" valueType="num">
                                      <p:cBhvr>
                                        <p:cTn id="14" dur="500" fill="hold"/>
                                        <p:tgtEl>
                                          <p:spTgt spid="485448"/>
                                        </p:tgtEl>
                                        <p:attrNameLst>
                                          <p:attrName>ppt_w</p:attrName>
                                        </p:attrNameLst>
                                      </p:cBhvr>
                                      <p:tavLst>
                                        <p:tav tm="0">
                                          <p:val>
                                            <p:fltVal val="0"/>
                                          </p:val>
                                        </p:tav>
                                        <p:tav tm="100000">
                                          <p:val>
                                            <p:strVal val="#ppt_w"/>
                                          </p:val>
                                        </p:tav>
                                      </p:tavLst>
                                    </p:anim>
                                    <p:anim calcmode="lin" valueType="num">
                                      <p:cBhvr>
                                        <p:cTn id="15" dur="500" fill="hold"/>
                                        <p:tgtEl>
                                          <p:spTgt spid="485448"/>
                                        </p:tgtEl>
                                        <p:attrNameLst>
                                          <p:attrName>ppt_h</p:attrName>
                                        </p:attrNameLst>
                                      </p:cBhvr>
                                      <p:tavLst>
                                        <p:tav tm="0">
                                          <p:val>
                                            <p:fltVal val="0"/>
                                          </p:val>
                                        </p:tav>
                                        <p:tav tm="100000">
                                          <p:val>
                                            <p:strVal val="#ppt_h"/>
                                          </p:val>
                                        </p:tav>
                                      </p:tavLst>
                                    </p:anim>
                                  </p:childTnLst>
                                </p:cTn>
                              </p:par>
                              <p:par>
                                <p:cTn id="16" presetID="12" presetClass="entr" presetSubtype="2" fill="hold" grpId="0" nodeType="withEffect">
                                  <p:stCondLst>
                                    <p:cond delay="1900"/>
                                  </p:stCondLst>
                                  <p:childTnLst>
                                    <p:set>
                                      <p:cBhvr>
                                        <p:cTn id="17" dur="1" fill="hold">
                                          <p:stCondLst>
                                            <p:cond delay="0"/>
                                          </p:stCondLst>
                                        </p:cTn>
                                        <p:tgtEl>
                                          <p:spTgt spid="485447"/>
                                        </p:tgtEl>
                                        <p:attrNameLst>
                                          <p:attrName>style.visibility</p:attrName>
                                        </p:attrNameLst>
                                      </p:cBhvr>
                                      <p:to>
                                        <p:strVal val="visible"/>
                                      </p:to>
                                    </p:set>
                                    <p:animEffect transition="in" filter="slide(fromRight)">
                                      <p:cBhvr>
                                        <p:cTn id="18" dur="500"/>
                                        <p:tgtEl>
                                          <p:spTgt spid="4854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5447" grpId="0"/>
      <p:bldP spid="485448" grpId="0" animBg="1"/>
      <p:bldP spid="48544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椭圆 1"/>
          <p:cNvSpPr/>
          <p:nvPr/>
        </p:nvSpPr>
        <p:spPr>
          <a:xfrm>
            <a:off x="2530876" y="947213"/>
            <a:ext cx="1378169" cy="1225869"/>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sz="1881" b="1" kern="0">
              <a:solidFill>
                <a:sysClr val="window" lastClr="FFFFFF"/>
              </a:solidFill>
              <a:latin typeface="微软雅黑" pitchFamily="34" charset="-122"/>
              <a:ea typeface="微软雅黑" pitchFamily="34" charset="-122"/>
            </a:endParaRPr>
          </a:p>
        </p:txBody>
      </p:sp>
      <p:sp>
        <p:nvSpPr>
          <p:cNvPr id="40" name="椭圆 1"/>
          <p:cNvSpPr/>
          <p:nvPr/>
        </p:nvSpPr>
        <p:spPr>
          <a:xfrm>
            <a:off x="2403958" y="2020781"/>
            <a:ext cx="692818" cy="1225870"/>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rgbClr val="FFC00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mn-lt"/>
              <a:ea typeface="+mn-ea"/>
            </a:endParaRPr>
          </a:p>
        </p:txBody>
      </p:sp>
      <p:sp>
        <p:nvSpPr>
          <p:cNvPr id="41" name="椭圆 1"/>
          <p:cNvSpPr/>
          <p:nvPr/>
        </p:nvSpPr>
        <p:spPr>
          <a:xfrm rot="5400000">
            <a:off x="2386040" y="3030145"/>
            <a:ext cx="1218404" cy="1385636"/>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sz="1881" b="1" kern="0">
              <a:solidFill>
                <a:sysClr val="window" lastClr="FFFFFF"/>
              </a:solidFill>
              <a:latin typeface="微软雅黑" pitchFamily="34" charset="-122"/>
              <a:ea typeface="微软雅黑" pitchFamily="34" charset="-122"/>
            </a:endParaRPr>
          </a:p>
        </p:txBody>
      </p:sp>
      <p:sp>
        <p:nvSpPr>
          <p:cNvPr id="42" name="椭圆 1"/>
          <p:cNvSpPr/>
          <p:nvPr/>
        </p:nvSpPr>
        <p:spPr>
          <a:xfrm rot="10800000">
            <a:off x="1297541" y="778487"/>
            <a:ext cx="1379663" cy="1224376"/>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C00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mn-lt"/>
              <a:ea typeface="+mn-ea"/>
            </a:endParaRPr>
          </a:p>
        </p:txBody>
      </p:sp>
      <p:sp>
        <p:nvSpPr>
          <p:cNvPr id="43" name="椭圆 1"/>
          <p:cNvSpPr/>
          <p:nvPr/>
        </p:nvSpPr>
        <p:spPr>
          <a:xfrm rot="6199008">
            <a:off x="1596170" y="2556820"/>
            <a:ext cx="612188" cy="1305006"/>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rgbClr val="F79646">
              <a:lumMod val="75000"/>
            </a:srgbClr>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mn-lt"/>
              <a:ea typeface="+mn-ea"/>
            </a:endParaRPr>
          </a:p>
        </p:txBody>
      </p:sp>
      <p:sp>
        <p:nvSpPr>
          <p:cNvPr id="44" name="圆角矩形 14"/>
          <p:cNvSpPr/>
          <p:nvPr/>
        </p:nvSpPr>
        <p:spPr>
          <a:xfrm>
            <a:off x="3779142" y="1244347"/>
            <a:ext cx="3314775" cy="479299"/>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0070C0"/>
          </a:solidFill>
          <a:ln w="25400" cap="flat" cmpd="sng" algn="ctr">
            <a:noFill/>
            <a:prstDash val="solid"/>
          </a:ln>
          <a:effectLst/>
        </p:spPr>
        <p:txBody>
          <a:bodyPr anchor="ctr"/>
          <a:lstStyle/>
          <a:p>
            <a:pPr algn="ctr" fontAlgn="auto">
              <a:spcBef>
                <a:spcPts val="0"/>
              </a:spcBef>
              <a:spcAft>
                <a:spcPts val="0"/>
              </a:spcAft>
              <a:defRPr/>
            </a:pPr>
            <a:r>
              <a:rPr lang="zh-CN" altLang="en-US" sz="1881" b="1" kern="0" dirty="0">
                <a:solidFill>
                  <a:sysClr val="window" lastClr="FFFFFF"/>
                </a:solidFill>
                <a:latin typeface="微软雅黑" pitchFamily="34" charset="-122"/>
                <a:ea typeface="微软雅黑" pitchFamily="34" charset="-122"/>
              </a:rPr>
              <a:t>您的标题写在这里</a:t>
            </a:r>
          </a:p>
        </p:txBody>
      </p:sp>
      <p:sp>
        <p:nvSpPr>
          <p:cNvPr id="45" name="圆角矩形 14"/>
          <p:cNvSpPr/>
          <p:nvPr/>
        </p:nvSpPr>
        <p:spPr>
          <a:xfrm>
            <a:off x="3502911" y="3322801"/>
            <a:ext cx="3374500" cy="479299"/>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rgbClr val="0070C0"/>
          </a:solidFill>
          <a:ln w="25400" cap="flat" cmpd="sng" algn="ctr">
            <a:noFill/>
            <a:prstDash val="solid"/>
          </a:ln>
          <a:effectLst/>
        </p:spPr>
        <p:txBody>
          <a:bodyPr anchor="ctr"/>
          <a:lstStyle/>
          <a:p>
            <a:pPr algn="ctr" fontAlgn="auto">
              <a:spcBef>
                <a:spcPts val="0"/>
              </a:spcBef>
              <a:spcAft>
                <a:spcPts val="0"/>
              </a:spcAft>
              <a:defRPr/>
            </a:pPr>
            <a:r>
              <a:rPr lang="zh-CN" altLang="en-US" sz="1881" b="1" kern="0" dirty="0">
                <a:solidFill>
                  <a:sysClr val="window" lastClr="FFFFFF"/>
                </a:solidFill>
                <a:latin typeface="微软雅黑" pitchFamily="34" charset="-122"/>
                <a:ea typeface="微软雅黑" pitchFamily="34" charset="-122"/>
              </a:rPr>
              <a:t>您的标题写在这里</a:t>
            </a:r>
          </a:p>
        </p:txBody>
      </p:sp>
      <p:sp>
        <p:nvSpPr>
          <p:cNvPr id="46" name="TextBox 45"/>
          <p:cNvSpPr txBox="1"/>
          <p:nvPr/>
        </p:nvSpPr>
        <p:spPr>
          <a:xfrm>
            <a:off x="2975832" y="1260772"/>
            <a:ext cx="509161" cy="729302"/>
          </a:xfrm>
          <a:prstGeom prst="rect">
            <a:avLst/>
          </a:prstGeom>
          <a:noFill/>
        </p:spPr>
        <p:txBody>
          <a:bodyPr>
            <a:spAutoFit/>
          </a:bodyPr>
          <a:lstStyle/>
          <a:p>
            <a:pPr fontAlgn="auto">
              <a:spcBef>
                <a:spcPts val="0"/>
              </a:spcBef>
              <a:spcAft>
                <a:spcPts val="0"/>
              </a:spcAft>
              <a:defRPr/>
            </a:pPr>
            <a:r>
              <a:rPr lang="en-US" altLang="zh-CN" sz="4139" b="1" kern="0" dirty="0">
                <a:solidFill>
                  <a:schemeClr val="bg1">
                    <a:lumMod val="50000"/>
                  </a:schemeClr>
                </a:solidFill>
                <a:latin typeface="Arial Black" pitchFamily="34" charset="0"/>
                <a:ea typeface="微软雅黑" pitchFamily="34" charset="-122"/>
              </a:rPr>
              <a:t>A</a:t>
            </a:r>
            <a:endParaRPr lang="zh-CN" altLang="en-US" sz="4139" b="1" kern="0" dirty="0">
              <a:solidFill>
                <a:schemeClr val="bg1">
                  <a:lumMod val="50000"/>
                </a:schemeClr>
              </a:solidFill>
              <a:latin typeface="Arial Black" pitchFamily="34" charset="0"/>
              <a:ea typeface="微软雅黑" pitchFamily="34" charset="-122"/>
            </a:endParaRPr>
          </a:p>
        </p:txBody>
      </p:sp>
      <p:sp>
        <p:nvSpPr>
          <p:cNvPr id="47" name="TextBox 46"/>
          <p:cNvSpPr txBox="1"/>
          <p:nvPr/>
        </p:nvSpPr>
        <p:spPr>
          <a:xfrm>
            <a:off x="2856381" y="3439266"/>
            <a:ext cx="507668" cy="729302"/>
          </a:xfrm>
          <a:prstGeom prst="rect">
            <a:avLst/>
          </a:prstGeom>
          <a:noFill/>
        </p:spPr>
        <p:txBody>
          <a:bodyPr>
            <a:spAutoFit/>
          </a:bodyPr>
          <a:lstStyle/>
          <a:p>
            <a:pPr fontAlgn="auto">
              <a:spcBef>
                <a:spcPts val="0"/>
              </a:spcBef>
              <a:spcAft>
                <a:spcPts val="0"/>
              </a:spcAft>
              <a:defRPr/>
            </a:pPr>
            <a:r>
              <a:rPr lang="en-US" altLang="zh-CN" sz="4139" b="1" kern="0" dirty="0">
                <a:solidFill>
                  <a:schemeClr val="bg1">
                    <a:lumMod val="50000"/>
                  </a:schemeClr>
                </a:solidFill>
                <a:latin typeface="Arial Black" pitchFamily="34" charset="0"/>
                <a:ea typeface="微软雅黑" pitchFamily="34" charset="-122"/>
              </a:rPr>
              <a:t>B</a:t>
            </a:r>
            <a:endParaRPr lang="zh-CN" altLang="en-US" sz="4139" b="1" kern="0" dirty="0">
              <a:solidFill>
                <a:schemeClr val="bg1">
                  <a:lumMod val="50000"/>
                </a:schemeClr>
              </a:solidFill>
              <a:latin typeface="Arial Black" pitchFamily="34" charset="0"/>
              <a:ea typeface="微软雅黑" pitchFamily="34" charset="-122"/>
            </a:endParaRPr>
          </a:p>
        </p:txBody>
      </p:sp>
      <p:sp>
        <p:nvSpPr>
          <p:cNvPr id="48" name="TextBox 47"/>
          <p:cNvSpPr txBox="1"/>
          <p:nvPr/>
        </p:nvSpPr>
        <p:spPr>
          <a:xfrm>
            <a:off x="3882168" y="1829659"/>
            <a:ext cx="3710458" cy="995657"/>
          </a:xfrm>
          <a:prstGeom prst="rect">
            <a:avLst/>
          </a:prstGeom>
          <a:noFill/>
        </p:spPr>
        <p:txBody>
          <a:bodyPr>
            <a:spAutoFit/>
          </a:bodyPr>
          <a:lstStyle/>
          <a:p>
            <a:pPr fontAlgn="auto">
              <a:lnSpc>
                <a:spcPct val="130000"/>
              </a:lnSpc>
              <a:spcBef>
                <a:spcPts val="0"/>
              </a:spcBef>
              <a:spcAft>
                <a:spcPts val="0"/>
              </a:spcAft>
              <a:defRPr/>
            </a:pPr>
            <a:r>
              <a:rPr lang="zh-CN" altLang="en-US" sz="1505" kern="0" dirty="0">
                <a:solidFill>
                  <a:schemeClr val="tx1">
                    <a:lumMod val="95000"/>
                    <a:lumOff val="5000"/>
                  </a:schemeClr>
                </a:solidFill>
                <a:latin typeface="微软雅黑" pitchFamily="34" charset="-122"/>
                <a:ea typeface="微软雅黑" pitchFamily="34" charset="-122"/>
              </a:rPr>
              <a:t>您的内容打在这里，或通过复制您的文本后在此框中选择粘贴并选择只保留文字您的内容打在这里</a:t>
            </a:r>
            <a:endParaRPr lang="en-US" altLang="zh-CN" sz="1505" kern="0" dirty="0">
              <a:solidFill>
                <a:schemeClr val="tx1">
                  <a:lumMod val="95000"/>
                  <a:lumOff val="5000"/>
                </a:schemeClr>
              </a:solidFill>
              <a:latin typeface="微软雅黑" pitchFamily="34" charset="-122"/>
              <a:ea typeface="微软雅黑" pitchFamily="34" charset="-122"/>
            </a:endParaRPr>
          </a:p>
        </p:txBody>
      </p:sp>
      <p:sp>
        <p:nvSpPr>
          <p:cNvPr id="49" name="TextBox 48"/>
          <p:cNvSpPr txBox="1"/>
          <p:nvPr/>
        </p:nvSpPr>
        <p:spPr>
          <a:xfrm>
            <a:off x="3779142" y="3802100"/>
            <a:ext cx="3989675" cy="393441"/>
          </a:xfrm>
          <a:prstGeom prst="rect">
            <a:avLst/>
          </a:prstGeom>
          <a:noFill/>
        </p:spPr>
        <p:txBody>
          <a:bodyPr>
            <a:spAutoFit/>
          </a:bodyPr>
          <a:lstStyle/>
          <a:p>
            <a:pPr fontAlgn="auto">
              <a:lnSpc>
                <a:spcPct val="130000"/>
              </a:lnSpc>
              <a:spcBef>
                <a:spcPts val="0"/>
              </a:spcBef>
              <a:spcAft>
                <a:spcPts val="0"/>
              </a:spcAft>
              <a:defRPr/>
            </a:pPr>
            <a:r>
              <a:rPr lang="zh-CN" altLang="en-US" sz="1505" kern="0" dirty="0">
                <a:solidFill>
                  <a:schemeClr val="tx1">
                    <a:lumMod val="95000"/>
                    <a:lumOff val="5000"/>
                  </a:schemeClr>
                </a:solidFill>
                <a:latin typeface="微软雅黑" pitchFamily="34" charset="-122"/>
                <a:ea typeface="微软雅黑" pitchFamily="34" charset="-122"/>
              </a:rPr>
              <a:t>您的内容打在这里，或通过复制您的文本</a:t>
            </a:r>
            <a:endParaRPr lang="en-US" altLang="zh-CN" sz="1505" kern="0" dirty="0">
              <a:solidFill>
                <a:schemeClr val="tx1">
                  <a:lumMod val="95000"/>
                  <a:lumOff val="5000"/>
                </a:schemeClr>
              </a:solidFill>
              <a:latin typeface="微软雅黑" pitchFamily="34" charset="-122"/>
              <a:ea typeface="微软雅黑" pitchFamily="34" charset="-122"/>
            </a:endParaRPr>
          </a:p>
        </p:txBody>
      </p:sp>
    </p:spTree>
  </p:cSld>
  <p:clrMapOvr>
    <a:masterClrMapping/>
  </p:clrMapOvr>
  <p:transition spd="slow" advClick="0" advTm="5000">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250"/>
                                        <p:tgtEl>
                                          <p:spTgt spid="42"/>
                                        </p:tgtEl>
                                      </p:cBhvr>
                                    </p:animEffect>
                                  </p:childTnLst>
                                </p:cTn>
                              </p:par>
                            </p:childTnLst>
                          </p:cTn>
                        </p:par>
                        <p:par>
                          <p:cTn id="8" fill="hold">
                            <p:stCondLst>
                              <p:cond delay="250"/>
                            </p:stCondLst>
                            <p:childTnLst>
                              <p:par>
                                <p:cTn id="9" presetID="22" presetClass="entr" presetSubtype="1"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up)">
                                      <p:cBhvr>
                                        <p:cTn id="11" dur="250"/>
                                        <p:tgtEl>
                                          <p:spTgt spid="39"/>
                                        </p:tgtEl>
                                      </p:cBhvr>
                                    </p:animEffect>
                                  </p:childTnLst>
                                </p:cTn>
                              </p:par>
                            </p:childTnLst>
                          </p:cTn>
                        </p:par>
                        <p:par>
                          <p:cTn id="12" fill="hold">
                            <p:stCondLst>
                              <p:cond delay="500"/>
                            </p:stCondLst>
                            <p:childTnLst>
                              <p:par>
                                <p:cTn id="13" presetID="22" presetClass="entr" presetSubtype="1"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250"/>
                                        <p:tgtEl>
                                          <p:spTgt spid="40"/>
                                        </p:tgtEl>
                                      </p:cBhvr>
                                    </p:animEffect>
                                  </p:childTnLst>
                                </p:cTn>
                              </p:par>
                            </p:childTnLst>
                          </p:cTn>
                        </p:par>
                        <p:par>
                          <p:cTn id="16" fill="hold">
                            <p:stCondLst>
                              <p:cond delay="750"/>
                            </p:stCondLst>
                            <p:childTnLst>
                              <p:par>
                                <p:cTn id="17" presetID="21" presetClass="entr" presetSubtype="1"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wheel(1)">
                                      <p:cBhvr>
                                        <p:cTn id="19" dur="1000"/>
                                        <p:tgtEl>
                                          <p:spTgt spid="41"/>
                                        </p:tgtEl>
                                      </p:cBhvr>
                                    </p:animEffect>
                                  </p:childTnLst>
                                </p:cTn>
                              </p:par>
                              <p:par>
                                <p:cTn id="20" presetID="22" presetClass="entr" presetSubtype="2" fill="hold" nodeType="withEffect">
                                  <p:stCondLst>
                                    <p:cond delay="750"/>
                                  </p:stCondLst>
                                  <p:childTnLst>
                                    <p:set>
                                      <p:cBhvr>
                                        <p:cTn id="21" dur="1" fill="hold">
                                          <p:stCondLst>
                                            <p:cond delay="0"/>
                                          </p:stCondLst>
                                        </p:cTn>
                                        <p:tgtEl>
                                          <p:spTgt spid="43"/>
                                        </p:tgtEl>
                                        <p:attrNameLst>
                                          <p:attrName>style.visibility</p:attrName>
                                        </p:attrNameLst>
                                      </p:cBhvr>
                                      <p:to>
                                        <p:strVal val="visible"/>
                                      </p:to>
                                    </p:set>
                                    <p:animEffect transition="in" filter="wipe(right)">
                                      <p:cBhvr>
                                        <p:cTn id="22" dur="250"/>
                                        <p:tgtEl>
                                          <p:spTgt spid="43"/>
                                        </p:tgtEl>
                                      </p:cBhvr>
                                    </p:animEffect>
                                  </p:childTnLst>
                                </p:cTn>
                              </p:par>
                            </p:childTnLst>
                          </p:cTn>
                        </p:par>
                        <p:par>
                          <p:cTn id="23" fill="hold">
                            <p:stCondLst>
                              <p:cond delay="1750"/>
                            </p:stCondLst>
                            <p:childTnLst>
                              <p:par>
                                <p:cTn id="24" presetID="42"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anim calcmode="lin" valueType="num">
                                      <p:cBhvr>
                                        <p:cTn id="27" dur="500" fill="hold"/>
                                        <p:tgtEl>
                                          <p:spTgt spid="46"/>
                                        </p:tgtEl>
                                        <p:attrNameLst>
                                          <p:attrName>ppt_x</p:attrName>
                                        </p:attrNameLst>
                                      </p:cBhvr>
                                      <p:tavLst>
                                        <p:tav tm="0">
                                          <p:val>
                                            <p:strVal val="#ppt_x"/>
                                          </p:val>
                                        </p:tav>
                                        <p:tav tm="100000">
                                          <p:val>
                                            <p:strVal val="#ppt_x"/>
                                          </p:val>
                                        </p:tav>
                                      </p:tavLst>
                                    </p:anim>
                                    <p:anim calcmode="lin" valueType="num">
                                      <p:cBhvr>
                                        <p:cTn id="28" dur="500" fill="hold"/>
                                        <p:tgtEl>
                                          <p:spTgt spid="46"/>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8"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wipe(left)">
                                      <p:cBhvr>
                                        <p:cTn id="32" dur="250"/>
                                        <p:tgtEl>
                                          <p:spTgt spid="44"/>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wipe(down)">
                                      <p:cBhvr>
                                        <p:cTn id="36" dur="250"/>
                                        <p:tgtEl>
                                          <p:spTgt spid="48"/>
                                        </p:tgtEl>
                                      </p:cBhvr>
                                    </p:animEffect>
                                  </p:childTnLst>
                                </p:cTn>
                              </p:par>
                            </p:childTnLst>
                          </p:cTn>
                        </p:par>
                        <p:par>
                          <p:cTn id="37" fill="hold">
                            <p:stCondLst>
                              <p:cond delay="2750"/>
                            </p:stCondLst>
                            <p:childTnLst>
                              <p:par>
                                <p:cTn id="38" presetID="42" presetClass="entr" presetSubtype="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500"/>
                                        <p:tgtEl>
                                          <p:spTgt spid="47"/>
                                        </p:tgtEl>
                                      </p:cBhvr>
                                    </p:animEffect>
                                    <p:anim calcmode="lin" valueType="num">
                                      <p:cBhvr>
                                        <p:cTn id="41" dur="500" fill="hold"/>
                                        <p:tgtEl>
                                          <p:spTgt spid="47"/>
                                        </p:tgtEl>
                                        <p:attrNameLst>
                                          <p:attrName>ppt_x</p:attrName>
                                        </p:attrNameLst>
                                      </p:cBhvr>
                                      <p:tavLst>
                                        <p:tav tm="0">
                                          <p:val>
                                            <p:strVal val="#ppt_x"/>
                                          </p:val>
                                        </p:tav>
                                        <p:tav tm="100000">
                                          <p:val>
                                            <p:strVal val="#ppt_x"/>
                                          </p:val>
                                        </p:tav>
                                      </p:tavLst>
                                    </p:anim>
                                    <p:anim calcmode="lin" valueType="num">
                                      <p:cBhvr>
                                        <p:cTn id="42" dur="500" fill="hold"/>
                                        <p:tgtEl>
                                          <p:spTgt spid="47"/>
                                        </p:tgtEl>
                                        <p:attrNameLst>
                                          <p:attrName>ppt_y</p:attrName>
                                        </p:attrNameLst>
                                      </p:cBhvr>
                                      <p:tavLst>
                                        <p:tav tm="0">
                                          <p:val>
                                            <p:strVal val="#ppt_y+.1"/>
                                          </p:val>
                                        </p:tav>
                                        <p:tav tm="100000">
                                          <p:val>
                                            <p:strVal val="#ppt_y"/>
                                          </p:val>
                                        </p:tav>
                                      </p:tavLst>
                                    </p:anim>
                                  </p:childTnLst>
                                </p:cTn>
                              </p:par>
                            </p:childTnLst>
                          </p:cTn>
                        </p:par>
                        <p:par>
                          <p:cTn id="43" fill="hold">
                            <p:stCondLst>
                              <p:cond delay="3250"/>
                            </p:stCondLst>
                            <p:childTnLst>
                              <p:par>
                                <p:cTn id="44" presetID="22" presetClass="entr" presetSubtype="8" fill="hold" grpId="0" nodeType="after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wipe(left)">
                                      <p:cBhvr>
                                        <p:cTn id="46" dur="250"/>
                                        <p:tgtEl>
                                          <p:spTgt spid="45"/>
                                        </p:tgtEl>
                                      </p:cBhvr>
                                    </p:animEffect>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fade">
                                      <p:cBhvr>
                                        <p:cTn id="50" dur="250"/>
                                        <p:tgtEl>
                                          <p:spTgt spid="49"/>
                                        </p:tgtEl>
                                      </p:cBhvr>
                                    </p:animEffect>
                                    <p:anim calcmode="lin" valueType="num">
                                      <p:cBhvr>
                                        <p:cTn id="51" dur="250" fill="hold"/>
                                        <p:tgtEl>
                                          <p:spTgt spid="49"/>
                                        </p:tgtEl>
                                        <p:attrNameLst>
                                          <p:attrName>ppt_x</p:attrName>
                                        </p:attrNameLst>
                                      </p:cBhvr>
                                      <p:tavLst>
                                        <p:tav tm="0">
                                          <p:val>
                                            <p:strVal val="#ppt_x"/>
                                          </p:val>
                                        </p:tav>
                                        <p:tav tm="100000">
                                          <p:val>
                                            <p:strVal val="#ppt_x"/>
                                          </p:val>
                                        </p:tav>
                                      </p:tavLst>
                                    </p:anim>
                                    <p:anim calcmode="lin" valueType="num">
                                      <p:cBhvr>
                                        <p:cTn id="52" dur="25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p:bldP spid="47" grpId="0"/>
      <p:bldP spid="48" grpId="0"/>
      <p:bldP spid="4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Freeform 8"/>
          <p:cNvGrpSpPr>
            <a:grpSpLocks/>
          </p:cNvGrpSpPr>
          <p:nvPr/>
        </p:nvGrpSpPr>
        <p:grpSpPr bwMode="auto">
          <a:xfrm>
            <a:off x="1279624" y="791926"/>
            <a:ext cx="2778736" cy="3277446"/>
            <a:chOff x="760" y="507"/>
            <a:chExt cx="1978" cy="2304"/>
          </a:xfrm>
        </p:grpSpPr>
        <p:pic>
          <p:nvPicPr>
            <p:cNvPr id="14371" name="Freeform 8"/>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0" y="507"/>
              <a:ext cx="1978" cy="2304"/>
            </a:xfrm>
            <a:prstGeom prst="rect">
              <a:avLst/>
            </a:prstGeom>
            <a:noFill/>
            <a:ln w="9525">
              <a:noFill/>
              <a:miter lim="800000"/>
              <a:headEnd/>
              <a:tailEnd/>
            </a:ln>
          </p:spPr>
        </p:pic>
        <p:sp>
          <p:nvSpPr>
            <p:cNvPr id="14372" name="Text Box 40"/>
            <p:cNvSpPr txBox="1">
              <a:spLocks noChangeArrowheads="1"/>
            </p:cNvSpPr>
            <p:nvPr/>
          </p:nvSpPr>
          <p:spPr bwMode="auto">
            <a:xfrm>
              <a:off x="776" y="522"/>
              <a:ext cx="1941" cy="2269"/>
            </a:xfrm>
            <a:prstGeom prst="rect">
              <a:avLst/>
            </a:prstGeom>
            <a:noFill/>
            <a:ln w="9525">
              <a:noFill/>
              <a:miter lim="800000"/>
              <a:headEnd/>
              <a:tailEnd/>
            </a:ln>
          </p:spPr>
          <p:txBody>
            <a:bodyPr lIns="64483" tIns="32241" rIns="64483" bIns="32241"/>
            <a:lstStyle/>
            <a:p>
              <a:pPr defTabSz="812302"/>
              <a:endParaRPr lang="zh-CN" altLang="en-US" sz="1411">
                <a:ea typeface="微软雅黑" pitchFamily="34" charset="-122"/>
              </a:endParaRPr>
            </a:p>
          </p:txBody>
        </p:sp>
      </p:grpSp>
      <p:grpSp>
        <p:nvGrpSpPr>
          <p:cNvPr id="39" name="Freeform 9"/>
          <p:cNvGrpSpPr>
            <a:grpSpLocks/>
          </p:cNvGrpSpPr>
          <p:nvPr/>
        </p:nvGrpSpPr>
        <p:grpSpPr bwMode="auto">
          <a:xfrm>
            <a:off x="1976920" y="791926"/>
            <a:ext cx="1908235" cy="1212431"/>
            <a:chOff x="1256" y="507"/>
            <a:chExt cx="1359" cy="852"/>
          </a:xfrm>
        </p:grpSpPr>
        <p:pic>
          <p:nvPicPr>
            <p:cNvPr id="14369" name="Freeform 9"/>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56" y="507"/>
              <a:ext cx="1359" cy="852"/>
            </a:xfrm>
            <a:prstGeom prst="rect">
              <a:avLst/>
            </a:prstGeom>
            <a:noFill/>
            <a:ln w="9525">
              <a:noFill/>
              <a:miter lim="800000"/>
              <a:headEnd/>
              <a:tailEnd/>
            </a:ln>
          </p:spPr>
        </p:pic>
        <p:sp>
          <p:nvSpPr>
            <p:cNvPr id="14370" name="Text Box 43"/>
            <p:cNvSpPr txBox="1">
              <a:spLocks noChangeArrowheads="1"/>
            </p:cNvSpPr>
            <p:nvPr/>
          </p:nvSpPr>
          <p:spPr bwMode="auto">
            <a:xfrm>
              <a:off x="1269" y="522"/>
              <a:ext cx="1328" cy="819"/>
            </a:xfrm>
            <a:prstGeom prst="rect">
              <a:avLst/>
            </a:prstGeom>
            <a:noFill/>
            <a:ln w="9525">
              <a:noFill/>
              <a:miter lim="800000"/>
              <a:headEnd/>
              <a:tailEnd/>
            </a:ln>
          </p:spPr>
          <p:txBody>
            <a:bodyPr lIns="64483" tIns="32241" rIns="64483" bIns="32241"/>
            <a:lstStyle/>
            <a:p>
              <a:pPr defTabSz="812302"/>
              <a:endParaRPr lang="zh-CN" altLang="en-US" sz="1411">
                <a:ea typeface="微软雅黑" pitchFamily="34" charset="-122"/>
              </a:endParaRPr>
            </a:p>
          </p:txBody>
        </p:sp>
      </p:grpSp>
      <p:grpSp>
        <p:nvGrpSpPr>
          <p:cNvPr id="40" name="Freeform 10"/>
          <p:cNvGrpSpPr>
            <a:grpSpLocks/>
          </p:cNvGrpSpPr>
          <p:nvPr/>
        </p:nvGrpSpPr>
        <p:grpSpPr bwMode="auto">
          <a:xfrm>
            <a:off x="2957915" y="1453388"/>
            <a:ext cx="1100445" cy="1730552"/>
            <a:chOff x="1955" y="972"/>
            <a:chExt cx="783" cy="1217"/>
          </a:xfrm>
        </p:grpSpPr>
        <p:pic>
          <p:nvPicPr>
            <p:cNvPr id="14367" name="Freeform 10"/>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955" y="972"/>
              <a:ext cx="783" cy="1217"/>
            </a:xfrm>
            <a:prstGeom prst="rect">
              <a:avLst/>
            </a:prstGeom>
            <a:noFill/>
            <a:ln w="9525">
              <a:noFill/>
              <a:miter lim="800000"/>
              <a:headEnd/>
              <a:tailEnd/>
            </a:ln>
          </p:spPr>
        </p:pic>
        <p:sp>
          <p:nvSpPr>
            <p:cNvPr id="14368" name="Text Box 46"/>
            <p:cNvSpPr txBox="1">
              <a:spLocks noChangeArrowheads="1"/>
            </p:cNvSpPr>
            <p:nvPr/>
          </p:nvSpPr>
          <p:spPr bwMode="auto">
            <a:xfrm>
              <a:off x="1969" y="986"/>
              <a:ext cx="748" cy="1185"/>
            </a:xfrm>
            <a:prstGeom prst="rect">
              <a:avLst/>
            </a:prstGeom>
            <a:noFill/>
            <a:ln w="9525">
              <a:noFill/>
              <a:miter lim="800000"/>
              <a:headEnd/>
              <a:tailEnd/>
            </a:ln>
          </p:spPr>
          <p:txBody>
            <a:bodyPr lIns="64483" tIns="32241" rIns="64483" bIns="32241"/>
            <a:lstStyle/>
            <a:p>
              <a:pPr defTabSz="812302"/>
              <a:endParaRPr lang="zh-CN" altLang="en-US" sz="1411">
                <a:ea typeface="微软雅黑" pitchFamily="34" charset="-122"/>
              </a:endParaRPr>
            </a:p>
          </p:txBody>
        </p:sp>
      </p:grpSp>
      <p:grpSp>
        <p:nvGrpSpPr>
          <p:cNvPr id="41" name="Freeform 11"/>
          <p:cNvGrpSpPr>
            <a:grpSpLocks/>
          </p:cNvGrpSpPr>
          <p:nvPr/>
        </p:nvGrpSpPr>
        <p:grpSpPr bwMode="auto">
          <a:xfrm>
            <a:off x="1279623" y="966623"/>
            <a:ext cx="1187047" cy="1769373"/>
            <a:chOff x="760" y="630"/>
            <a:chExt cx="845" cy="1244"/>
          </a:xfrm>
        </p:grpSpPr>
        <p:pic>
          <p:nvPicPr>
            <p:cNvPr id="14365" name="Freeform 11"/>
            <p:cNvPicPr>
              <a:picLocks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60" y="630"/>
              <a:ext cx="845" cy="1244"/>
            </a:xfrm>
            <a:prstGeom prst="rect">
              <a:avLst/>
            </a:prstGeom>
            <a:noFill/>
            <a:ln w="9525">
              <a:noFill/>
              <a:miter lim="800000"/>
              <a:headEnd/>
              <a:tailEnd/>
            </a:ln>
          </p:spPr>
        </p:pic>
        <p:sp>
          <p:nvSpPr>
            <p:cNvPr id="14366" name="Text Box 49"/>
            <p:cNvSpPr txBox="1">
              <a:spLocks noChangeArrowheads="1"/>
            </p:cNvSpPr>
            <p:nvPr/>
          </p:nvSpPr>
          <p:spPr bwMode="auto">
            <a:xfrm>
              <a:off x="766" y="646"/>
              <a:ext cx="821" cy="1208"/>
            </a:xfrm>
            <a:prstGeom prst="rect">
              <a:avLst/>
            </a:prstGeom>
            <a:noFill/>
            <a:ln w="9525">
              <a:noFill/>
              <a:miter lim="800000"/>
              <a:headEnd/>
              <a:tailEnd/>
            </a:ln>
          </p:spPr>
          <p:txBody>
            <a:bodyPr lIns="64483" tIns="32241" rIns="64483" bIns="32241"/>
            <a:lstStyle/>
            <a:p>
              <a:pPr defTabSz="812302"/>
              <a:endParaRPr lang="zh-CN" altLang="en-US" sz="1411">
                <a:ea typeface="微软雅黑" pitchFamily="34" charset="-122"/>
              </a:endParaRPr>
            </a:p>
          </p:txBody>
        </p:sp>
      </p:grpSp>
      <p:grpSp>
        <p:nvGrpSpPr>
          <p:cNvPr id="42" name="组合 41"/>
          <p:cNvGrpSpPr>
            <a:grpSpLocks/>
          </p:cNvGrpSpPr>
          <p:nvPr/>
        </p:nvGrpSpPr>
        <p:grpSpPr bwMode="auto">
          <a:xfrm>
            <a:off x="1385635" y="1463840"/>
            <a:ext cx="813763" cy="1100704"/>
            <a:chOff x="1681435" y="1637023"/>
            <a:chExt cx="1152128" cy="1561349"/>
          </a:xfrm>
        </p:grpSpPr>
        <p:sp>
          <p:nvSpPr>
            <p:cNvPr id="14363" name="TextBox 42"/>
            <p:cNvSpPr txBox="1">
              <a:spLocks noChangeArrowheads="1"/>
            </p:cNvSpPr>
            <p:nvPr/>
          </p:nvSpPr>
          <p:spPr bwMode="auto">
            <a:xfrm>
              <a:off x="2006990" y="1637023"/>
              <a:ext cx="506975" cy="650304"/>
            </a:xfrm>
            <a:prstGeom prst="rect">
              <a:avLst/>
            </a:prstGeom>
            <a:noFill/>
            <a:ln w="9525">
              <a:noFill/>
              <a:miter lim="800000"/>
              <a:headEnd/>
              <a:tailEnd/>
            </a:ln>
          </p:spPr>
          <p:txBody>
            <a:bodyPr wrap="none" lIns="81266" tIns="40633" rIns="81266" bIns="40633">
              <a:spAutoFit/>
            </a:bodyPr>
            <a:lstStyle/>
            <a:p>
              <a:pPr defTabSz="812302"/>
              <a:r>
                <a:rPr lang="en-US" altLang="zh-CN" sz="2446" b="1">
                  <a:solidFill>
                    <a:srgbClr val="F8F8F8"/>
                  </a:solidFill>
                  <a:latin typeface="微软雅黑" pitchFamily="34" charset="-122"/>
                  <a:ea typeface="微软雅黑" pitchFamily="34" charset="-122"/>
                </a:rPr>
                <a:t>1</a:t>
              </a:r>
              <a:endParaRPr lang="zh-CN" altLang="en-US" sz="2446" b="1">
                <a:solidFill>
                  <a:srgbClr val="F8F8F8"/>
                </a:solidFill>
                <a:latin typeface="微软雅黑" pitchFamily="34" charset="-122"/>
                <a:ea typeface="微软雅黑" pitchFamily="34" charset="-122"/>
              </a:endParaRPr>
            </a:p>
          </p:txBody>
        </p:sp>
        <p:sp>
          <p:nvSpPr>
            <p:cNvPr id="14364" name="TextBox 43"/>
            <p:cNvSpPr txBox="1">
              <a:spLocks noChangeArrowheads="1"/>
            </p:cNvSpPr>
            <p:nvPr/>
          </p:nvSpPr>
          <p:spPr bwMode="auto">
            <a:xfrm>
              <a:off x="1681435" y="2158056"/>
              <a:ext cx="1152128" cy="1040316"/>
            </a:xfrm>
            <a:prstGeom prst="rect">
              <a:avLst/>
            </a:prstGeom>
            <a:noFill/>
            <a:ln w="9525">
              <a:noFill/>
              <a:miter lim="800000"/>
              <a:headEnd/>
              <a:tailEnd/>
            </a:ln>
          </p:spPr>
          <p:txBody>
            <a:bodyPr lIns="81266" tIns="40633" rIns="81266" bIns="40633">
              <a:spAutoFit/>
            </a:bodyPr>
            <a:lstStyle/>
            <a:p>
              <a:pPr algn="ctr" defTabSz="812302"/>
              <a:r>
                <a:rPr lang="zh-CN" altLang="en-US" sz="1411">
                  <a:solidFill>
                    <a:srgbClr val="F8F8F8"/>
                  </a:solidFill>
                  <a:latin typeface="微软雅黑" pitchFamily="34" charset="-122"/>
                  <a:ea typeface="微软雅黑" pitchFamily="34" charset="-122"/>
                </a:rPr>
                <a:t>请输入您的文字</a:t>
              </a:r>
            </a:p>
          </p:txBody>
        </p:sp>
      </p:grpSp>
      <p:grpSp>
        <p:nvGrpSpPr>
          <p:cNvPr id="45" name="组合 44"/>
          <p:cNvGrpSpPr>
            <a:grpSpLocks/>
          </p:cNvGrpSpPr>
          <p:nvPr/>
        </p:nvGrpSpPr>
        <p:grpSpPr bwMode="auto">
          <a:xfrm>
            <a:off x="2542821" y="887487"/>
            <a:ext cx="810775" cy="840689"/>
            <a:chOff x="3362324" y="871906"/>
            <a:chExt cx="1152128" cy="1191872"/>
          </a:xfrm>
        </p:grpSpPr>
        <p:sp>
          <p:nvSpPr>
            <p:cNvPr id="14361" name="TextBox 45"/>
            <p:cNvSpPr txBox="1">
              <a:spLocks noChangeArrowheads="1"/>
            </p:cNvSpPr>
            <p:nvPr/>
          </p:nvSpPr>
          <p:spPr bwMode="auto">
            <a:xfrm>
              <a:off x="3614817" y="871906"/>
              <a:ext cx="476953" cy="588229"/>
            </a:xfrm>
            <a:prstGeom prst="rect">
              <a:avLst/>
            </a:prstGeom>
            <a:noFill/>
            <a:ln w="9525">
              <a:noFill/>
              <a:miter lim="800000"/>
              <a:headEnd/>
              <a:tailEnd/>
            </a:ln>
          </p:spPr>
          <p:txBody>
            <a:bodyPr wrap="none" lIns="81266" tIns="40633" rIns="81266" bIns="40633">
              <a:spAutoFit/>
            </a:bodyPr>
            <a:lstStyle/>
            <a:p>
              <a:pPr defTabSz="812302"/>
              <a:r>
                <a:rPr lang="en-US" altLang="zh-CN" sz="2163" b="1">
                  <a:solidFill>
                    <a:srgbClr val="F8F8F8"/>
                  </a:solidFill>
                  <a:latin typeface="微软雅黑" pitchFamily="34" charset="-122"/>
                  <a:ea typeface="微软雅黑" pitchFamily="34" charset="-122"/>
                </a:rPr>
                <a:t>2</a:t>
              </a:r>
              <a:endParaRPr lang="zh-CN" altLang="en-US" sz="2163" b="1">
                <a:solidFill>
                  <a:srgbClr val="F8F8F8"/>
                </a:solidFill>
                <a:latin typeface="微软雅黑" pitchFamily="34" charset="-122"/>
                <a:ea typeface="微软雅黑" pitchFamily="34" charset="-122"/>
              </a:endParaRPr>
            </a:p>
          </p:txBody>
        </p:sp>
        <p:sp>
          <p:nvSpPr>
            <p:cNvPr id="14362" name="TextBox 46"/>
            <p:cNvSpPr txBox="1">
              <a:spLocks noChangeArrowheads="1"/>
            </p:cNvSpPr>
            <p:nvPr/>
          </p:nvSpPr>
          <p:spPr bwMode="auto">
            <a:xfrm>
              <a:off x="3362324" y="1413826"/>
              <a:ext cx="1152128" cy="649952"/>
            </a:xfrm>
            <a:prstGeom prst="rect">
              <a:avLst/>
            </a:prstGeom>
            <a:noFill/>
            <a:ln w="9525">
              <a:noFill/>
              <a:miter lim="800000"/>
              <a:headEnd/>
              <a:tailEnd/>
            </a:ln>
          </p:spPr>
          <p:txBody>
            <a:bodyPr lIns="81266" tIns="40633" rIns="81266" bIns="40633">
              <a:spAutoFit/>
            </a:bodyPr>
            <a:lstStyle/>
            <a:p>
              <a:pPr algn="ctr" defTabSz="812302"/>
              <a:r>
                <a:rPr lang="zh-CN" altLang="en-US" sz="1223">
                  <a:solidFill>
                    <a:srgbClr val="F8F8F8"/>
                  </a:solidFill>
                  <a:latin typeface="微软雅黑" pitchFamily="34" charset="-122"/>
                  <a:ea typeface="微软雅黑" pitchFamily="34" charset="-122"/>
                </a:rPr>
                <a:t>请输入您的文字</a:t>
              </a:r>
            </a:p>
          </p:txBody>
        </p:sp>
      </p:grpSp>
      <p:grpSp>
        <p:nvGrpSpPr>
          <p:cNvPr id="48" name="组合 47"/>
          <p:cNvGrpSpPr>
            <a:grpSpLocks/>
          </p:cNvGrpSpPr>
          <p:nvPr/>
        </p:nvGrpSpPr>
        <p:grpSpPr bwMode="auto">
          <a:xfrm>
            <a:off x="3117680" y="1837126"/>
            <a:ext cx="813763" cy="1166403"/>
            <a:chOff x="4138032" y="2168050"/>
            <a:chExt cx="1152128" cy="1651933"/>
          </a:xfrm>
        </p:grpSpPr>
        <p:sp>
          <p:nvSpPr>
            <p:cNvPr id="14359" name="TextBox 48"/>
            <p:cNvSpPr txBox="1">
              <a:spLocks noChangeArrowheads="1"/>
            </p:cNvSpPr>
            <p:nvPr/>
          </p:nvSpPr>
          <p:spPr bwMode="auto">
            <a:xfrm>
              <a:off x="4463587" y="2168050"/>
              <a:ext cx="506975" cy="649279"/>
            </a:xfrm>
            <a:prstGeom prst="rect">
              <a:avLst/>
            </a:prstGeom>
            <a:noFill/>
            <a:ln w="9525">
              <a:noFill/>
              <a:miter lim="800000"/>
              <a:headEnd/>
              <a:tailEnd/>
            </a:ln>
          </p:spPr>
          <p:txBody>
            <a:bodyPr wrap="none" lIns="81266" tIns="40633" rIns="81266" bIns="40633">
              <a:spAutoFit/>
            </a:bodyPr>
            <a:lstStyle/>
            <a:p>
              <a:pPr defTabSz="812302"/>
              <a:r>
                <a:rPr lang="en-US" altLang="zh-CN" sz="2446" b="1">
                  <a:solidFill>
                    <a:srgbClr val="F8F8F8"/>
                  </a:solidFill>
                  <a:latin typeface="微软雅黑" pitchFamily="34" charset="-122"/>
                  <a:ea typeface="微软雅黑" pitchFamily="34" charset="-122"/>
                </a:rPr>
                <a:t>3</a:t>
              </a:r>
              <a:endParaRPr lang="zh-CN" altLang="en-US" sz="2446" b="1">
                <a:solidFill>
                  <a:srgbClr val="F8F8F8"/>
                </a:solidFill>
                <a:latin typeface="微软雅黑" pitchFamily="34" charset="-122"/>
                <a:ea typeface="微软雅黑" pitchFamily="34" charset="-122"/>
              </a:endParaRPr>
            </a:p>
          </p:txBody>
        </p:sp>
        <p:sp>
          <p:nvSpPr>
            <p:cNvPr id="14360" name="TextBox 49"/>
            <p:cNvSpPr txBox="1">
              <a:spLocks noChangeArrowheads="1"/>
            </p:cNvSpPr>
            <p:nvPr/>
          </p:nvSpPr>
          <p:spPr bwMode="auto">
            <a:xfrm>
              <a:off x="4138032" y="2781307"/>
              <a:ext cx="1152128" cy="1038676"/>
            </a:xfrm>
            <a:prstGeom prst="rect">
              <a:avLst/>
            </a:prstGeom>
            <a:noFill/>
            <a:ln w="9525">
              <a:noFill/>
              <a:miter lim="800000"/>
              <a:headEnd/>
              <a:tailEnd/>
            </a:ln>
          </p:spPr>
          <p:txBody>
            <a:bodyPr lIns="81266" tIns="40633" rIns="81266" bIns="40633">
              <a:spAutoFit/>
            </a:bodyPr>
            <a:lstStyle/>
            <a:p>
              <a:pPr algn="ctr" defTabSz="812302"/>
              <a:r>
                <a:rPr lang="zh-CN" altLang="en-US" sz="1411">
                  <a:solidFill>
                    <a:srgbClr val="F8F8F8"/>
                  </a:solidFill>
                  <a:latin typeface="微软雅黑" pitchFamily="34" charset="-122"/>
                  <a:ea typeface="微软雅黑" pitchFamily="34" charset="-122"/>
                </a:rPr>
                <a:t>请输入您的文字</a:t>
              </a:r>
            </a:p>
          </p:txBody>
        </p:sp>
      </p:grpSp>
      <p:grpSp>
        <p:nvGrpSpPr>
          <p:cNvPr id="51" name="组合 50"/>
          <p:cNvGrpSpPr>
            <a:grpSpLocks/>
          </p:cNvGrpSpPr>
          <p:nvPr/>
        </p:nvGrpSpPr>
        <p:grpSpPr bwMode="auto">
          <a:xfrm>
            <a:off x="2266589" y="2895763"/>
            <a:ext cx="813763" cy="1094732"/>
            <a:chOff x="2930276" y="3668024"/>
            <a:chExt cx="1152128" cy="1551585"/>
          </a:xfrm>
        </p:grpSpPr>
        <p:sp>
          <p:nvSpPr>
            <p:cNvPr id="14357" name="TextBox 51"/>
            <p:cNvSpPr txBox="1">
              <a:spLocks noChangeArrowheads="1"/>
            </p:cNvSpPr>
            <p:nvPr/>
          </p:nvSpPr>
          <p:spPr bwMode="auto">
            <a:xfrm>
              <a:off x="3255831" y="3668024"/>
              <a:ext cx="506975" cy="649763"/>
            </a:xfrm>
            <a:prstGeom prst="rect">
              <a:avLst/>
            </a:prstGeom>
            <a:noFill/>
            <a:ln w="9525">
              <a:noFill/>
              <a:miter lim="800000"/>
              <a:headEnd/>
              <a:tailEnd/>
            </a:ln>
          </p:spPr>
          <p:txBody>
            <a:bodyPr wrap="none" lIns="81266" tIns="40633" rIns="81266" bIns="40633">
              <a:spAutoFit/>
            </a:bodyPr>
            <a:lstStyle/>
            <a:p>
              <a:pPr defTabSz="812302"/>
              <a:r>
                <a:rPr lang="en-US" altLang="zh-CN" sz="2446" b="1">
                  <a:solidFill>
                    <a:srgbClr val="F8F8F8"/>
                  </a:solidFill>
                  <a:latin typeface="微软雅黑" pitchFamily="34" charset="-122"/>
                  <a:ea typeface="微软雅黑" pitchFamily="34" charset="-122"/>
                </a:rPr>
                <a:t>4</a:t>
              </a:r>
              <a:endParaRPr lang="zh-CN" altLang="en-US" sz="2446" b="1">
                <a:solidFill>
                  <a:srgbClr val="F8F8F8"/>
                </a:solidFill>
                <a:latin typeface="微软雅黑" pitchFamily="34" charset="-122"/>
                <a:ea typeface="微软雅黑" pitchFamily="34" charset="-122"/>
              </a:endParaRPr>
            </a:p>
          </p:txBody>
        </p:sp>
        <p:sp>
          <p:nvSpPr>
            <p:cNvPr id="14358" name="TextBox 52"/>
            <p:cNvSpPr txBox="1">
              <a:spLocks noChangeArrowheads="1"/>
            </p:cNvSpPr>
            <p:nvPr/>
          </p:nvSpPr>
          <p:spPr bwMode="auto">
            <a:xfrm>
              <a:off x="2930276" y="4180158"/>
              <a:ext cx="1152128" cy="1039451"/>
            </a:xfrm>
            <a:prstGeom prst="rect">
              <a:avLst/>
            </a:prstGeom>
            <a:noFill/>
            <a:ln w="9525">
              <a:noFill/>
              <a:miter lim="800000"/>
              <a:headEnd/>
              <a:tailEnd/>
            </a:ln>
          </p:spPr>
          <p:txBody>
            <a:bodyPr lIns="81266" tIns="40633" rIns="81266" bIns="40633">
              <a:spAutoFit/>
            </a:bodyPr>
            <a:lstStyle/>
            <a:p>
              <a:pPr algn="ctr" defTabSz="812302"/>
              <a:r>
                <a:rPr lang="zh-CN" altLang="en-US" sz="1411">
                  <a:solidFill>
                    <a:srgbClr val="F8F8F8"/>
                  </a:solidFill>
                  <a:latin typeface="微软雅黑" pitchFamily="34" charset="-122"/>
                  <a:ea typeface="微软雅黑" pitchFamily="34" charset="-122"/>
                </a:rPr>
                <a:t>请输入您的文字</a:t>
              </a:r>
            </a:p>
          </p:txBody>
        </p:sp>
      </p:grpSp>
      <p:sp>
        <p:nvSpPr>
          <p:cNvPr id="55" name="TextBox 54"/>
          <p:cNvSpPr txBox="1">
            <a:spLocks noChangeArrowheads="1"/>
          </p:cNvSpPr>
          <p:nvPr/>
        </p:nvSpPr>
        <p:spPr bwMode="auto">
          <a:xfrm>
            <a:off x="5300653" y="1098020"/>
            <a:ext cx="2842942" cy="499461"/>
          </a:xfrm>
          <a:prstGeom prst="rect">
            <a:avLst/>
          </a:prstGeom>
          <a:noFill/>
          <a:ln w="9525">
            <a:noFill/>
            <a:miter lim="800000"/>
            <a:headEnd/>
            <a:tailEnd/>
          </a:ln>
        </p:spPr>
        <p:txBody>
          <a:bodyPr lIns="64483" tIns="32241" rIns="64483" bIns="32241">
            <a:spAutoFit/>
          </a:bodyPr>
          <a:lstStyle/>
          <a:p>
            <a:pPr defTabSz="812302">
              <a:lnSpc>
                <a:spcPct val="150000"/>
              </a:lnSpc>
            </a:pPr>
            <a:r>
              <a:rPr lang="zh-CN" altLang="en-US" sz="941">
                <a:solidFill>
                  <a:srgbClr val="262626"/>
                </a:solidFill>
                <a:latin typeface="微软雅黑" pitchFamily="34" charset="-122"/>
                <a:ea typeface="微软雅黑" pitchFamily="34" charset="-122"/>
              </a:rPr>
              <a:t>请输入您的文字请输入您的文字</a:t>
            </a:r>
            <a:endParaRPr lang="en-US" altLang="zh-CN" sz="941">
              <a:solidFill>
                <a:srgbClr val="262626"/>
              </a:solidFill>
              <a:latin typeface="微软雅黑" pitchFamily="34" charset="-122"/>
              <a:ea typeface="微软雅黑" pitchFamily="34" charset="-122"/>
            </a:endParaRPr>
          </a:p>
          <a:p>
            <a:pPr defTabSz="812302">
              <a:lnSpc>
                <a:spcPct val="150000"/>
              </a:lnSpc>
            </a:pPr>
            <a:r>
              <a:rPr lang="zh-CN" altLang="en-US" sz="941">
                <a:solidFill>
                  <a:srgbClr val="262626"/>
                </a:solidFill>
                <a:latin typeface="微软雅黑" pitchFamily="34" charset="-122"/>
                <a:ea typeface="微软雅黑" pitchFamily="34" charset="-122"/>
              </a:rPr>
              <a:t>请输入您的文字请输入您的文字</a:t>
            </a:r>
          </a:p>
        </p:txBody>
      </p:sp>
      <p:grpSp>
        <p:nvGrpSpPr>
          <p:cNvPr id="56" name="组合 55"/>
          <p:cNvGrpSpPr/>
          <p:nvPr/>
        </p:nvGrpSpPr>
        <p:grpSpPr>
          <a:xfrm>
            <a:off x="4453603" y="1098998"/>
            <a:ext cx="678117" cy="678480"/>
            <a:chOff x="6409426" y="1173624"/>
            <a:chExt cx="962086" cy="962084"/>
          </a:xfrm>
          <a:solidFill>
            <a:schemeClr val="bg2"/>
          </a:solidFill>
        </p:grpSpPr>
        <p:sp>
          <p:nvSpPr>
            <p:cNvPr id="57" name="椭圆 56"/>
            <p:cNvSpPr/>
            <p:nvPr/>
          </p:nvSpPr>
          <p:spPr bwMode="auto">
            <a:xfrm>
              <a:off x="6409426" y="1173624"/>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10314" fontAlgn="auto">
                <a:spcBef>
                  <a:spcPts val="0"/>
                </a:spcBef>
                <a:spcAft>
                  <a:spcPts val="0"/>
                </a:spcAft>
                <a:defRPr/>
              </a:pPr>
              <a:endParaRPr lang="zh-CN" altLang="en-US" sz="1505">
                <a:latin typeface="+mn-lt"/>
                <a:ea typeface="+mn-ea"/>
              </a:endParaRPr>
            </a:p>
          </p:txBody>
        </p:sp>
        <p:sp>
          <p:nvSpPr>
            <p:cNvPr id="58" name="TextBox 57"/>
            <p:cNvSpPr txBox="1"/>
            <p:nvPr/>
          </p:nvSpPr>
          <p:spPr>
            <a:xfrm>
              <a:off x="6653352" y="1318965"/>
              <a:ext cx="503070" cy="705738"/>
            </a:xfrm>
            <a:prstGeom prst="rect">
              <a:avLst/>
            </a:prstGeom>
            <a:noFill/>
          </p:spPr>
          <p:txBody>
            <a:bodyPr wrap="none">
              <a:spAutoFit/>
            </a:bodyPr>
            <a:lstStyle/>
            <a:p>
              <a:pPr defTabSz="910314" fontAlgn="auto">
                <a:spcBef>
                  <a:spcPts val="0"/>
                </a:spcBef>
                <a:spcAft>
                  <a:spcPts val="0"/>
                </a:spcAft>
                <a:defRPr/>
              </a:pPr>
              <a:r>
                <a:rPr lang="en-US" altLang="zh-CN" sz="2634" b="1" dirty="0">
                  <a:solidFill>
                    <a:srgbClr val="F8F8F8"/>
                  </a:solidFill>
                  <a:latin typeface="+mj-ea"/>
                  <a:ea typeface="+mj-ea"/>
                </a:rPr>
                <a:t>1</a:t>
              </a:r>
              <a:endParaRPr lang="zh-CN" altLang="en-US" sz="2634" b="1" dirty="0">
                <a:solidFill>
                  <a:srgbClr val="F8F8F8"/>
                </a:solidFill>
                <a:latin typeface="+mj-ea"/>
                <a:ea typeface="+mj-ea"/>
              </a:endParaRPr>
            </a:p>
          </p:txBody>
        </p:sp>
      </p:grpSp>
      <p:grpSp>
        <p:nvGrpSpPr>
          <p:cNvPr id="59" name="组合 58"/>
          <p:cNvGrpSpPr/>
          <p:nvPr/>
        </p:nvGrpSpPr>
        <p:grpSpPr>
          <a:xfrm>
            <a:off x="4453603" y="1960299"/>
            <a:ext cx="678117" cy="678282"/>
            <a:chOff x="6409426" y="2394908"/>
            <a:chExt cx="962086" cy="962084"/>
          </a:xfrm>
          <a:solidFill>
            <a:schemeClr val="accent1"/>
          </a:solidFill>
        </p:grpSpPr>
        <p:sp>
          <p:nvSpPr>
            <p:cNvPr id="60" name="椭圆 59"/>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10314" fontAlgn="auto">
                <a:spcBef>
                  <a:spcPts val="0"/>
                </a:spcBef>
                <a:spcAft>
                  <a:spcPts val="0"/>
                </a:spcAft>
                <a:defRPr/>
              </a:pPr>
              <a:endParaRPr lang="zh-CN" altLang="en-US" sz="1505">
                <a:latin typeface="+mn-lt"/>
                <a:ea typeface="+mn-ea"/>
              </a:endParaRPr>
            </a:p>
          </p:txBody>
        </p:sp>
        <p:sp>
          <p:nvSpPr>
            <p:cNvPr id="61" name="TextBox 60"/>
            <p:cNvSpPr txBox="1"/>
            <p:nvPr/>
          </p:nvSpPr>
          <p:spPr>
            <a:xfrm>
              <a:off x="6635866" y="2536283"/>
              <a:ext cx="503070" cy="705944"/>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10314" fontAlgn="auto">
                <a:spcBef>
                  <a:spcPts val="0"/>
                </a:spcBef>
                <a:spcAft>
                  <a:spcPts val="0"/>
                </a:spcAft>
                <a:defRPr/>
              </a:pPr>
              <a:r>
                <a:rPr lang="en-US" altLang="zh-CN" sz="2634" dirty="0"/>
                <a:t>2</a:t>
              </a:r>
              <a:endParaRPr lang="zh-CN" altLang="en-US" sz="2634" dirty="0"/>
            </a:p>
          </p:txBody>
        </p:sp>
      </p:grpSp>
      <p:grpSp>
        <p:nvGrpSpPr>
          <p:cNvPr id="62" name="组合 61"/>
          <p:cNvGrpSpPr/>
          <p:nvPr/>
        </p:nvGrpSpPr>
        <p:grpSpPr>
          <a:xfrm>
            <a:off x="4453600" y="2787374"/>
            <a:ext cx="678117" cy="679656"/>
            <a:chOff x="6409429" y="3568104"/>
            <a:chExt cx="962087" cy="962084"/>
          </a:xfrm>
          <a:solidFill>
            <a:schemeClr val="accent2"/>
          </a:solidFill>
        </p:grpSpPr>
        <p:sp>
          <p:nvSpPr>
            <p:cNvPr id="63" name="椭圆 62"/>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10314" fontAlgn="auto">
                <a:spcBef>
                  <a:spcPts val="0"/>
                </a:spcBef>
                <a:spcAft>
                  <a:spcPts val="0"/>
                </a:spcAft>
                <a:defRPr/>
              </a:pPr>
              <a:endParaRPr lang="zh-CN" altLang="en-US" sz="1505">
                <a:latin typeface="+mn-lt"/>
                <a:ea typeface="+mn-ea"/>
              </a:endParaRPr>
            </a:p>
          </p:txBody>
        </p:sp>
        <p:sp>
          <p:nvSpPr>
            <p:cNvPr id="64" name="TextBox 63"/>
            <p:cNvSpPr txBox="1"/>
            <p:nvPr/>
          </p:nvSpPr>
          <p:spPr>
            <a:xfrm>
              <a:off x="6635869" y="3702117"/>
              <a:ext cx="503070" cy="704517"/>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10314" fontAlgn="auto">
                <a:spcBef>
                  <a:spcPts val="0"/>
                </a:spcBef>
                <a:spcAft>
                  <a:spcPts val="0"/>
                </a:spcAft>
                <a:defRPr/>
              </a:pPr>
              <a:r>
                <a:rPr lang="en-US" altLang="zh-CN" sz="2634" dirty="0"/>
                <a:t>3</a:t>
              </a:r>
              <a:endParaRPr lang="zh-CN" altLang="en-US" sz="2634" dirty="0"/>
            </a:p>
          </p:txBody>
        </p:sp>
      </p:grpSp>
      <p:grpSp>
        <p:nvGrpSpPr>
          <p:cNvPr id="65" name="组合 64"/>
          <p:cNvGrpSpPr/>
          <p:nvPr/>
        </p:nvGrpSpPr>
        <p:grpSpPr>
          <a:xfrm>
            <a:off x="4453603" y="3706463"/>
            <a:ext cx="678117" cy="678015"/>
            <a:chOff x="6409426" y="4869160"/>
            <a:chExt cx="962086" cy="962084"/>
          </a:xfrm>
          <a:solidFill>
            <a:srgbClr val="7030A0"/>
          </a:solidFill>
        </p:grpSpPr>
        <p:sp>
          <p:nvSpPr>
            <p:cNvPr id="66" name="椭圆 65"/>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a:lstStyle/>
            <a:p>
              <a:pPr defTabSz="910314" fontAlgn="auto">
                <a:spcBef>
                  <a:spcPts val="0"/>
                </a:spcBef>
                <a:spcAft>
                  <a:spcPts val="0"/>
                </a:spcAft>
                <a:defRPr/>
              </a:pPr>
              <a:endParaRPr lang="zh-CN" altLang="en-US" sz="1505">
                <a:latin typeface="+mn-lt"/>
                <a:ea typeface="+mn-ea"/>
              </a:endParaRPr>
            </a:p>
          </p:txBody>
        </p:sp>
        <p:sp>
          <p:nvSpPr>
            <p:cNvPr id="67" name="TextBox 66"/>
            <p:cNvSpPr txBox="1"/>
            <p:nvPr/>
          </p:nvSpPr>
          <p:spPr>
            <a:xfrm>
              <a:off x="6616829" y="5005503"/>
              <a:ext cx="503070" cy="706222"/>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10314" fontAlgn="auto">
                <a:spcBef>
                  <a:spcPts val="0"/>
                </a:spcBef>
                <a:spcAft>
                  <a:spcPts val="0"/>
                </a:spcAft>
                <a:defRPr/>
              </a:pPr>
              <a:r>
                <a:rPr lang="en-US" altLang="zh-CN" sz="2634" dirty="0"/>
                <a:t>4</a:t>
              </a:r>
              <a:endParaRPr lang="zh-CN" altLang="en-US" sz="2634" dirty="0"/>
            </a:p>
          </p:txBody>
        </p:sp>
      </p:grpSp>
      <p:sp>
        <p:nvSpPr>
          <p:cNvPr id="68" name="TextBox 67"/>
          <p:cNvSpPr txBox="1">
            <a:spLocks noChangeArrowheads="1"/>
          </p:cNvSpPr>
          <p:nvPr/>
        </p:nvSpPr>
        <p:spPr bwMode="auto">
          <a:xfrm>
            <a:off x="5300653" y="1935673"/>
            <a:ext cx="2842942" cy="499461"/>
          </a:xfrm>
          <a:prstGeom prst="rect">
            <a:avLst/>
          </a:prstGeom>
          <a:noFill/>
          <a:ln w="9525">
            <a:noFill/>
            <a:miter lim="800000"/>
            <a:headEnd/>
            <a:tailEnd/>
          </a:ln>
        </p:spPr>
        <p:txBody>
          <a:bodyPr lIns="64483" tIns="32241" rIns="64483" bIns="32241">
            <a:spAutoFit/>
          </a:bodyPr>
          <a:lstStyle/>
          <a:p>
            <a:pPr defTabSz="812302">
              <a:lnSpc>
                <a:spcPct val="150000"/>
              </a:lnSpc>
            </a:pPr>
            <a:r>
              <a:rPr lang="zh-CN" altLang="en-US" sz="941">
                <a:solidFill>
                  <a:srgbClr val="262626"/>
                </a:solidFill>
                <a:latin typeface="微软雅黑" pitchFamily="34" charset="-122"/>
                <a:ea typeface="微软雅黑" pitchFamily="34" charset="-122"/>
              </a:rPr>
              <a:t>请输入您的文字请输入您的文字</a:t>
            </a:r>
            <a:endParaRPr lang="en-US" altLang="zh-CN" sz="941">
              <a:solidFill>
                <a:srgbClr val="262626"/>
              </a:solidFill>
              <a:latin typeface="微软雅黑" pitchFamily="34" charset="-122"/>
              <a:ea typeface="微软雅黑" pitchFamily="34" charset="-122"/>
            </a:endParaRPr>
          </a:p>
          <a:p>
            <a:pPr defTabSz="812302">
              <a:lnSpc>
                <a:spcPct val="150000"/>
              </a:lnSpc>
            </a:pPr>
            <a:r>
              <a:rPr lang="zh-CN" altLang="en-US" sz="941">
                <a:solidFill>
                  <a:srgbClr val="262626"/>
                </a:solidFill>
                <a:latin typeface="微软雅黑" pitchFamily="34" charset="-122"/>
                <a:ea typeface="微软雅黑" pitchFamily="34" charset="-122"/>
              </a:rPr>
              <a:t>请输入您的文字请输入您的文字</a:t>
            </a:r>
          </a:p>
        </p:txBody>
      </p:sp>
      <p:sp>
        <p:nvSpPr>
          <p:cNvPr id="69" name="TextBox 68"/>
          <p:cNvSpPr txBox="1">
            <a:spLocks noChangeArrowheads="1"/>
          </p:cNvSpPr>
          <p:nvPr/>
        </p:nvSpPr>
        <p:spPr bwMode="auto">
          <a:xfrm>
            <a:off x="5300653" y="2773325"/>
            <a:ext cx="2842942" cy="499461"/>
          </a:xfrm>
          <a:prstGeom prst="rect">
            <a:avLst/>
          </a:prstGeom>
          <a:noFill/>
          <a:ln w="9525">
            <a:noFill/>
            <a:miter lim="800000"/>
            <a:headEnd/>
            <a:tailEnd/>
          </a:ln>
        </p:spPr>
        <p:txBody>
          <a:bodyPr lIns="64483" tIns="32241" rIns="64483" bIns="32241">
            <a:spAutoFit/>
          </a:bodyPr>
          <a:lstStyle/>
          <a:p>
            <a:pPr defTabSz="812302">
              <a:lnSpc>
                <a:spcPct val="150000"/>
              </a:lnSpc>
            </a:pPr>
            <a:r>
              <a:rPr lang="zh-CN" altLang="en-US" sz="941">
                <a:solidFill>
                  <a:srgbClr val="262626"/>
                </a:solidFill>
                <a:latin typeface="微软雅黑" pitchFamily="34" charset="-122"/>
                <a:ea typeface="微软雅黑" pitchFamily="34" charset="-122"/>
              </a:rPr>
              <a:t>请输入您的文字请输入您的文字</a:t>
            </a:r>
            <a:endParaRPr lang="en-US" altLang="zh-CN" sz="941">
              <a:solidFill>
                <a:srgbClr val="262626"/>
              </a:solidFill>
              <a:latin typeface="微软雅黑" pitchFamily="34" charset="-122"/>
              <a:ea typeface="微软雅黑" pitchFamily="34" charset="-122"/>
            </a:endParaRPr>
          </a:p>
          <a:p>
            <a:pPr defTabSz="812302">
              <a:lnSpc>
                <a:spcPct val="150000"/>
              </a:lnSpc>
            </a:pPr>
            <a:r>
              <a:rPr lang="zh-CN" altLang="en-US" sz="941">
                <a:solidFill>
                  <a:srgbClr val="262626"/>
                </a:solidFill>
                <a:latin typeface="微软雅黑" pitchFamily="34" charset="-122"/>
                <a:ea typeface="微软雅黑" pitchFamily="34" charset="-122"/>
              </a:rPr>
              <a:t>请输入您的文字请输入您的文字</a:t>
            </a:r>
          </a:p>
        </p:txBody>
      </p:sp>
      <p:sp>
        <p:nvSpPr>
          <p:cNvPr id="70" name="TextBox 69"/>
          <p:cNvSpPr txBox="1">
            <a:spLocks noChangeArrowheads="1"/>
          </p:cNvSpPr>
          <p:nvPr/>
        </p:nvSpPr>
        <p:spPr bwMode="auto">
          <a:xfrm>
            <a:off x="5300653" y="3697580"/>
            <a:ext cx="2842942" cy="499461"/>
          </a:xfrm>
          <a:prstGeom prst="rect">
            <a:avLst/>
          </a:prstGeom>
          <a:noFill/>
          <a:ln w="9525">
            <a:noFill/>
            <a:miter lim="800000"/>
            <a:headEnd/>
            <a:tailEnd/>
          </a:ln>
        </p:spPr>
        <p:txBody>
          <a:bodyPr lIns="64483" tIns="32241" rIns="64483" bIns="32241">
            <a:spAutoFit/>
          </a:bodyPr>
          <a:lstStyle/>
          <a:p>
            <a:pPr defTabSz="812302">
              <a:lnSpc>
                <a:spcPct val="150000"/>
              </a:lnSpc>
            </a:pPr>
            <a:r>
              <a:rPr lang="zh-CN" altLang="en-US" sz="941">
                <a:solidFill>
                  <a:srgbClr val="262626"/>
                </a:solidFill>
                <a:latin typeface="微软雅黑" pitchFamily="34" charset="-122"/>
                <a:ea typeface="微软雅黑" pitchFamily="34" charset="-122"/>
              </a:rPr>
              <a:t>请输入您的文字请输入您的文字</a:t>
            </a:r>
            <a:endParaRPr lang="en-US" altLang="zh-CN" sz="941">
              <a:solidFill>
                <a:srgbClr val="262626"/>
              </a:solidFill>
              <a:latin typeface="微软雅黑" pitchFamily="34" charset="-122"/>
              <a:ea typeface="微软雅黑" pitchFamily="34" charset="-122"/>
            </a:endParaRPr>
          </a:p>
          <a:p>
            <a:pPr defTabSz="812302">
              <a:lnSpc>
                <a:spcPct val="150000"/>
              </a:lnSpc>
            </a:pPr>
            <a:r>
              <a:rPr lang="zh-CN" altLang="en-US" sz="941">
                <a:solidFill>
                  <a:srgbClr val="262626"/>
                </a:solidFill>
                <a:latin typeface="微软雅黑" pitchFamily="34" charset="-122"/>
                <a:ea typeface="微软雅黑" pitchFamily="34" charset="-122"/>
              </a:rPr>
              <a:t>请输入您的文字请输入您的文字</a:t>
            </a:r>
          </a:p>
        </p:txBody>
      </p:sp>
      <p:grpSp>
        <p:nvGrpSpPr>
          <p:cNvPr id="37" name="Freeform 6"/>
          <p:cNvGrpSpPr>
            <a:grpSpLocks/>
          </p:cNvGrpSpPr>
          <p:nvPr/>
        </p:nvGrpSpPr>
        <p:grpSpPr bwMode="auto">
          <a:xfrm>
            <a:off x="2175508" y="3945442"/>
            <a:ext cx="949638" cy="656982"/>
            <a:chOff x="1398" y="2845"/>
            <a:chExt cx="676" cy="461"/>
          </a:xfrm>
        </p:grpSpPr>
        <p:pic>
          <p:nvPicPr>
            <p:cNvPr id="14355" name="Freeform 6"/>
            <p:cNvPicPr>
              <a:picLocks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398" y="2845"/>
              <a:ext cx="676" cy="461"/>
            </a:xfrm>
            <a:prstGeom prst="rect">
              <a:avLst/>
            </a:prstGeom>
            <a:noFill/>
            <a:ln w="9525">
              <a:noFill/>
              <a:miter lim="800000"/>
              <a:headEnd/>
              <a:tailEnd/>
            </a:ln>
          </p:spPr>
        </p:pic>
        <p:sp>
          <p:nvSpPr>
            <p:cNvPr id="14356" name="Text Box 72"/>
            <p:cNvSpPr txBox="1">
              <a:spLocks noChangeArrowheads="1"/>
            </p:cNvSpPr>
            <p:nvPr/>
          </p:nvSpPr>
          <p:spPr bwMode="auto">
            <a:xfrm>
              <a:off x="1415" y="2859"/>
              <a:ext cx="638" cy="430"/>
            </a:xfrm>
            <a:prstGeom prst="rect">
              <a:avLst/>
            </a:prstGeom>
            <a:noFill/>
            <a:ln w="9525">
              <a:noFill/>
              <a:miter lim="800000"/>
              <a:headEnd/>
              <a:tailEnd/>
            </a:ln>
          </p:spPr>
          <p:txBody>
            <a:bodyPr lIns="64483" tIns="32241" rIns="64483" bIns="32241"/>
            <a:lstStyle/>
            <a:p>
              <a:pPr defTabSz="812302"/>
              <a:endParaRPr lang="zh-CN" altLang="en-US" sz="1411">
                <a:ea typeface="微软雅黑" pitchFamily="34" charset="-122"/>
              </a:endParaRPr>
            </a:p>
          </p:txBody>
        </p:sp>
      </p:grpSp>
      <p:sp>
        <p:nvSpPr>
          <p:cNvPr id="54" name="TextBox 53"/>
          <p:cNvSpPr txBox="1">
            <a:spLocks noChangeArrowheads="1"/>
          </p:cNvSpPr>
          <p:nvPr/>
        </p:nvSpPr>
        <p:spPr bwMode="auto">
          <a:xfrm>
            <a:off x="2229261" y="4096248"/>
            <a:ext cx="812269" cy="282222"/>
          </a:xfrm>
          <a:prstGeom prst="rect">
            <a:avLst/>
          </a:prstGeom>
          <a:noFill/>
          <a:ln w="9525">
            <a:noFill/>
            <a:miter lim="800000"/>
            <a:headEnd/>
            <a:tailEnd/>
          </a:ln>
        </p:spPr>
        <p:txBody>
          <a:bodyPr lIns="64483" tIns="32241" rIns="64483" bIns="32241">
            <a:spAutoFit/>
          </a:bodyPr>
          <a:lstStyle/>
          <a:p>
            <a:pPr algn="ctr" defTabSz="812302"/>
            <a:r>
              <a:rPr lang="zh-CN" altLang="en-US" sz="1411" b="1">
                <a:solidFill>
                  <a:srgbClr val="F8F8F8"/>
                </a:solidFill>
                <a:latin typeface="微软雅黑" pitchFamily="34" charset="-122"/>
                <a:ea typeface="微软雅黑" pitchFamily="34" charset="-122"/>
              </a:rPr>
              <a:t>标题</a:t>
            </a:r>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300"/>
                                        <p:tgtEl>
                                          <p:spTgt spid="41"/>
                                        </p:tgtEl>
                                      </p:cBhvr>
                                    </p:animEffect>
                                  </p:childTnLst>
                                </p:cTn>
                              </p:par>
                            </p:childTnLst>
                          </p:cTn>
                        </p:par>
                        <p:par>
                          <p:cTn id="8" fill="hold">
                            <p:stCondLst>
                              <p:cond delay="300"/>
                            </p:stCondLst>
                            <p:childTnLst>
                              <p:par>
                                <p:cTn id="9" presetID="22" presetClass="entr" presetSubtype="8"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300"/>
                                        <p:tgtEl>
                                          <p:spTgt spid="39"/>
                                        </p:tgtEl>
                                      </p:cBhvr>
                                    </p:animEffect>
                                  </p:childTnLst>
                                </p:cTn>
                              </p:par>
                            </p:childTnLst>
                          </p:cTn>
                        </p:par>
                        <p:par>
                          <p:cTn id="12" fill="hold">
                            <p:stCondLst>
                              <p:cond delay="600"/>
                            </p:stCondLst>
                            <p:childTnLst>
                              <p:par>
                                <p:cTn id="13" presetID="22" presetClass="entr" presetSubtype="1"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300"/>
                                        <p:tgtEl>
                                          <p:spTgt spid="40"/>
                                        </p:tgtEl>
                                      </p:cBhvr>
                                    </p:animEffect>
                                  </p:childTnLst>
                                </p:cTn>
                              </p:par>
                            </p:childTnLst>
                          </p:cTn>
                        </p:par>
                        <p:par>
                          <p:cTn id="16" fill="hold">
                            <p:stCondLst>
                              <p:cond delay="900"/>
                            </p:stCondLst>
                            <p:childTnLst>
                              <p:par>
                                <p:cTn id="17" presetID="22" presetClass="entr" presetSubtype="1"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up)">
                                      <p:cBhvr>
                                        <p:cTn id="19" dur="300"/>
                                        <p:tgtEl>
                                          <p:spTgt spid="38"/>
                                        </p:tgtEl>
                                      </p:cBhvr>
                                    </p:animEffect>
                                  </p:childTnLst>
                                </p:cTn>
                              </p:par>
                            </p:childTnLst>
                          </p:cTn>
                        </p:par>
                        <p:par>
                          <p:cTn id="20" fill="hold">
                            <p:stCondLst>
                              <p:cond delay="1200"/>
                            </p:stCondLst>
                            <p:childTnLst>
                              <p:par>
                                <p:cTn id="21" presetID="31" presetClass="entr" presetSubtype="0"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anim calcmode="lin" valueType="num">
                                      <p:cBhvr>
                                        <p:cTn id="25" dur="500" fill="hold"/>
                                        <p:tgtEl>
                                          <p:spTgt spid="42"/>
                                        </p:tgtEl>
                                        <p:attrNameLst>
                                          <p:attrName>style.rotation</p:attrName>
                                        </p:attrNameLst>
                                      </p:cBhvr>
                                      <p:tavLst>
                                        <p:tav tm="0">
                                          <p:val>
                                            <p:fltVal val="90"/>
                                          </p:val>
                                        </p:tav>
                                        <p:tav tm="100000">
                                          <p:val>
                                            <p:fltVal val="0"/>
                                          </p:val>
                                        </p:tav>
                                      </p:tavLst>
                                    </p:anim>
                                    <p:animEffect transition="in" filter="fade">
                                      <p:cBhvr>
                                        <p:cTn id="26" dur="500"/>
                                        <p:tgtEl>
                                          <p:spTgt spid="42"/>
                                        </p:tgtEl>
                                      </p:cBhvr>
                                    </p:animEffect>
                                  </p:childTnLst>
                                </p:cTn>
                              </p:par>
                              <p:par>
                                <p:cTn id="27" presetID="31" presetClass="entr" presetSubtype="0" fill="hold" nodeType="with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p:cTn id="29" dur="500" fill="hold"/>
                                        <p:tgtEl>
                                          <p:spTgt spid="45"/>
                                        </p:tgtEl>
                                        <p:attrNameLst>
                                          <p:attrName>ppt_w</p:attrName>
                                        </p:attrNameLst>
                                      </p:cBhvr>
                                      <p:tavLst>
                                        <p:tav tm="0">
                                          <p:val>
                                            <p:fltVal val="0"/>
                                          </p:val>
                                        </p:tav>
                                        <p:tav tm="100000">
                                          <p:val>
                                            <p:strVal val="#ppt_w"/>
                                          </p:val>
                                        </p:tav>
                                      </p:tavLst>
                                    </p:anim>
                                    <p:anim calcmode="lin" valueType="num">
                                      <p:cBhvr>
                                        <p:cTn id="30" dur="500" fill="hold"/>
                                        <p:tgtEl>
                                          <p:spTgt spid="45"/>
                                        </p:tgtEl>
                                        <p:attrNameLst>
                                          <p:attrName>ppt_h</p:attrName>
                                        </p:attrNameLst>
                                      </p:cBhvr>
                                      <p:tavLst>
                                        <p:tav tm="0">
                                          <p:val>
                                            <p:fltVal val="0"/>
                                          </p:val>
                                        </p:tav>
                                        <p:tav tm="100000">
                                          <p:val>
                                            <p:strVal val="#ppt_h"/>
                                          </p:val>
                                        </p:tav>
                                      </p:tavLst>
                                    </p:anim>
                                    <p:anim calcmode="lin" valueType="num">
                                      <p:cBhvr>
                                        <p:cTn id="31" dur="500" fill="hold"/>
                                        <p:tgtEl>
                                          <p:spTgt spid="45"/>
                                        </p:tgtEl>
                                        <p:attrNameLst>
                                          <p:attrName>style.rotation</p:attrName>
                                        </p:attrNameLst>
                                      </p:cBhvr>
                                      <p:tavLst>
                                        <p:tav tm="0">
                                          <p:val>
                                            <p:fltVal val="90"/>
                                          </p:val>
                                        </p:tav>
                                        <p:tav tm="100000">
                                          <p:val>
                                            <p:fltVal val="0"/>
                                          </p:val>
                                        </p:tav>
                                      </p:tavLst>
                                    </p:anim>
                                    <p:animEffect transition="in" filter="fade">
                                      <p:cBhvr>
                                        <p:cTn id="32" dur="500"/>
                                        <p:tgtEl>
                                          <p:spTgt spid="45"/>
                                        </p:tgtEl>
                                      </p:cBhvr>
                                    </p:animEffect>
                                  </p:childTnLst>
                                </p:cTn>
                              </p:par>
                              <p:par>
                                <p:cTn id="33" presetID="31" presetClass="entr" presetSubtype="0" fill="hold" nodeType="withEffect">
                                  <p:stCondLst>
                                    <p:cond delay="0"/>
                                  </p:stCondLst>
                                  <p:childTnLst>
                                    <p:set>
                                      <p:cBhvr>
                                        <p:cTn id="34" dur="1" fill="hold">
                                          <p:stCondLst>
                                            <p:cond delay="0"/>
                                          </p:stCondLst>
                                        </p:cTn>
                                        <p:tgtEl>
                                          <p:spTgt spid="48"/>
                                        </p:tgtEl>
                                        <p:attrNameLst>
                                          <p:attrName>style.visibility</p:attrName>
                                        </p:attrNameLst>
                                      </p:cBhvr>
                                      <p:to>
                                        <p:strVal val="visible"/>
                                      </p:to>
                                    </p:set>
                                    <p:anim calcmode="lin" valueType="num">
                                      <p:cBhvr>
                                        <p:cTn id="35" dur="500" fill="hold"/>
                                        <p:tgtEl>
                                          <p:spTgt spid="48"/>
                                        </p:tgtEl>
                                        <p:attrNameLst>
                                          <p:attrName>ppt_w</p:attrName>
                                        </p:attrNameLst>
                                      </p:cBhvr>
                                      <p:tavLst>
                                        <p:tav tm="0">
                                          <p:val>
                                            <p:fltVal val="0"/>
                                          </p:val>
                                        </p:tav>
                                        <p:tav tm="100000">
                                          <p:val>
                                            <p:strVal val="#ppt_w"/>
                                          </p:val>
                                        </p:tav>
                                      </p:tavLst>
                                    </p:anim>
                                    <p:anim calcmode="lin" valueType="num">
                                      <p:cBhvr>
                                        <p:cTn id="36" dur="500" fill="hold"/>
                                        <p:tgtEl>
                                          <p:spTgt spid="48"/>
                                        </p:tgtEl>
                                        <p:attrNameLst>
                                          <p:attrName>ppt_h</p:attrName>
                                        </p:attrNameLst>
                                      </p:cBhvr>
                                      <p:tavLst>
                                        <p:tav tm="0">
                                          <p:val>
                                            <p:fltVal val="0"/>
                                          </p:val>
                                        </p:tav>
                                        <p:tav tm="100000">
                                          <p:val>
                                            <p:strVal val="#ppt_h"/>
                                          </p:val>
                                        </p:tav>
                                      </p:tavLst>
                                    </p:anim>
                                    <p:anim calcmode="lin" valueType="num">
                                      <p:cBhvr>
                                        <p:cTn id="37" dur="500" fill="hold"/>
                                        <p:tgtEl>
                                          <p:spTgt spid="48"/>
                                        </p:tgtEl>
                                        <p:attrNameLst>
                                          <p:attrName>style.rotation</p:attrName>
                                        </p:attrNameLst>
                                      </p:cBhvr>
                                      <p:tavLst>
                                        <p:tav tm="0">
                                          <p:val>
                                            <p:fltVal val="90"/>
                                          </p:val>
                                        </p:tav>
                                        <p:tav tm="100000">
                                          <p:val>
                                            <p:fltVal val="0"/>
                                          </p:val>
                                        </p:tav>
                                      </p:tavLst>
                                    </p:anim>
                                    <p:animEffect transition="in" filter="fade">
                                      <p:cBhvr>
                                        <p:cTn id="38" dur="500"/>
                                        <p:tgtEl>
                                          <p:spTgt spid="48"/>
                                        </p:tgtEl>
                                      </p:cBhvr>
                                    </p:animEffect>
                                  </p:childTnLst>
                                </p:cTn>
                              </p:par>
                              <p:par>
                                <p:cTn id="39" presetID="31" presetClass="entr" presetSubtype="0" fill="hold" nodeType="withEffect">
                                  <p:stCondLst>
                                    <p:cond delay="0"/>
                                  </p:stCondLst>
                                  <p:childTnLst>
                                    <p:set>
                                      <p:cBhvr>
                                        <p:cTn id="40" dur="1" fill="hold">
                                          <p:stCondLst>
                                            <p:cond delay="0"/>
                                          </p:stCondLst>
                                        </p:cTn>
                                        <p:tgtEl>
                                          <p:spTgt spid="51"/>
                                        </p:tgtEl>
                                        <p:attrNameLst>
                                          <p:attrName>style.visibility</p:attrName>
                                        </p:attrNameLst>
                                      </p:cBhvr>
                                      <p:to>
                                        <p:strVal val="visible"/>
                                      </p:to>
                                    </p:set>
                                    <p:anim calcmode="lin" valueType="num">
                                      <p:cBhvr>
                                        <p:cTn id="41" dur="500" fill="hold"/>
                                        <p:tgtEl>
                                          <p:spTgt spid="51"/>
                                        </p:tgtEl>
                                        <p:attrNameLst>
                                          <p:attrName>ppt_w</p:attrName>
                                        </p:attrNameLst>
                                      </p:cBhvr>
                                      <p:tavLst>
                                        <p:tav tm="0">
                                          <p:val>
                                            <p:fltVal val="0"/>
                                          </p:val>
                                        </p:tav>
                                        <p:tav tm="100000">
                                          <p:val>
                                            <p:strVal val="#ppt_w"/>
                                          </p:val>
                                        </p:tav>
                                      </p:tavLst>
                                    </p:anim>
                                    <p:anim calcmode="lin" valueType="num">
                                      <p:cBhvr>
                                        <p:cTn id="42" dur="500" fill="hold"/>
                                        <p:tgtEl>
                                          <p:spTgt spid="51"/>
                                        </p:tgtEl>
                                        <p:attrNameLst>
                                          <p:attrName>ppt_h</p:attrName>
                                        </p:attrNameLst>
                                      </p:cBhvr>
                                      <p:tavLst>
                                        <p:tav tm="0">
                                          <p:val>
                                            <p:fltVal val="0"/>
                                          </p:val>
                                        </p:tav>
                                        <p:tav tm="100000">
                                          <p:val>
                                            <p:strVal val="#ppt_h"/>
                                          </p:val>
                                        </p:tav>
                                      </p:tavLst>
                                    </p:anim>
                                    <p:anim calcmode="lin" valueType="num">
                                      <p:cBhvr>
                                        <p:cTn id="43" dur="500" fill="hold"/>
                                        <p:tgtEl>
                                          <p:spTgt spid="51"/>
                                        </p:tgtEl>
                                        <p:attrNameLst>
                                          <p:attrName>style.rotation</p:attrName>
                                        </p:attrNameLst>
                                      </p:cBhvr>
                                      <p:tavLst>
                                        <p:tav tm="0">
                                          <p:val>
                                            <p:fltVal val="90"/>
                                          </p:val>
                                        </p:tav>
                                        <p:tav tm="100000">
                                          <p:val>
                                            <p:fltVal val="0"/>
                                          </p:val>
                                        </p:tav>
                                      </p:tavLst>
                                    </p:anim>
                                    <p:animEffect transition="in" filter="fade">
                                      <p:cBhvr>
                                        <p:cTn id="44" dur="500"/>
                                        <p:tgtEl>
                                          <p:spTgt spid="51"/>
                                        </p:tgtEl>
                                      </p:cBhvr>
                                    </p:animEffect>
                                  </p:childTnLst>
                                </p:cTn>
                              </p:par>
                            </p:childTnLst>
                          </p:cTn>
                        </p:par>
                        <p:par>
                          <p:cTn id="45" fill="hold">
                            <p:stCondLst>
                              <p:cond delay="1700"/>
                            </p:stCondLst>
                            <p:childTnLst>
                              <p:par>
                                <p:cTn id="46" presetID="42" presetClass="entr" presetSubtype="0"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1000"/>
                                        <p:tgtEl>
                                          <p:spTgt spid="37"/>
                                        </p:tgtEl>
                                      </p:cBhvr>
                                    </p:animEffect>
                                    <p:anim calcmode="lin" valueType="num">
                                      <p:cBhvr>
                                        <p:cTn id="49" dur="1000" fill="hold"/>
                                        <p:tgtEl>
                                          <p:spTgt spid="37"/>
                                        </p:tgtEl>
                                        <p:attrNameLst>
                                          <p:attrName>ppt_x</p:attrName>
                                        </p:attrNameLst>
                                      </p:cBhvr>
                                      <p:tavLst>
                                        <p:tav tm="0">
                                          <p:val>
                                            <p:strVal val="#ppt_x"/>
                                          </p:val>
                                        </p:tav>
                                        <p:tav tm="100000">
                                          <p:val>
                                            <p:strVal val="#ppt_x"/>
                                          </p:val>
                                        </p:tav>
                                      </p:tavLst>
                                    </p:anim>
                                    <p:anim calcmode="lin" valueType="num">
                                      <p:cBhvr>
                                        <p:cTn id="50" dur="100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1000"/>
                                        <p:tgtEl>
                                          <p:spTgt spid="54"/>
                                        </p:tgtEl>
                                      </p:cBhvr>
                                    </p:animEffect>
                                    <p:anim calcmode="lin" valueType="num">
                                      <p:cBhvr>
                                        <p:cTn id="54" dur="1000" fill="hold"/>
                                        <p:tgtEl>
                                          <p:spTgt spid="54"/>
                                        </p:tgtEl>
                                        <p:attrNameLst>
                                          <p:attrName>ppt_x</p:attrName>
                                        </p:attrNameLst>
                                      </p:cBhvr>
                                      <p:tavLst>
                                        <p:tav tm="0">
                                          <p:val>
                                            <p:strVal val="#ppt_x"/>
                                          </p:val>
                                        </p:tav>
                                        <p:tav tm="100000">
                                          <p:val>
                                            <p:strVal val="#ppt_x"/>
                                          </p:val>
                                        </p:tav>
                                      </p:tavLst>
                                    </p:anim>
                                    <p:anim calcmode="lin" valueType="num">
                                      <p:cBhvr>
                                        <p:cTn id="55" dur="1000" fill="hold"/>
                                        <p:tgtEl>
                                          <p:spTgt spid="54"/>
                                        </p:tgtEl>
                                        <p:attrNameLst>
                                          <p:attrName>ppt_y</p:attrName>
                                        </p:attrNameLst>
                                      </p:cBhvr>
                                      <p:tavLst>
                                        <p:tav tm="0">
                                          <p:val>
                                            <p:strVal val="#ppt_y+.1"/>
                                          </p:val>
                                        </p:tav>
                                        <p:tav tm="100000">
                                          <p:val>
                                            <p:strVal val="#ppt_y"/>
                                          </p:val>
                                        </p:tav>
                                      </p:tavLst>
                                    </p:anim>
                                  </p:childTnLst>
                                </p:cTn>
                              </p:par>
                            </p:childTnLst>
                          </p:cTn>
                        </p:par>
                        <p:par>
                          <p:cTn id="56" fill="hold">
                            <p:stCondLst>
                              <p:cond delay="2700"/>
                            </p:stCondLst>
                            <p:childTnLst>
                              <p:par>
                                <p:cTn id="57" presetID="21" presetClass="entr" presetSubtype="1" fill="hold"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wheel(1)">
                                      <p:cBhvr>
                                        <p:cTn id="59" dur="500"/>
                                        <p:tgtEl>
                                          <p:spTgt spid="56"/>
                                        </p:tgtEl>
                                      </p:cBhvr>
                                    </p:animEffect>
                                  </p:childTnLst>
                                </p:cTn>
                              </p:par>
                            </p:childTnLst>
                          </p:cTn>
                        </p:par>
                        <p:par>
                          <p:cTn id="60" fill="hold">
                            <p:stCondLst>
                              <p:cond delay="3200"/>
                            </p:stCondLst>
                            <p:childTnLst>
                              <p:par>
                                <p:cTn id="61" presetID="22" presetClass="entr" presetSubtype="8" fill="hold" grpId="0" nodeType="after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wipe(left)">
                                      <p:cBhvr>
                                        <p:cTn id="63" dur="500"/>
                                        <p:tgtEl>
                                          <p:spTgt spid="55"/>
                                        </p:tgtEl>
                                      </p:cBhvr>
                                    </p:animEffect>
                                  </p:childTnLst>
                                </p:cTn>
                              </p:par>
                            </p:childTnLst>
                          </p:cTn>
                        </p:par>
                        <p:par>
                          <p:cTn id="64" fill="hold">
                            <p:stCondLst>
                              <p:cond delay="3700"/>
                            </p:stCondLst>
                            <p:childTnLst>
                              <p:par>
                                <p:cTn id="65" presetID="21" presetClass="entr" presetSubtype="1" fill="hold" nodeType="after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wheel(1)">
                                      <p:cBhvr>
                                        <p:cTn id="67" dur="500"/>
                                        <p:tgtEl>
                                          <p:spTgt spid="59"/>
                                        </p:tgtEl>
                                      </p:cBhvr>
                                    </p:animEffect>
                                  </p:childTnLst>
                                </p:cTn>
                              </p:par>
                            </p:childTnLst>
                          </p:cTn>
                        </p:par>
                        <p:par>
                          <p:cTn id="68" fill="hold">
                            <p:stCondLst>
                              <p:cond delay="4200"/>
                            </p:stCondLst>
                            <p:childTnLst>
                              <p:par>
                                <p:cTn id="69" presetID="22" presetClass="entr" presetSubtype="8" fill="hold" grpId="0"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wipe(left)">
                                      <p:cBhvr>
                                        <p:cTn id="71" dur="500"/>
                                        <p:tgtEl>
                                          <p:spTgt spid="68"/>
                                        </p:tgtEl>
                                      </p:cBhvr>
                                    </p:animEffect>
                                  </p:childTnLst>
                                </p:cTn>
                              </p:par>
                            </p:childTnLst>
                          </p:cTn>
                        </p:par>
                        <p:par>
                          <p:cTn id="72" fill="hold">
                            <p:stCondLst>
                              <p:cond delay="4700"/>
                            </p:stCondLst>
                            <p:childTnLst>
                              <p:par>
                                <p:cTn id="73" presetID="21" presetClass="entr" presetSubtype="1" fill="hold" nodeType="afterEffect">
                                  <p:stCondLst>
                                    <p:cond delay="0"/>
                                  </p:stCondLst>
                                  <p:childTnLst>
                                    <p:set>
                                      <p:cBhvr>
                                        <p:cTn id="74" dur="1" fill="hold">
                                          <p:stCondLst>
                                            <p:cond delay="0"/>
                                          </p:stCondLst>
                                        </p:cTn>
                                        <p:tgtEl>
                                          <p:spTgt spid="62"/>
                                        </p:tgtEl>
                                        <p:attrNameLst>
                                          <p:attrName>style.visibility</p:attrName>
                                        </p:attrNameLst>
                                      </p:cBhvr>
                                      <p:to>
                                        <p:strVal val="visible"/>
                                      </p:to>
                                    </p:set>
                                    <p:animEffect transition="in" filter="wheel(1)">
                                      <p:cBhvr>
                                        <p:cTn id="75" dur="500"/>
                                        <p:tgtEl>
                                          <p:spTgt spid="62"/>
                                        </p:tgtEl>
                                      </p:cBhvr>
                                    </p:animEffect>
                                  </p:childTnLst>
                                </p:cTn>
                              </p:par>
                            </p:childTnLst>
                          </p:cTn>
                        </p:par>
                        <p:par>
                          <p:cTn id="76" fill="hold">
                            <p:stCondLst>
                              <p:cond delay="5200"/>
                            </p:stCondLst>
                            <p:childTnLst>
                              <p:par>
                                <p:cTn id="77" presetID="22" presetClass="entr" presetSubtype="8"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wipe(left)">
                                      <p:cBhvr>
                                        <p:cTn id="79" dur="500"/>
                                        <p:tgtEl>
                                          <p:spTgt spid="69"/>
                                        </p:tgtEl>
                                      </p:cBhvr>
                                    </p:animEffect>
                                  </p:childTnLst>
                                </p:cTn>
                              </p:par>
                            </p:childTnLst>
                          </p:cTn>
                        </p:par>
                        <p:par>
                          <p:cTn id="80" fill="hold">
                            <p:stCondLst>
                              <p:cond delay="5700"/>
                            </p:stCondLst>
                            <p:childTnLst>
                              <p:par>
                                <p:cTn id="81" presetID="21" presetClass="entr" presetSubtype="1" fill="hold" nodeType="afterEffect">
                                  <p:stCondLst>
                                    <p:cond delay="0"/>
                                  </p:stCondLst>
                                  <p:childTnLst>
                                    <p:set>
                                      <p:cBhvr>
                                        <p:cTn id="82" dur="1" fill="hold">
                                          <p:stCondLst>
                                            <p:cond delay="0"/>
                                          </p:stCondLst>
                                        </p:cTn>
                                        <p:tgtEl>
                                          <p:spTgt spid="65"/>
                                        </p:tgtEl>
                                        <p:attrNameLst>
                                          <p:attrName>style.visibility</p:attrName>
                                        </p:attrNameLst>
                                      </p:cBhvr>
                                      <p:to>
                                        <p:strVal val="visible"/>
                                      </p:to>
                                    </p:set>
                                    <p:animEffect transition="in" filter="wheel(1)">
                                      <p:cBhvr>
                                        <p:cTn id="83" dur="500"/>
                                        <p:tgtEl>
                                          <p:spTgt spid="65"/>
                                        </p:tgtEl>
                                      </p:cBhvr>
                                    </p:animEffect>
                                  </p:childTnLst>
                                </p:cTn>
                              </p:par>
                            </p:childTnLst>
                          </p:cTn>
                        </p:par>
                        <p:par>
                          <p:cTn id="84" fill="hold">
                            <p:stCondLst>
                              <p:cond delay="6200"/>
                            </p:stCondLst>
                            <p:childTnLst>
                              <p:par>
                                <p:cTn id="85" presetID="22" presetClass="entr" presetSubtype="8"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wipe(left)">
                                      <p:cBhvr>
                                        <p:cTn id="8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68" grpId="0"/>
      <p:bldP spid="69" grpId="0"/>
      <p:bldP spid="70" grpId="0"/>
      <p:bldP spid="5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a:grpSpLocks/>
          </p:cNvGrpSpPr>
          <p:nvPr/>
        </p:nvGrpSpPr>
        <p:grpSpPr bwMode="auto">
          <a:xfrm>
            <a:off x="7262642" y="1984946"/>
            <a:ext cx="1678291" cy="1221390"/>
            <a:chOff x="7737176" y="3044094"/>
            <a:chExt cx="1677511" cy="1374579"/>
          </a:xfrm>
        </p:grpSpPr>
        <p:grpSp>
          <p:nvGrpSpPr>
            <p:cNvPr id="16407" name="组合 53"/>
            <p:cNvGrpSpPr>
              <a:grpSpLocks/>
            </p:cNvGrpSpPr>
            <p:nvPr/>
          </p:nvGrpSpPr>
          <p:grpSpPr bwMode="auto">
            <a:xfrm>
              <a:off x="7737176" y="3044094"/>
              <a:ext cx="1677511" cy="1374579"/>
              <a:chOff x="7647017" y="2699415"/>
              <a:chExt cx="2617944" cy="2145185"/>
            </a:xfrm>
          </p:grpSpPr>
          <p:sp>
            <p:nvSpPr>
              <p:cNvPr id="56" name="Oval 8"/>
              <p:cNvSpPr>
                <a:spLocks noChangeArrowheads="1"/>
              </p:cNvSpPr>
              <p:nvPr/>
            </p:nvSpPr>
            <p:spPr bwMode="auto">
              <a:xfrm flipV="1">
                <a:off x="7647017" y="4398779"/>
                <a:ext cx="2617944" cy="445821"/>
              </a:xfrm>
              <a:prstGeom prst="ellipse">
                <a:avLst/>
              </a:prstGeom>
              <a:gradFill rotWithShape="1">
                <a:gsLst>
                  <a:gs pos="0">
                    <a:srgbClr val="000000">
                      <a:alpha val="70000"/>
                    </a:srgbClr>
                  </a:gs>
                  <a:gs pos="100000">
                    <a:srgbClr val="FFFFFF">
                      <a:alpha val="0"/>
                    </a:srgbClr>
                  </a:gs>
                </a:gsLst>
                <a:path path="shape">
                  <a:fillToRect l="50000" t="50000" r="50000" b="50000"/>
                </a:path>
              </a:gradFill>
              <a:ln w="9525">
                <a:noFill/>
                <a:round/>
                <a:headEnd/>
                <a:tailEnd/>
              </a:ln>
            </p:spPr>
            <p:txBody>
              <a:bodyPr rot="10800000" wrap="none" anchor="ctr"/>
              <a:lstStyle/>
              <a:p>
                <a:pPr fontAlgn="auto">
                  <a:spcBef>
                    <a:spcPts val="0"/>
                  </a:spcBef>
                  <a:spcAft>
                    <a:spcPts val="0"/>
                  </a:spcAft>
                  <a:defRPr/>
                </a:pPr>
                <a:endParaRPr lang="zh-CN" altLang="en-US" kern="0" dirty="0">
                  <a:solidFill>
                    <a:sysClr val="windowText" lastClr="000000"/>
                  </a:solidFill>
                  <a:latin typeface="Arial" pitchFamily="34" charset="0"/>
                  <a:ea typeface="微软雅黑" pitchFamily="34" charset="-122"/>
                </a:endParaRPr>
              </a:p>
            </p:txBody>
          </p:sp>
          <p:sp>
            <p:nvSpPr>
              <p:cNvPr id="57" name="Oval 19"/>
              <p:cNvSpPr>
                <a:spLocks noChangeArrowheads="1"/>
              </p:cNvSpPr>
              <p:nvPr/>
            </p:nvSpPr>
            <p:spPr bwMode="auto">
              <a:xfrm>
                <a:off x="8010362" y="2699415"/>
                <a:ext cx="1933179" cy="1932765"/>
              </a:xfrm>
              <a:prstGeom prst="ellipse">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sz="1881" b="1" kern="0" dirty="0">
                  <a:solidFill>
                    <a:sysClr val="window" lastClr="FFFFFF"/>
                  </a:solidFill>
                  <a:latin typeface="微软雅黑" pitchFamily="34" charset="-122"/>
                  <a:ea typeface="微软雅黑" pitchFamily="34" charset="-122"/>
                </a:endParaRPr>
              </a:p>
            </p:txBody>
          </p:sp>
          <p:sp>
            <p:nvSpPr>
              <p:cNvPr id="58" name="未知"/>
              <p:cNvSpPr>
                <a:spLocks/>
              </p:cNvSpPr>
              <p:nvPr/>
            </p:nvSpPr>
            <p:spPr bwMode="auto">
              <a:xfrm>
                <a:off x="8233958" y="2743998"/>
                <a:ext cx="1488316" cy="726425"/>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fontAlgn="auto">
                  <a:spcBef>
                    <a:spcPts val="0"/>
                  </a:spcBef>
                  <a:spcAft>
                    <a:spcPts val="0"/>
                  </a:spcAft>
                  <a:defRPr/>
                </a:pPr>
                <a:endParaRPr lang="zh-CN" altLang="en-US" kern="0" dirty="0">
                  <a:solidFill>
                    <a:sysClr val="windowText" lastClr="000000"/>
                  </a:solidFill>
                  <a:latin typeface="Arial" pitchFamily="34" charset="0"/>
                  <a:ea typeface="微软雅黑" pitchFamily="34" charset="-122"/>
                </a:endParaRPr>
              </a:p>
            </p:txBody>
          </p:sp>
        </p:grpSp>
        <p:sp>
          <p:nvSpPr>
            <p:cNvPr id="16408" name="TextBox 54"/>
            <p:cNvSpPr txBox="1">
              <a:spLocks noChangeArrowheads="1"/>
            </p:cNvSpPr>
            <p:nvPr/>
          </p:nvSpPr>
          <p:spPr bwMode="auto">
            <a:xfrm>
              <a:off x="8035666" y="3341528"/>
              <a:ext cx="1054607" cy="690303"/>
            </a:xfrm>
            <a:prstGeom prst="rect">
              <a:avLst/>
            </a:prstGeom>
            <a:noFill/>
            <a:ln w="9525">
              <a:noFill/>
              <a:miter lim="800000"/>
              <a:headEnd/>
              <a:tailEnd/>
            </a:ln>
          </p:spPr>
          <p:txBody>
            <a:bodyPr wrap="none">
              <a:spAutoFit/>
            </a:bodyPr>
            <a:lstStyle/>
            <a:p>
              <a:r>
                <a:rPr lang="en-US" altLang="zh-CN" sz="3386" i="1" dirty="0" smtClean="0">
                  <a:solidFill>
                    <a:srgbClr val="FFFFFF"/>
                  </a:solidFill>
                  <a:latin typeface="Impact" pitchFamily="34" charset="0"/>
                  <a:ea typeface="微软雅黑" pitchFamily="34" charset="-122"/>
                </a:rPr>
                <a:t>20XX</a:t>
              </a:r>
              <a:endParaRPr lang="zh-CN" altLang="en-US" sz="3386" i="1" dirty="0">
                <a:solidFill>
                  <a:srgbClr val="FFFFFF"/>
                </a:solidFill>
                <a:latin typeface="Impact" pitchFamily="34" charset="0"/>
                <a:ea typeface="微软雅黑" pitchFamily="34" charset="-122"/>
              </a:endParaRPr>
            </a:p>
          </p:txBody>
        </p:sp>
      </p:grpSp>
      <p:sp>
        <p:nvSpPr>
          <p:cNvPr id="59" name="AutoShape 7"/>
          <p:cNvSpPr>
            <a:spLocks noChangeArrowheads="1"/>
          </p:cNvSpPr>
          <p:nvPr/>
        </p:nvSpPr>
        <p:spPr bwMode="auto">
          <a:xfrm>
            <a:off x="244875" y="2164123"/>
            <a:ext cx="6683302" cy="813763"/>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headEnd/>
            <a:tailEnd/>
          </a:ln>
          <a:effectLst/>
        </p:spPr>
        <p:txBody>
          <a:bodyPr wrap="none" anchor="ctr"/>
          <a:lstStyle/>
          <a:p>
            <a:pPr marL="335971" indent="-335971" fontAlgn="auto">
              <a:lnSpc>
                <a:spcPct val="120000"/>
              </a:lnSpc>
              <a:spcBef>
                <a:spcPts val="0"/>
              </a:spcBef>
              <a:spcAft>
                <a:spcPts val="0"/>
              </a:spcAft>
              <a:defRPr/>
            </a:pPr>
            <a:endParaRPr lang="zh-CN" altLang="en-US" sz="1129" kern="0" dirty="0">
              <a:solidFill>
                <a:srgbClr val="646464"/>
              </a:solidFill>
              <a:latin typeface="Arial" pitchFamily="34" charset="0"/>
              <a:ea typeface="微软雅黑" pitchFamily="34" charset="-122"/>
            </a:endParaRPr>
          </a:p>
        </p:txBody>
      </p:sp>
      <p:sp>
        <p:nvSpPr>
          <p:cNvPr id="60" name="AutoShape 8"/>
          <p:cNvSpPr>
            <a:spLocks noChangeArrowheads="1"/>
          </p:cNvSpPr>
          <p:nvPr/>
        </p:nvSpPr>
        <p:spPr bwMode="auto">
          <a:xfrm>
            <a:off x="4767602" y="2152178"/>
            <a:ext cx="567394" cy="834667"/>
          </a:xfrm>
          <a:prstGeom prst="chevron">
            <a:avLst>
              <a:gd name="adj" fmla="val 5547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sz="1881" b="1" kern="0" dirty="0">
              <a:solidFill>
                <a:sysClr val="window" lastClr="FFFFFF"/>
              </a:solidFill>
              <a:latin typeface="微软雅黑" pitchFamily="34" charset="-122"/>
              <a:ea typeface="微软雅黑" pitchFamily="34" charset="-122"/>
            </a:endParaRPr>
          </a:p>
        </p:txBody>
      </p:sp>
      <p:sp>
        <p:nvSpPr>
          <p:cNvPr id="61" name="AutoShape 8"/>
          <p:cNvSpPr>
            <a:spLocks noChangeArrowheads="1"/>
          </p:cNvSpPr>
          <p:nvPr/>
        </p:nvSpPr>
        <p:spPr bwMode="auto">
          <a:xfrm>
            <a:off x="2983298" y="2152178"/>
            <a:ext cx="565901" cy="834667"/>
          </a:xfrm>
          <a:prstGeom prst="chevron">
            <a:avLst>
              <a:gd name="adj" fmla="val 5547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sz="1881" b="1" kern="0" dirty="0">
              <a:solidFill>
                <a:sysClr val="window" lastClr="FFFFFF"/>
              </a:solidFill>
              <a:latin typeface="微软雅黑" pitchFamily="34" charset="-122"/>
              <a:ea typeface="微软雅黑" pitchFamily="34" charset="-122"/>
            </a:endParaRPr>
          </a:p>
        </p:txBody>
      </p:sp>
      <p:sp>
        <p:nvSpPr>
          <p:cNvPr id="62" name="AutoShape 8"/>
          <p:cNvSpPr>
            <a:spLocks noChangeArrowheads="1"/>
          </p:cNvSpPr>
          <p:nvPr/>
        </p:nvSpPr>
        <p:spPr bwMode="auto">
          <a:xfrm>
            <a:off x="1197500" y="2152178"/>
            <a:ext cx="567394" cy="834667"/>
          </a:xfrm>
          <a:prstGeom prst="chevron">
            <a:avLst>
              <a:gd name="adj" fmla="val 5547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sz="1881" b="1" kern="0" dirty="0">
              <a:solidFill>
                <a:sysClr val="window" lastClr="FFFFFF"/>
              </a:solidFill>
              <a:latin typeface="微软雅黑" pitchFamily="34" charset="-122"/>
              <a:ea typeface="微软雅黑" pitchFamily="34" charset="-122"/>
            </a:endParaRPr>
          </a:p>
        </p:txBody>
      </p:sp>
      <p:sp>
        <p:nvSpPr>
          <p:cNvPr id="63" name="AutoShape 8"/>
          <p:cNvSpPr>
            <a:spLocks noChangeArrowheads="1"/>
          </p:cNvSpPr>
          <p:nvPr/>
        </p:nvSpPr>
        <p:spPr bwMode="auto">
          <a:xfrm>
            <a:off x="6553400" y="2152178"/>
            <a:ext cx="565900" cy="834667"/>
          </a:xfrm>
          <a:prstGeom prst="chevron">
            <a:avLst>
              <a:gd name="adj" fmla="val 5547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sz="1881" b="1" kern="0" dirty="0">
              <a:solidFill>
                <a:sysClr val="window" lastClr="FFFFFF"/>
              </a:solidFill>
              <a:latin typeface="微软雅黑" pitchFamily="34" charset="-122"/>
              <a:ea typeface="微软雅黑" pitchFamily="34" charset="-122"/>
            </a:endParaRPr>
          </a:p>
        </p:txBody>
      </p:sp>
      <p:sp>
        <p:nvSpPr>
          <p:cNvPr id="64" name="TextBox 63"/>
          <p:cNvSpPr txBox="1"/>
          <p:nvPr/>
        </p:nvSpPr>
        <p:spPr>
          <a:xfrm>
            <a:off x="261300" y="2406012"/>
            <a:ext cx="671979" cy="369332"/>
          </a:xfrm>
          <a:prstGeom prst="rect">
            <a:avLst/>
          </a:prstGeom>
          <a:noFill/>
        </p:spPr>
        <p:txBody>
          <a:bodyPr wrap="none">
            <a:spAutoFit/>
          </a:bodyPr>
          <a:lstStyle>
            <a:defPPr>
              <a:defRPr lang="zh-CN"/>
            </a:defPPr>
            <a:lvl1pPr>
              <a:defRPr i="1">
                <a:solidFill>
                  <a:srgbClr val="646464"/>
                </a:solidFill>
              </a:defRPr>
            </a:lvl1pPr>
          </a:lstStyle>
          <a:p>
            <a:pPr fontAlgn="auto">
              <a:spcBef>
                <a:spcPts val="0"/>
              </a:spcBef>
              <a:spcAft>
                <a:spcPts val="0"/>
              </a:spcAft>
              <a:defRPr/>
            </a:pPr>
            <a:r>
              <a:rPr lang="en-US" altLang="zh-CN" kern="0" dirty="0" smtClean="0">
                <a:latin typeface="Impact" pitchFamily="34" charset="0"/>
                <a:ea typeface="微软雅黑" pitchFamily="34" charset="-122"/>
              </a:rPr>
              <a:t>2009</a:t>
            </a:r>
            <a:endParaRPr lang="zh-CN" altLang="en-US" kern="0" dirty="0">
              <a:latin typeface="Impact" pitchFamily="34" charset="0"/>
              <a:ea typeface="微软雅黑" pitchFamily="34" charset="-122"/>
            </a:endParaRPr>
          </a:p>
        </p:txBody>
      </p:sp>
      <p:sp>
        <p:nvSpPr>
          <p:cNvPr id="65" name="TextBox 64"/>
          <p:cNvSpPr txBox="1"/>
          <p:nvPr/>
        </p:nvSpPr>
        <p:spPr>
          <a:xfrm>
            <a:off x="2048590" y="2406012"/>
            <a:ext cx="635110" cy="369332"/>
          </a:xfrm>
          <a:prstGeom prst="rect">
            <a:avLst/>
          </a:prstGeom>
          <a:noFill/>
        </p:spPr>
        <p:txBody>
          <a:bodyPr wrap="none">
            <a:spAutoFit/>
          </a:bodyPr>
          <a:lstStyle>
            <a:defPPr>
              <a:defRPr lang="zh-CN"/>
            </a:defPPr>
            <a:lvl1pPr>
              <a:defRPr i="1">
                <a:solidFill>
                  <a:srgbClr val="646464"/>
                </a:solidFill>
              </a:defRPr>
            </a:lvl1pPr>
          </a:lstStyle>
          <a:p>
            <a:pPr fontAlgn="auto">
              <a:spcBef>
                <a:spcPts val="0"/>
              </a:spcBef>
              <a:spcAft>
                <a:spcPts val="0"/>
              </a:spcAft>
              <a:defRPr/>
            </a:pPr>
            <a:r>
              <a:rPr lang="en-US" altLang="zh-CN" kern="0" dirty="0" smtClean="0">
                <a:latin typeface="Impact" pitchFamily="34" charset="0"/>
                <a:ea typeface="微软雅黑" pitchFamily="34" charset="-122"/>
              </a:rPr>
              <a:t>2010</a:t>
            </a:r>
            <a:endParaRPr lang="zh-CN" altLang="en-US" kern="0" dirty="0">
              <a:latin typeface="Impact" pitchFamily="34" charset="0"/>
              <a:ea typeface="微软雅黑" pitchFamily="34" charset="-122"/>
            </a:endParaRPr>
          </a:p>
        </p:txBody>
      </p:sp>
      <p:sp>
        <p:nvSpPr>
          <p:cNvPr id="66" name="TextBox 65"/>
          <p:cNvSpPr txBox="1"/>
          <p:nvPr/>
        </p:nvSpPr>
        <p:spPr>
          <a:xfrm>
            <a:off x="3832895" y="2406012"/>
            <a:ext cx="599844" cy="369332"/>
          </a:xfrm>
          <a:prstGeom prst="rect">
            <a:avLst/>
          </a:prstGeom>
          <a:noFill/>
        </p:spPr>
        <p:txBody>
          <a:bodyPr wrap="none">
            <a:spAutoFit/>
          </a:bodyPr>
          <a:lstStyle/>
          <a:p>
            <a:pPr fontAlgn="auto">
              <a:spcBef>
                <a:spcPts val="0"/>
              </a:spcBef>
              <a:spcAft>
                <a:spcPts val="0"/>
              </a:spcAft>
              <a:defRPr/>
            </a:pPr>
            <a:r>
              <a:rPr lang="en-US" altLang="zh-CN" i="1" kern="0" dirty="0">
                <a:solidFill>
                  <a:srgbClr val="646464"/>
                </a:solidFill>
                <a:latin typeface="Impact" pitchFamily="34" charset="0"/>
                <a:ea typeface="微软雅黑" pitchFamily="34" charset="-122"/>
              </a:rPr>
              <a:t>2011</a:t>
            </a:r>
            <a:endParaRPr lang="zh-CN" altLang="en-US" i="1" kern="0" dirty="0">
              <a:solidFill>
                <a:srgbClr val="646464"/>
              </a:solidFill>
              <a:latin typeface="Impact" pitchFamily="34" charset="0"/>
              <a:ea typeface="微软雅黑" pitchFamily="34" charset="-122"/>
            </a:endParaRPr>
          </a:p>
        </p:txBody>
      </p:sp>
      <p:sp>
        <p:nvSpPr>
          <p:cNvPr id="67" name="TextBox 66"/>
          <p:cNvSpPr txBox="1">
            <a:spLocks noChangeArrowheads="1"/>
          </p:cNvSpPr>
          <p:nvPr/>
        </p:nvSpPr>
        <p:spPr bwMode="auto">
          <a:xfrm>
            <a:off x="5618693" y="2406012"/>
            <a:ext cx="633507" cy="369332"/>
          </a:xfrm>
          <a:prstGeom prst="rect">
            <a:avLst/>
          </a:prstGeom>
          <a:noFill/>
          <a:ln w="9525">
            <a:noFill/>
            <a:miter lim="800000"/>
            <a:headEnd/>
            <a:tailEnd/>
          </a:ln>
        </p:spPr>
        <p:txBody>
          <a:bodyPr wrap="none">
            <a:spAutoFit/>
          </a:bodyPr>
          <a:lstStyle/>
          <a:p>
            <a:r>
              <a:rPr lang="en-US" altLang="zh-CN" i="1">
                <a:solidFill>
                  <a:srgbClr val="646464"/>
                </a:solidFill>
                <a:latin typeface="Impact" pitchFamily="34" charset="0"/>
                <a:ea typeface="微软雅黑" pitchFamily="34" charset="-122"/>
              </a:rPr>
              <a:t>2013</a:t>
            </a:r>
            <a:endParaRPr lang="zh-CN" altLang="en-US" i="1">
              <a:solidFill>
                <a:srgbClr val="646464"/>
              </a:solidFill>
              <a:latin typeface="Impact" pitchFamily="34" charset="0"/>
              <a:ea typeface="微软雅黑" pitchFamily="34" charset="-122"/>
            </a:endParaRPr>
          </a:p>
        </p:txBody>
      </p:sp>
      <p:grpSp>
        <p:nvGrpSpPr>
          <p:cNvPr id="68" name="组合 67"/>
          <p:cNvGrpSpPr>
            <a:grpSpLocks/>
          </p:cNvGrpSpPr>
          <p:nvPr/>
        </p:nvGrpSpPr>
        <p:grpSpPr bwMode="auto">
          <a:xfrm>
            <a:off x="525586" y="2840516"/>
            <a:ext cx="1926153" cy="1393454"/>
            <a:chOff x="941884" y="3983470"/>
            <a:chExt cx="1925931" cy="1565998"/>
          </a:xfrm>
        </p:grpSpPr>
        <p:cxnSp>
          <p:nvCxnSpPr>
            <p:cNvPr id="16405" name="直接连接符 68"/>
            <p:cNvCxnSpPr>
              <a:cxnSpLocks noChangeShapeType="1"/>
            </p:cNvCxnSpPr>
            <p:nvPr/>
          </p:nvCxnSpPr>
          <p:spPr bwMode="auto">
            <a:xfrm>
              <a:off x="941884" y="3983470"/>
              <a:ext cx="0" cy="1358533"/>
            </a:xfrm>
            <a:prstGeom prst="line">
              <a:avLst/>
            </a:prstGeom>
            <a:noFill/>
            <a:ln w="9525" algn="ctr">
              <a:solidFill>
                <a:srgbClr val="888888"/>
              </a:solidFill>
              <a:round/>
              <a:headEnd type="oval" w="med" len="med"/>
              <a:tailEnd type="oval" w="med" len="med"/>
            </a:ln>
          </p:spPr>
        </p:cxnSp>
        <p:sp>
          <p:nvSpPr>
            <p:cNvPr id="70" name="TextBox 69"/>
            <p:cNvSpPr txBox="1"/>
            <p:nvPr/>
          </p:nvSpPr>
          <p:spPr>
            <a:xfrm>
              <a:off x="941884" y="4392909"/>
              <a:ext cx="1925931" cy="1156559"/>
            </a:xfrm>
            <a:prstGeom prst="rect">
              <a:avLst/>
            </a:prstGeom>
            <a:noFill/>
          </p:spPr>
          <p:txBody>
            <a:bodyPr>
              <a:spAutoFit/>
            </a:bodyPr>
            <a:lstStyle/>
            <a:p>
              <a:pPr fontAlgn="auto">
                <a:lnSpc>
                  <a:spcPct val="150000"/>
                </a:lnSpc>
                <a:spcBef>
                  <a:spcPts val="0"/>
                </a:spcBef>
                <a:spcAft>
                  <a:spcPts val="0"/>
                </a:spcAft>
                <a:defRPr/>
              </a:pPr>
              <a:r>
                <a:rPr lang="zh-CN" altLang="en-US" b="1" kern="0" dirty="0">
                  <a:solidFill>
                    <a:srgbClr val="646464"/>
                  </a:solidFill>
                  <a:latin typeface="Arial" pitchFamily="34" charset="0"/>
                  <a:ea typeface="微软雅黑" pitchFamily="34" charset="-122"/>
                </a:rPr>
                <a:t>此处添加标题</a:t>
              </a:r>
              <a:endParaRPr lang="en-US" altLang="zh-CN" b="1" kern="0" dirty="0">
                <a:solidFill>
                  <a:srgbClr val="646464"/>
                </a:solidFill>
                <a:latin typeface="Arial" pitchFamily="34" charset="0"/>
                <a:ea typeface="微软雅黑" pitchFamily="34" charset="-122"/>
              </a:endParaRPr>
            </a:p>
            <a:p>
              <a:pPr fontAlgn="auto">
                <a:lnSpc>
                  <a:spcPct val="150000"/>
                </a:lnSpc>
                <a:spcBef>
                  <a:spcPts val="0"/>
                </a:spcBef>
                <a:spcAft>
                  <a:spcPts val="0"/>
                </a:spcAft>
                <a:defRPr/>
              </a:pPr>
              <a:r>
                <a:rPr lang="zh-CN" altLang="en-US" sz="1129" kern="0" dirty="0">
                  <a:solidFill>
                    <a:srgbClr val="646464"/>
                  </a:solidFill>
                  <a:latin typeface="Arial" pitchFamily="34" charset="0"/>
                  <a:ea typeface="微软雅黑" pitchFamily="34" charset="-122"/>
                </a:rPr>
                <a:t>点击此处添加段落文本</a:t>
              </a:r>
            </a:p>
            <a:p>
              <a:pPr fontAlgn="auto">
                <a:lnSpc>
                  <a:spcPct val="150000"/>
                </a:lnSpc>
                <a:spcBef>
                  <a:spcPts val="0"/>
                </a:spcBef>
                <a:spcAft>
                  <a:spcPts val="0"/>
                </a:spcAft>
                <a:defRPr/>
              </a:pPr>
              <a:r>
                <a:rPr lang="zh-CN" altLang="en-US" sz="1129" kern="0" dirty="0">
                  <a:solidFill>
                    <a:srgbClr val="646464"/>
                  </a:solidFill>
                  <a:latin typeface="Arial" pitchFamily="34" charset="0"/>
                  <a:ea typeface="微软雅黑" pitchFamily="34" charset="-122"/>
                </a:rPr>
                <a:t>点击此处添加段落文本</a:t>
              </a:r>
            </a:p>
          </p:txBody>
        </p:sp>
      </p:grpSp>
      <p:grpSp>
        <p:nvGrpSpPr>
          <p:cNvPr id="71" name="组合 70"/>
          <p:cNvGrpSpPr>
            <a:grpSpLocks/>
          </p:cNvGrpSpPr>
          <p:nvPr/>
        </p:nvGrpSpPr>
        <p:grpSpPr bwMode="auto">
          <a:xfrm>
            <a:off x="2312877" y="1005445"/>
            <a:ext cx="1926153" cy="1334869"/>
            <a:chOff x="2293144" y="1916832"/>
            <a:chExt cx="1925931" cy="1502549"/>
          </a:xfrm>
        </p:grpSpPr>
        <p:cxnSp>
          <p:nvCxnSpPr>
            <p:cNvPr id="16403" name="直接连接符 71"/>
            <p:cNvCxnSpPr>
              <a:cxnSpLocks noChangeShapeType="1"/>
            </p:cNvCxnSpPr>
            <p:nvPr/>
          </p:nvCxnSpPr>
          <p:spPr bwMode="auto">
            <a:xfrm>
              <a:off x="2293144" y="2060848"/>
              <a:ext cx="0" cy="1358533"/>
            </a:xfrm>
            <a:prstGeom prst="line">
              <a:avLst/>
            </a:prstGeom>
            <a:noFill/>
            <a:ln w="9525" algn="ctr">
              <a:solidFill>
                <a:srgbClr val="888888"/>
              </a:solidFill>
              <a:round/>
              <a:headEnd type="oval" w="med" len="med"/>
              <a:tailEnd type="oval" w="med" len="med"/>
            </a:ln>
          </p:spPr>
        </p:cxnSp>
        <p:sp>
          <p:nvSpPr>
            <p:cNvPr id="73" name="TextBox 72"/>
            <p:cNvSpPr txBox="1"/>
            <p:nvPr/>
          </p:nvSpPr>
          <p:spPr>
            <a:xfrm>
              <a:off x="2293144" y="1916832"/>
              <a:ext cx="1925931" cy="1158402"/>
            </a:xfrm>
            <a:prstGeom prst="rect">
              <a:avLst/>
            </a:prstGeom>
            <a:noFill/>
          </p:spPr>
          <p:txBody>
            <a:bodyPr>
              <a:spAutoFit/>
            </a:bodyPr>
            <a:lstStyle/>
            <a:p>
              <a:pPr fontAlgn="auto">
                <a:lnSpc>
                  <a:spcPct val="150000"/>
                </a:lnSpc>
                <a:spcBef>
                  <a:spcPts val="0"/>
                </a:spcBef>
                <a:spcAft>
                  <a:spcPts val="0"/>
                </a:spcAft>
                <a:defRPr/>
              </a:pPr>
              <a:r>
                <a:rPr lang="zh-CN" altLang="en-US" b="1" kern="0" dirty="0">
                  <a:solidFill>
                    <a:srgbClr val="646464"/>
                  </a:solidFill>
                  <a:latin typeface="Arial" pitchFamily="34" charset="0"/>
                  <a:ea typeface="微软雅黑" pitchFamily="34" charset="-122"/>
                </a:rPr>
                <a:t>此处添加标题</a:t>
              </a:r>
              <a:endParaRPr lang="en-US" altLang="zh-CN" b="1" kern="0" dirty="0">
                <a:solidFill>
                  <a:srgbClr val="646464"/>
                </a:solidFill>
                <a:latin typeface="Arial" pitchFamily="34" charset="0"/>
                <a:ea typeface="微软雅黑" pitchFamily="34" charset="-122"/>
              </a:endParaRPr>
            </a:p>
            <a:p>
              <a:pPr fontAlgn="auto">
                <a:lnSpc>
                  <a:spcPct val="150000"/>
                </a:lnSpc>
                <a:spcBef>
                  <a:spcPts val="0"/>
                </a:spcBef>
                <a:spcAft>
                  <a:spcPts val="0"/>
                </a:spcAft>
                <a:defRPr/>
              </a:pPr>
              <a:r>
                <a:rPr lang="zh-CN" altLang="en-US" sz="1129" kern="0" dirty="0">
                  <a:solidFill>
                    <a:srgbClr val="646464"/>
                  </a:solidFill>
                  <a:latin typeface="Arial" pitchFamily="34" charset="0"/>
                  <a:ea typeface="微软雅黑" pitchFamily="34" charset="-122"/>
                </a:rPr>
                <a:t>点击此处添加段落文本</a:t>
              </a:r>
            </a:p>
            <a:p>
              <a:pPr fontAlgn="auto">
                <a:lnSpc>
                  <a:spcPct val="150000"/>
                </a:lnSpc>
                <a:spcBef>
                  <a:spcPts val="0"/>
                </a:spcBef>
                <a:spcAft>
                  <a:spcPts val="0"/>
                </a:spcAft>
                <a:defRPr/>
              </a:pPr>
              <a:r>
                <a:rPr lang="zh-CN" altLang="en-US" sz="1129" kern="0" dirty="0">
                  <a:solidFill>
                    <a:srgbClr val="646464"/>
                  </a:solidFill>
                  <a:latin typeface="Arial" pitchFamily="34" charset="0"/>
                  <a:ea typeface="微软雅黑" pitchFamily="34" charset="-122"/>
                </a:rPr>
                <a:t>点击此处添加段落文本</a:t>
              </a:r>
            </a:p>
          </p:txBody>
        </p:sp>
      </p:grpSp>
      <p:grpSp>
        <p:nvGrpSpPr>
          <p:cNvPr id="74" name="组合 73"/>
          <p:cNvGrpSpPr>
            <a:grpSpLocks/>
          </p:cNvGrpSpPr>
          <p:nvPr/>
        </p:nvGrpSpPr>
        <p:grpSpPr bwMode="auto">
          <a:xfrm>
            <a:off x="4061346" y="2861422"/>
            <a:ext cx="1924660" cy="1396442"/>
            <a:chOff x="3641104" y="3980384"/>
            <a:chExt cx="1925931" cy="1570855"/>
          </a:xfrm>
        </p:grpSpPr>
        <p:cxnSp>
          <p:nvCxnSpPr>
            <p:cNvPr id="16401" name="直接连接符 74"/>
            <p:cNvCxnSpPr>
              <a:cxnSpLocks noChangeShapeType="1"/>
            </p:cNvCxnSpPr>
            <p:nvPr/>
          </p:nvCxnSpPr>
          <p:spPr bwMode="auto">
            <a:xfrm>
              <a:off x="3648596" y="3980384"/>
              <a:ext cx="0" cy="1358533"/>
            </a:xfrm>
            <a:prstGeom prst="line">
              <a:avLst/>
            </a:prstGeom>
            <a:noFill/>
            <a:ln w="9525" algn="ctr">
              <a:solidFill>
                <a:srgbClr val="888888"/>
              </a:solidFill>
              <a:round/>
              <a:headEnd type="oval" w="med" len="med"/>
              <a:tailEnd type="oval" w="med" len="med"/>
            </a:ln>
          </p:spPr>
        </p:cxnSp>
        <p:sp>
          <p:nvSpPr>
            <p:cNvPr id="76" name="TextBox 75"/>
            <p:cNvSpPr txBox="1"/>
            <p:nvPr/>
          </p:nvSpPr>
          <p:spPr>
            <a:xfrm>
              <a:off x="3641104" y="4393574"/>
              <a:ext cx="1925931" cy="1157665"/>
            </a:xfrm>
            <a:prstGeom prst="rect">
              <a:avLst/>
            </a:prstGeom>
            <a:noFill/>
          </p:spPr>
          <p:txBody>
            <a:bodyPr>
              <a:spAutoFit/>
            </a:bodyPr>
            <a:lstStyle/>
            <a:p>
              <a:pPr fontAlgn="auto">
                <a:lnSpc>
                  <a:spcPct val="150000"/>
                </a:lnSpc>
                <a:spcBef>
                  <a:spcPts val="0"/>
                </a:spcBef>
                <a:spcAft>
                  <a:spcPts val="0"/>
                </a:spcAft>
                <a:defRPr/>
              </a:pPr>
              <a:r>
                <a:rPr lang="zh-CN" altLang="en-US" b="1" kern="0" dirty="0">
                  <a:solidFill>
                    <a:srgbClr val="0070C0"/>
                  </a:solidFill>
                  <a:latin typeface="Arial" pitchFamily="34" charset="0"/>
                  <a:ea typeface="微软雅黑" pitchFamily="34" charset="-122"/>
                </a:rPr>
                <a:t>此处添加标题</a:t>
              </a:r>
              <a:endParaRPr lang="en-US" altLang="zh-CN" b="1" kern="0" dirty="0">
                <a:solidFill>
                  <a:srgbClr val="0070C0"/>
                </a:solidFill>
                <a:latin typeface="Arial" pitchFamily="34" charset="0"/>
                <a:ea typeface="微软雅黑" pitchFamily="34" charset="-122"/>
              </a:endParaRPr>
            </a:p>
            <a:p>
              <a:pPr fontAlgn="auto">
                <a:lnSpc>
                  <a:spcPct val="150000"/>
                </a:lnSpc>
                <a:spcBef>
                  <a:spcPts val="0"/>
                </a:spcBef>
                <a:spcAft>
                  <a:spcPts val="0"/>
                </a:spcAft>
                <a:defRPr/>
              </a:pPr>
              <a:r>
                <a:rPr lang="zh-CN" altLang="en-US" sz="1129" kern="0" dirty="0">
                  <a:solidFill>
                    <a:srgbClr val="0070C0"/>
                  </a:solidFill>
                  <a:latin typeface="Arial" pitchFamily="34" charset="0"/>
                  <a:ea typeface="微软雅黑" pitchFamily="34" charset="-122"/>
                </a:rPr>
                <a:t>点击此处添加段落文本</a:t>
              </a:r>
            </a:p>
            <a:p>
              <a:pPr fontAlgn="auto">
                <a:lnSpc>
                  <a:spcPct val="150000"/>
                </a:lnSpc>
                <a:spcBef>
                  <a:spcPts val="0"/>
                </a:spcBef>
                <a:spcAft>
                  <a:spcPts val="0"/>
                </a:spcAft>
                <a:defRPr/>
              </a:pPr>
              <a:r>
                <a:rPr lang="zh-CN" altLang="en-US" sz="1129" kern="0" dirty="0">
                  <a:solidFill>
                    <a:srgbClr val="0070C0"/>
                  </a:solidFill>
                  <a:latin typeface="Arial" pitchFamily="34" charset="0"/>
                  <a:ea typeface="微软雅黑" pitchFamily="34" charset="-122"/>
                </a:rPr>
                <a:t>点击此处添加段落文本</a:t>
              </a:r>
            </a:p>
          </p:txBody>
        </p:sp>
      </p:grpSp>
      <p:grpSp>
        <p:nvGrpSpPr>
          <p:cNvPr id="77" name="组合 76"/>
          <p:cNvGrpSpPr>
            <a:grpSpLocks/>
          </p:cNvGrpSpPr>
          <p:nvPr/>
        </p:nvGrpSpPr>
        <p:grpSpPr bwMode="auto">
          <a:xfrm>
            <a:off x="5878500" y="1005445"/>
            <a:ext cx="1926153" cy="1334869"/>
            <a:chOff x="5044092" y="1916832"/>
            <a:chExt cx="1925931" cy="1502549"/>
          </a:xfrm>
        </p:grpSpPr>
        <p:cxnSp>
          <p:nvCxnSpPr>
            <p:cNvPr id="16399" name="直接连接符 77"/>
            <p:cNvCxnSpPr>
              <a:cxnSpLocks noChangeShapeType="1"/>
            </p:cNvCxnSpPr>
            <p:nvPr/>
          </p:nvCxnSpPr>
          <p:spPr bwMode="auto">
            <a:xfrm>
              <a:off x="5044092" y="2060848"/>
              <a:ext cx="0" cy="1358533"/>
            </a:xfrm>
            <a:prstGeom prst="line">
              <a:avLst/>
            </a:prstGeom>
            <a:noFill/>
            <a:ln w="9525" algn="ctr">
              <a:solidFill>
                <a:srgbClr val="888888"/>
              </a:solidFill>
              <a:round/>
              <a:headEnd type="oval" w="med" len="med"/>
              <a:tailEnd type="oval" w="med" len="med"/>
            </a:ln>
          </p:spPr>
        </p:cxnSp>
        <p:sp>
          <p:nvSpPr>
            <p:cNvPr id="79" name="TextBox 78"/>
            <p:cNvSpPr txBox="1"/>
            <p:nvPr/>
          </p:nvSpPr>
          <p:spPr>
            <a:xfrm>
              <a:off x="5044092" y="1916832"/>
              <a:ext cx="1925931" cy="1158402"/>
            </a:xfrm>
            <a:prstGeom prst="rect">
              <a:avLst/>
            </a:prstGeom>
            <a:noFill/>
          </p:spPr>
          <p:txBody>
            <a:bodyPr>
              <a:spAutoFit/>
            </a:bodyPr>
            <a:lstStyle/>
            <a:p>
              <a:pPr fontAlgn="auto">
                <a:lnSpc>
                  <a:spcPct val="150000"/>
                </a:lnSpc>
                <a:spcBef>
                  <a:spcPts val="0"/>
                </a:spcBef>
                <a:spcAft>
                  <a:spcPts val="0"/>
                </a:spcAft>
                <a:defRPr/>
              </a:pPr>
              <a:r>
                <a:rPr lang="zh-CN" altLang="en-US" b="1" kern="0" dirty="0">
                  <a:solidFill>
                    <a:srgbClr val="646464"/>
                  </a:solidFill>
                  <a:latin typeface="Arial" pitchFamily="34" charset="0"/>
                  <a:ea typeface="微软雅黑" pitchFamily="34" charset="-122"/>
                </a:rPr>
                <a:t>此处添加标题</a:t>
              </a:r>
              <a:endParaRPr lang="en-US" altLang="zh-CN" b="1" kern="0" dirty="0">
                <a:solidFill>
                  <a:srgbClr val="646464"/>
                </a:solidFill>
                <a:latin typeface="Arial" pitchFamily="34" charset="0"/>
                <a:ea typeface="微软雅黑" pitchFamily="34" charset="-122"/>
              </a:endParaRPr>
            </a:p>
            <a:p>
              <a:pPr fontAlgn="auto">
                <a:lnSpc>
                  <a:spcPct val="150000"/>
                </a:lnSpc>
                <a:spcBef>
                  <a:spcPts val="0"/>
                </a:spcBef>
                <a:spcAft>
                  <a:spcPts val="0"/>
                </a:spcAft>
                <a:defRPr/>
              </a:pPr>
              <a:r>
                <a:rPr lang="zh-CN" altLang="en-US" sz="1129" kern="0" dirty="0">
                  <a:solidFill>
                    <a:srgbClr val="646464"/>
                  </a:solidFill>
                  <a:latin typeface="Arial" pitchFamily="34" charset="0"/>
                  <a:ea typeface="微软雅黑" pitchFamily="34" charset="-122"/>
                </a:rPr>
                <a:t>点击此处添加段落文本</a:t>
              </a:r>
            </a:p>
            <a:p>
              <a:pPr fontAlgn="auto">
                <a:lnSpc>
                  <a:spcPct val="150000"/>
                </a:lnSpc>
                <a:spcBef>
                  <a:spcPts val="0"/>
                </a:spcBef>
                <a:spcAft>
                  <a:spcPts val="0"/>
                </a:spcAft>
                <a:defRPr/>
              </a:pPr>
              <a:r>
                <a:rPr lang="zh-CN" altLang="en-US" sz="1129" kern="0" dirty="0">
                  <a:solidFill>
                    <a:srgbClr val="646464"/>
                  </a:solidFill>
                  <a:latin typeface="Arial" pitchFamily="34" charset="0"/>
                  <a:ea typeface="微软雅黑" pitchFamily="34" charset="-122"/>
                </a:rPr>
                <a:t>点击此处添加段落文本</a:t>
              </a:r>
            </a:p>
          </p:txBody>
        </p:sp>
      </p:gr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additive="base">
                                        <p:cTn id="12" dur="250" fill="hold"/>
                                        <p:tgtEl>
                                          <p:spTgt spid="62"/>
                                        </p:tgtEl>
                                        <p:attrNameLst>
                                          <p:attrName>ppt_x</p:attrName>
                                        </p:attrNameLst>
                                      </p:cBhvr>
                                      <p:tavLst>
                                        <p:tav tm="0">
                                          <p:val>
                                            <p:strVal val="0-#ppt_w/2"/>
                                          </p:val>
                                        </p:tav>
                                        <p:tav tm="100000">
                                          <p:val>
                                            <p:strVal val="#ppt_x"/>
                                          </p:val>
                                        </p:tav>
                                      </p:tavLst>
                                    </p:anim>
                                    <p:anim calcmode="lin" valueType="num">
                                      <p:cBhvr additive="base">
                                        <p:cTn id="13" dur="250" fill="hold"/>
                                        <p:tgtEl>
                                          <p:spTgt spid="62"/>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250"/>
                                  </p:stCondLst>
                                  <p:childTnLst>
                                    <p:set>
                                      <p:cBhvr>
                                        <p:cTn id="15" dur="1" fill="hold">
                                          <p:stCondLst>
                                            <p:cond delay="0"/>
                                          </p:stCondLst>
                                        </p:cTn>
                                        <p:tgtEl>
                                          <p:spTgt spid="61"/>
                                        </p:tgtEl>
                                        <p:attrNameLst>
                                          <p:attrName>style.visibility</p:attrName>
                                        </p:attrNameLst>
                                      </p:cBhvr>
                                      <p:to>
                                        <p:strVal val="visible"/>
                                      </p:to>
                                    </p:set>
                                    <p:anim calcmode="lin" valueType="num">
                                      <p:cBhvr additive="base">
                                        <p:cTn id="16" dur="250" fill="hold"/>
                                        <p:tgtEl>
                                          <p:spTgt spid="61"/>
                                        </p:tgtEl>
                                        <p:attrNameLst>
                                          <p:attrName>ppt_x</p:attrName>
                                        </p:attrNameLst>
                                      </p:cBhvr>
                                      <p:tavLst>
                                        <p:tav tm="0">
                                          <p:val>
                                            <p:strVal val="0-#ppt_w/2"/>
                                          </p:val>
                                        </p:tav>
                                        <p:tav tm="100000">
                                          <p:val>
                                            <p:strVal val="#ppt_x"/>
                                          </p:val>
                                        </p:tav>
                                      </p:tavLst>
                                    </p:anim>
                                    <p:anim calcmode="lin" valueType="num">
                                      <p:cBhvr additive="base">
                                        <p:cTn id="17" dur="250" fill="hold"/>
                                        <p:tgtEl>
                                          <p:spTgt spid="61"/>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500"/>
                                  </p:stCondLst>
                                  <p:childTnLst>
                                    <p:set>
                                      <p:cBhvr>
                                        <p:cTn id="19" dur="1" fill="hold">
                                          <p:stCondLst>
                                            <p:cond delay="0"/>
                                          </p:stCondLst>
                                        </p:cTn>
                                        <p:tgtEl>
                                          <p:spTgt spid="60"/>
                                        </p:tgtEl>
                                        <p:attrNameLst>
                                          <p:attrName>style.visibility</p:attrName>
                                        </p:attrNameLst>
                                      </p:cBhvr>
                                      <p:to>
                                        <p:strVal val="visible"/>
                                      </p:to>
                                    </p:set>
                                    <p:anim calcmode="lin" valueType="num">
                                      <p:cBhvr additive="base">
                                        <p:cTn id="20" dur="250" fill="hold"/>
                                        <p:tgtEl>
                                          <p:spTgt spid="60"/>
                                        </p:tgtEl>
                                        <p:attrNameLst>
                                          <p:attrName>ppt_x</p:attrName>
                                        </p:attrNameLst>
                                      </p:cBhvr>
                                      <p:tavLst>
                                        <p:tav tm="0">
                                          <p:val>
                                            <p:strVal val="0-#ppt_w/2"/>
                                          </p:val>
                                        </p:tav>
                                        <p:tav tm="100000">
                                          <p:val>
                                            <p:strVal val="#ppt_x"/>
                                          </p:val>
                                        </p:tav>
                                      </p:tavLst>
                                    </p:anim>
                                    <p:anim calcmode="lin" valueType="num">
                                      <p:cBhvr additive="base">
                                        <p:cTn id="21" dur="250" fill="hold"/>
                                        <p:tgtEl>
                                          <p:spTgt spid="60"/>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750"/>
                                  </p:stCondLst>
                                  <p:childTnLst>
                                    <p:set>
                                      <p:cBhvr>
                                        <p:cTn id="23" dur="1" fill="hold">
                                          <p:stCondLst>
                                            <p:cond delay="0"/>
                                          </p:stCondLst>
                                        </p:cTn>
                                        <p:tgtEl>
                                          <p:spTgt spid="63"/>
                                        </p:tgtEl>
                                        <p:attrNameLst>
                                          <p:attrName>style.visibility</p:attrName>
                                        </p:attrNameLst>
                                      </p:cBhvr>
                                      <p:to>
                                        <p:strVal val="visible"/>
                                      </p:to>
                                    </p:set>
                                    <p:anim calcmode="lin" valueType="num">
                                      <p:cBhvr additive="base">
                                        <p:cTn id="24" dur="250" fill="hold"/>
                                        <p:tgtEl>
                                          <p:spTgt spid="63"/>
                                        </p:tgtEl>
                                        <p:attrNameLst>
                                          <p:attrName>ppt_x</p:attrName>
                                        </p:attrNameLst>
                                      </p:cBhvr>
                                      <p:tavLst>
                                        <p:tav tm="0">
                                          <p:val>
                                            <p:strVal val="0-#ppt_w/2"/>
                                          </p:val>
                                        </p:tav>
                                        <p:tav tm="100000">
                                          <p:val>
                                            <p:strVal val="#ppt_x"/>
                                          </p:val>
                                        </p:tav>
                                      </p:tavLst>
                                    </p:anim>
                                    <p:anim calcmode="lin" valueType="num">
                                      <p:cBhvr additive="base">
                                        <p:cTn id="25" dur="250" fill="hold"/>
                                        <p:tgtEl>
                                          <p:spTgt spid="6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47" presetClass="entr" presetSubtype="0"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fade">
                                      <p:cBhvr>
                                        <p:cTn id="29" dur="500"/>
                                        <p:tgtEl>
                                          <p:spTgt spid="64"/>
                                        </p:tgtEl>
                                      </p:cBhvr>
                                    </p:animEffect>
                                    <p:anim calcmode="lin" valueType="num">
                                      <p:cBhvr>
                                        <p:cTn id="30" dur="500" fill="hold"/>
                                        <p:tgtEl>
                                          <p:spTgt spid="64"/>
                                        </p:tgtEl>
                                        <p:attrNameLst>
                                          <p:attrName>ppt_x</p:attrName>
                                        </p:attrNameLst>
                                      </p:cBhvr>
                                      <p:tavLst>
                                        <p:tav tm="0">
                                          <p:val>
                                            <p:strVal val="#ppt_x"/>
                                          </p:val>
                                        </p:tav>
                                        <p:tav tm="100000">
                                          <p:val>
                                            <p:strVal val="#ppt_x"/>
                                          </p:val>
                                        </p:tav>
                                      </p:tavLst>
                                    </p:anim>
                                    <p:anim calcmode="lin" valueType="num">
                                      <p:cBhvr>
                                        <p:cTn id="31" dur="500" fill="hold"/>
                                        <p:tgtEl>
                                          <p:spTgt spid="6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fade">
                                      <p:cBhvr>
                                        <p:cTn id="34" dur="500"/>
                                        <p:tgtEl>
                                          <p:spTgt spid="65"/>
                                        </p:tgtEl>
                                      </p:cBhvr>
                                    </p:animEffect>
                                    <p:anim calcmode="lin" valueType="num">
                                      <p:cBhvr>
                                        <p:cTn id="35" dur="500" fill="hold"/>
                                        <p:tgtEl>
                                          <p:spTgt spid="65"/>
                                        </p:tgtEl>
                                        <p:attrNameLst>
                                          <p:attrName>ppt_x</p:attrName>
                                        </p:attrNameLst>
                                      </p:cBhvr>
                                      <p:tavLst>
                                        <p:tav tm="0">
                                          <p:val>
                                            <p:strVal val="#ppt_x"/>
                                          </p:val>
                                        </p:tav>
                                        <p:tav tm="100000">
                                          <p:val>
                                            <p:strVal val="#ppt_x"/>
                                          </p:val>
                                        </p:tav>
                                      </p:tavLst>
                                    </p:anim>
                                    <p:anim calcmode="lin" valueType="num">
                                      <p:cBhvr>
                                        <p:cTn id="36" dur="500" fill="hold"/>
                                        <p:tgtEl>
                                          <p:spTgt spid="65"/>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fade">
                                      <p:cBhvr>
                                        <p:cTn id="39" dur="500"/>
                                        <p:tgtEl>
                                          <p:spTgt spid="66"/>
                                        </p:tgtEl>
                                      </p:cBhvr>
                                    </p:animEffect>
                                    <p:anim calcmode="lin" valueType="num">
                                      <p:cBhvr>
                                        <p:cTn id="40" dur="500" fill="hold"/>
                                        <p:tgtEl>
                                          <p:spTgt spid="66"/>
                                        </p:tgtEl>
                                        <p:attrNameLst>
                                          <p:attrName>ppt_x</p:attrName>
                                        </p:attrNameLst>
                                      </p:cBhvr>
                                      <p:tavLst>
                                        <p:tav tm="0">
                                          <p:val>
                                            <p:strVal val="#ppt_x"/>
                                          </p:val>
                                        </p:tav>
                                        <p:tav tm="100000">
                                          <p:val>
                                            <p:strVal val="#ppt_x"/>
                                          </p:val>
                                        </p:tav>
                                      </p:tavLst>
                                    </p:anim>
                                    <p:anim calcmode="lin" valueType="num">
                                      <p:cBhvr>
                                        <p:cTn id="41" dur="500" fill="hold"/>
                                        <p:tgtEl>
                                          <p:spTgt spid="6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fade">
                                      <p:cBhvr>
                                        <p:cTn id="44" dur="500"/>
                                        <p:tgtEl>
                                          <p:spTgt spid="67"/>
                                        </p:tgtEl>
                                      </p:cBhvr>
                                    </p:animEffect>
                                    <p:anim calcmode="lin" valueType="num">
                                      <p:cBhvr>
                                        <p:cTn id="45" dur="500" fill="hold"/>
                                        <p:tgtEl>
                                          <p:spTgt spid="67"/>
                                        </p:tgtEl>
                                        <p:attrNameLst>
                                          <p:attrName>ppt_x</p:attrName>
                                        </p:attrNameLst>
                                      </p:cBhvr>
                                      <p:tavLst>
                                        <p:tav tm="0">
                                          <p:val>
                                            <p:strVal val="#ppt_x"/>
                                          </p:val>
                                        </p:tav>
                                        <p:tav tm="100000">
                                          <p:val>
                                            <p:strVal val="#ppt_x"/>
                                          </p:val>
                                        </p:tav>
                                      </p:tavLst>
                                    </p:anim>
                                    <p:anim calcmode="lin" valueType="num">
                                      <p:cBhvr>
                                        <p:cTn id="46" dur="500" fill="hold"/>
                                        <p:tgtEl>
                                          <p:spTgt spid="67"/>
                                        </p:tgtEl>
                                        <p:attrNameLst>
                                          <p:attrName>ppt_y</p:attrName>
                                        </p:attrNameLst>
                                      </p:cBhvr>
                                      <p:tavLst>
                                        <p:tav tm="0">
                                          <p:val>
                                            <p:strVal val="#ppt_y+.1"/>
                                          </p:val>
                                        </p:tav>
                                        <p:tav tm="100000">
                                          <p:val>
                                            <p:strVal val="#ppt_y"/>
                                          </p:val>
                                        </p:tav>
                                      </p:tavLst>
                                    </p:anim>
                                  </p:childTnLst>
                                </p:cTn>
                              </p:par>
                            </p:childTnLst>
                          </p:cTn>
                        </p:par>
                        <p:par>
                          <p:cTn id="47" fill="hold">
                            <p:stCondLst>
                              <p:cond delay="2000"/>
                            </p:stCondLst>
                            <p:childTnLst>
                              <p:par>
                                <p:cTn id="48" presetID="42" presetClass="entr" presetSubtype="0" fill="hold" nodeType="afterEffect">
                                  <p:stCondLst>
                                    <p:cond delay="0"/>
                                  </p:stCondLst>
                                  <p:childTnLst>
                                    <p:set>
                                      <p:cBhvr>
                                        <p:cTn id="49" dur="1" fill="hold">
                                          <p:stCondLst>
                                            <p:cond delay="0"/>
                                          </p:stCondLst>
                                        </p:cTn>
                                        <p:tgtEl>
                                          <p:spTgt spid="53"/>
                                        </p:tgtEl>
                                        <p:attrNameLst>
                                          <p:attrName>style.visibility</p:attrName>
                                        </p:attrNameLst>
                                      </p:cBhvr>
                                      <p:to>
                                        <p:strVal val="visible"/>
                                      </p:to>
                                    </p:set>
                                    <p:animEffect transition="in" filter="fade">
                                      <p:cBhvr>
                                        <p:cTn id="50" dur="1000"/>
                                        <p:tgtEl>
                                          <p:spTgt spid="53"/>
                                        </p:tgtEl>
                                      </p:cBhvr>
                                    </p:animEffect>
                                    <p:anim calcmode="lin" valueType="num">
                                      <p:cBhvr>
                                        <p:cTn id="51" dur="1000" fill="hold"/>
                                        <p:tgtEl>
                                          <p:spTgt spid="53"/>
                                        </p:tgtEl>
                                        <p:attrNameLst>
                                          <p:attrName>ppt_x</p:attrName>
                                        </p:attrNameLst>
                                      </p:cBhvr>
                                      <p:tavLst>
                                        <p:tav tm="0">
                                          <p:val>
                                            <p:strVal val="#ppt_x"/>
                                          </p:val>
                                        </p:tav>
                                        <p:tav tm="100000">
                                          <p:val>
                                            <p:strVal val="#ppt_x"/>
                                          </p:val>
                                        </p:tav>
                                      </p:tavLst>
                                    </p:anim>
                                    <p:anim calcmode="lin" valueType="num">
                                      <p:cBhvr>
                                        <p:cTn id="52" dur="1000" fill="hold"/>
                                        <p:tgtEl>
                                          <p:spTgt spid="53"/>
                                        </p:tgtEl>
                                        <p:attrNameLst>
                                          <p:attrName>ppt_y</p:attrName>
                                        </p:attrNameLst>
                                      </p:cBhvr>
                                      <p:tavLst>
                                        <p:tav tm="0">
                                          <p:val>
                                            <p:strVal val="#ppt_y+.1"/>
                                          </p:val>
                                        </p:tav>
                                        <p:tav tm="100000">
                                          <p:val>
                                            <p:strVal val="#ppt_y"/>
                                          </p:val>
                                        </p:tav>
                                      </p:tavLst>
                                    </p:anim>
                                  </p:childTnLst>
                                </p:cTn>
                              </p:par>
                            </p:childTnLst>
                          </p:cTn>
                        </p:par>
                        <p:par>
                          <p:cTn id="53" fill="hold">
                            <p:stCondLst>
                              <p:cond delay="3000"/>
                            </p:stCondLst>
                            <p:childTnLst>
                              <p:par>
                                <p:cTn id="54" presetID="22" presetClass="entr" presetSubtype="4" fill="hold" nodeType="afterEffect">
                                  <p:stCondLst>
                                    <p:cond delay="0"/>
                                  </p:stCondLst>
                                  <p:childTnLst>
                                    <p:set>
                                      <p:cBhvr>
                                        <p:cTn id="55" dur="1" fill="hold">
                                          <p:stCondLst>
                                            <p:cond delay="0"/>
                                          </p:stCondLst>
                                        </p:cTn>
                                        <p:tgtEl>
                                          <p:spTgt spid="68"/>
                                        </p:tgtEl>
                                        <p:attrNameLst>
                                          <p:attrName>style.visibility</p:attrName>
                                        </p:attrNameLst>
                                      </p:cBhvr>
                                      <p:to>
                                        <p:strVal val="visible"/>
                                      </p:to>
                                    </p:set>
                                    <p:animEffect transition="in" filter="wipe(down)">
                                      <p:cBhvr>
                                        <p:cTn id="56" dur="250"/>
                                        <p:tgtEl>
                                          <p:spTgt spid="68"/>
                                        </p:tgtEl>
                                      </p:cBhvr>
                                    </p:animEffect>
                                  </p:childTnLst>
                                </p:cTn>
                              </p:par>
                              <p:par>
                                <p:cTn id="57" presetID="22" presetClass="entr" presetSubtype="4" fill="hold" nodeType="with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wipe(down)">
                                      <p:cBhvr>
                                        <p:cTn id="59" dur="250"/>
                                        <p:tgtEl>
                                          <p:spTgt spid="71"/>
                                        </p:tgtEl>
                                      </p:cBhvr>
                                    </p:animEffect>
                                  </p:childTnLst>
                                </p:cTn>
                              </p:par>
                              <p:par>
                                <p:cTn id="60" presetID="22" presetClass="entr" presetSubtype="4" fill="hold" nodeType="with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wipe(down)">
                                      <p:cBhvr>
                                        <p:cTn id="62" dur="250"/>
                                        <p:tgtEl>
                                          <p:spTgt spid="74"/>
                                        </p:tgtEl>
                                      </p:cBhvr>
                                    </p:animEffect>
                                  </p:childTnLst>
                                </p:cTn>
                              </p:par>
                              <p:par>
                                <p:cTn id="63" presetID="22" presetClass="entr" presetSubtype="4" fill="hold" nodeType="with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wipe(down)">
                                      <p:cBhvr>
                                        <p:cTn id="65" dur="2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61" grpId="0" animBg="1"/>
      <p:bldP spid="62" grpId="0" animBg="1"/>
      <p:bldP spid="63" grpId="0" animBg="1"/>
      <p:bldP spid="64" grpId="0"/>
      <p:bldP spid="65" grpId="0"/>
      <p:bldP spid="66" grpId="0"/>
      <p:bldP spid="6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p:cNvSpPr>
            <a:spLocks noChangeArrowheads="1"/>
          </p:cNvSpPr>
          <p:nvPr/>
        </p:nvSpPr>
        <p:spPr bwMode="auto">
          <a:xfrm>
            <a:off x="3558157" y="1224938"/>
            <a:ext cx="1605127" cy="277724"/>
          </a:xfrm>
          <a:prstGeom prst="roundRect">
            <a:avLst>
              <a:gd name="adj" fmla="val 13125"/>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sz="1881" b="1" kern="0">
              <a:solidFill>
                <a:sysClr val="window" lastClr="FFFFFF"/>
              </a:solidFill>
              <a:latin typeface="微软雅黑" pitchFamily="34" charset="-122"/>
              <a:ea typeface="微软雅黑" pitchFamily="34" charset="-122"/>
            </a:endParaRPr>
          </a:p>
        </p:txBody>
      </p:sp>
      <p:sp>
        <p:nvSpPr>
          <p:cNvPr id="5" name="Text Box 4"/>
          <p:cNvSpPr txBox="1">
            <a:spLocks noChangeArrowheads="1"/>
          </p:cNvSpPr>
          <p:nvPr/>
        </p:nvSpPr>
        <p:spPr bwMode="auto">
          <a:xfrm>
            <a:off x="3558158" y="1215978"/>
            <a:ext cx="1609607" cy="295017"/>
          </a:xfrm>
          <a:prstGeom prst="rect">
            <a:avLst/>
          </a:prstGeom>
          <a:noFill/>
          <a:ln w="9525">
            <a:noFill/>
            <a:miter lim="800000"/>
            <a:headEnd/>
            <a:tailEnd/>
          </a:ln>
        </p:spPr>
        <p:txBody>
          <a:bodyPr>
            <a:spAutoFit/>
          </a:bodyPr>
          <a:lstStyle/>
          <a:p>
            <a:pPr algn="ctr">
              <a:spcBef>
                <a:spcPct val="50000"/>
              </a:spcBef>
            </a:pPr>
            <a:r>
              <a:rPr lang="zh-CN" altLang="en-US" sz="1317">
                <a:solidFill>
                  <a:srgbClr val="FFFFFF"/>
                </a:solidFill>
                <a:ea typeface="华文细黑"/>
                <a:cs typeface="华文细黑"/>
              </a:rPr>
              <a:t>单击添加</a:t>
            </a:r>
            <a:endParaRPr lang="en-US" sz="1317">
              <a:solidFill>
                <a:srgbClr val="FFFFFF"/>
              </a:solidFill>
              <a:ea typeface="华文细黑"/>
              <a:cs typeface="华文细黑"/>
            </a:endParaRPr>
          </a:p>
        </p:txBody>
      </p:sp>
      <p:sp>
        <p:nvSpPr>
          <p:cNvPr id="6" name="AutoShape 5"/>
          <p:cNvSpPr>
            <a:spLocks noChangeArrowheads="1"/>
          </p:cNvSpPr>
          <p:nvPr/>
        </p:nvSpPr>
        <p:spPr bwMode="auto">
          <a:xfrm>
            <a:off x="3474542" y="1572839"/>
            <a:ext cx="1775345" cy="670421"/>
          </a:xfrm>
          <a:prstGeom prst="roundRect">
            <a:avLst>
              <a:gd name="adj" fmla="val 5657"/>
            </a:avLst>
          </a:prstGeom>
          <a:gradFill rotWithShape="1">
            <a:gsLst>
              <a:gs pos="0">
                <a:srgbClr val="FFFFFF"/>
              </a:gs>
              <a:gs pos="100000">
                <a:srgbClr val="C0C0C0"/>
              </a:gs>
            </a:gsLst>
            <a:lin ang="2700000" scaled="1"/>
          </a:gradFill>
          <a:ln w="9525">
            <a:solidFill>
              <a:srgbClr val="C0C0C0"/>
            </a:solidFill>
            <a:round/>
            <a:headEnd/>
            <a:tailEnd/>
          </a:ln>
        </p:spPr>
        <p:txBody>
          <a:bodyPr/>
          <a:lstStyle/>
          <a:p>
            <a:pPr algn="ctr">
              <a:lnSpc>
                <a:spcPct val="120000"/>
              </a:lnSpc>
              <a:defRPr/>
            </a:pPr>
            <a:r>
              <a:rPr lang="zh-CN" altLang="en-US" sz="1129" kern="0" dirty="0">
                <a:solidFill>
                  <a:srgbClr val="000000"/>
                </a:solidFill>
                <a:latin typeface="Arial" pitchFamily="34" charset="0"/>
                <a:ea typeface="华文细黑" pitchFamily="2" charset="-122"/>
              </a:rPr>
              <a:t>单击添加内容文字</a:t>
            </a:r>
          </a:p>
        </p:txBody>
      </p:sp>
      <p:pic>
        <p:nvPicPr>
          <p:cNvPr id="7" name="Picture 6" descr="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446981" y="1035308"/>
            <a:ext cx="555449" cy="1414006"/>
          </a:xfrm>
          <a:prstGeom prst="rect">
            <a:avLst/>
          </a:prstGeom>
          <a:noFill/>
          <a:ln w="9525">
            <a:noFill/>
            <a:miter lim="800000"/>
            <a:headEnd/>
            <a:tailEnd/>
          </a:ln>
        </p:spPr>
      </p:pic>
      <p:pic>
        <p:nvPicPr>
          <p:cNvPr id="8" name="Picture 7" descr="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557753" y="2810654"/>
            <a:ext cx="497216" cy="1643949"/>
          </a:xfrm>
          <a:prstGeom prst="rect">
            <a:avLst/>
          </a:prstGeom>
          <a:noFill/>
          <a:ln w="9525">
            <a:noFill/>
            <a:miter lim="800000"/>
            <a:headEnd/>
            <a:tailEnd/>
          </a:ln>
        </p:spPr>
      </p:pic>
      <p:pic>
        <p:nvPicPr>
          <p:cNvPr id="9" name="Picture 8" descr="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727010" y="2810654"/>
            <a:ext cx="486764" cy="1643949"/>
          </a:xfrm>
          <a:prstGeom prst="rect">
            <a:avLst/>
          </a:prstGeom>
          <a:noFill/>
          <a:ln w="9525">
            <a:noFill/>
            <a:miter lim="800000"/>
            <a:headEnd/>
            <a:tailEnd/>
          </a:ln>
        </p:spPr>
      </p:pic>
      <p:sp>
        <p:nvSpPr>
          <p:cNvPr id="10" name="AutoShape 9"/>
          <p:cNvSpPr>
            <a:spLocks noChangeArrowheads="1"/>
          </p:cNvSpPr>
          <p:nvPr/>
        </p:nvSpPr>
        <p:spPr bwMode="auto">
          <a:xfrm>
            <a:off x="837653" y="2655367"/>
            <a:ext cx="1606621" cy="276231"/>
          </a:xfrm>
          <a:prstGeom prst="roundRect">
            <a:avLst>
              <a:gd name="adj" fmla="val 13125"/>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sz="1881" b="1" kern="0">
              <a:solidFill>
                <a:sysClr val="window" lastClr="FFFFFF"/>
              </a:solidFill>
              <a:latin typeface="微软雅黑" pitchFamily="34" charset="-122"/>
              <a:ea typeface="微软雅黑" pitchFamily="34" charset="-122"/>
            </a:endParaRPr>
          </a:p>
        </p:txBody>
      </p:sp>
      <p:sp>
        <p:nvSpPr>
          <p:cNvPr id="11" name="Text Box 10"/>
          <p:cNvSpPr txBox="1">
            <a:spLocks noChangeArrowheads="1"/>
          </p:cNvSpPr>
          <p:nvPr/>
        </p:nvSpPr>
        <p:spPr bwMode="auto">
          <a:xfrm>
            <a:off x="837653" y="2656860"/>
            <a:ext cx="1612593" cy="295017"/>
          </a:xfrm>
          <a:prstGeom prst="rect">
            <a:avLst/>
          </a:prstGeom>
          <a:noFill/>
          <a:ln w="9525">
            <a:noFill/>
            <a:miter lim="800000"/>
            <a:headEnd/>
            <a:tailEnd/>
          </a:ln>
        </p:spPr>
        <p:txBody>
          <a:bodyPr>
            <a:spAutoFit/>
          </a:bodyPr>
          <a:lstStyle/>
          <a:p>
            <a:pPr algn="ctr">
              <a:spcBef>
                <a:spcPct val="50000"/>
              </a:spcBef>
            </a:pPr>
            <a:r>
              <a:rPr lang="zh-CN" altLang="en-US" sz="1317">
                <a:solidFill>
                  <a:srgbClr val="FFFFFF"/>
                </a:solidFill>
                <a:ea typeface="华文细黑"/>
                <a:cs typeface="华文细黑"/>
              </a:rPr>
              <a:t>单击添加</a:t>
            </a:r>
            <a:endParaRPr lang="en-US" sz="1317">
              <a:solidFill>
                <a:srgbClr val="FFFFFF"/>
              </a:solidFill>
              <a:ea typeface="华文细黑"/>
              <a:cs typeface="华文细黑"/>
            </a:endParaRPr>
          </a:p>
        </p:txBody>
      </p:sp>
      <p:sp>
        <p:nvSpPr>
          <p:cNvPr id="12" name="AutoShape 11"/>
          <p:cNvSpPr>
            <a:spLocks noChangeArrowheads="1"/>
          </p:cNvSpPr>
          <p:nvPr/>
        </p:nvSpPr>
        <p:spPr bwMode="auto">
          <a:xfrm>
            <a:off x="755530" y="3001776"/>
            <a:ext cx="1776839" cy="670420"/>
          </a:xfrm>
          <a:prstGeom prst="roundRect">
            <a:avLst>
              <a:gd name="adj" fmla="val 5657"/>
            </a:avLst>
          </a:prstGeom>
          <a:gradFill rotWithShape="1">
            <a:gsLst>
              <a:gs pos="0">
                <a:srgbClr val="FFFFFF"/>
              </a:gs>
              <a:gs pos="100000">
                <a:srgbClr val="C0C0C0"/>
              </a:gs>
            </a:gsLst>
            <a:lin ang="2700000" scaled="1"/>
          </a:gradFill>
          <a:ln w="9525">
            <a:solidFill>
              <a:srgbClr val="C0C0C0"/>
            </a:solidFill>
            <a:round/>
            <a:headEnd/>
            <a:tailEnd/>
          </a:ln>
        </p:spPr>
        <p:txBody>
          <a:bodyPr/>
          <a:lstStyle/>
          <a:p>
            <a:pPr algn="ctr">
              <a:lnSpc>
                <a:spcPct val="120000"/>
              </a:lnSpc>
              <a:defRPr/>
            </a:pPr>
            <a:r>
              <a:rPr lang="zh-CN" altLang="en-US" sz="1129" kern="0">
                <a:solidFill>
                  <a:srgbClr val="000000"/>
                </a:solidFill>
                <a:latin typeface="Arial" pitchFamily="34" charset="0"/>
                <a:ea typeface="华文细黑" pitchFamily="2" charset="-122"/>
              </a:rPr>
              <a:t>单击添加内容文字</a:t>
            </a:r>
          </a:p>
        </p:txBody>
      </p:sp>
      <p:sp>
        <p:nvSpPr>
          <p:cNvPr id="13" name="AutoShape 12"/>
          <p:cNvSpPr>
            <a:spLocks noChangeArrowheads="1"/>
          </p:cNvSpPr>
          <p:nvPr/>
        </p:nvSpPr>
        <p:spPr bwMode="auto">
          <a:xfrm>
            <a:off x="5984512" y="2655367"/>
            <a:ext cx="1606621" cy="276231"/>
          </a:xfrm>
          <a:prstGeom prst="roundRect">
            <a:avLst>
              <a:gd name="adj" fmla="val 13125"/>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sz="1881" b="1" kern="0">
              <a:solidFill>
                <a:sysClr val="window" lastClr="FFFFFF"/>
              </a:solidFill>
              <a:latin typeface="微软雅黑" pitchFamily="34" charset="-122"/>
              <a:ea typeface="微软雅黑" pitchFamily="34" charset="-122"/>
            </a:endParaRPr>
          </a:p>
        </p:txBody>
      </p:sp>
      <p:sp>
        <p:nvSpPr>
          <p:cNvPr id="14" name="Text Box 13"/>
          <p:cNvSpPr txBox="1">
            <a:spLocks noChangeArrowheads="1"/>
          </p:cNvSpPr>
          <p:nvPr/>
        </p:nvSpPr>
        <p:spPr bwMode="auto">
          <a:xfrm>
            <a:off x="5984513" y="2656860"/>
            <a:ext cx="1611100" cy="295017"/>
          </a:xfrm>
          <a:prstGeom prst="rect">
            <a:avLst/>
          </a:prstGeom>
          <a:noFill/>
          <a:ln w="9525">
            <a:noFill/>
            <a:miter lim="800000"/>
            <a:headEnd/>
            <a:tailEnd/>
          </a:ln>
        </p:spPr>
        <p:txBody>
          <a:bodyPr>
            <a:spAutoFit/>
          </a:bodyPr>
          <a:lstStyle/>
          <a:p>
            <a:pPr algn="ctr">
              <a:spcBef>
                <a:spcPct val="50000"/>
              </a:spcBef>
            </a:pPr>
            <a:r>
              <a:rPr lang="zh-CN" altLang="en-US" sz="1317">
                <a:solidFill>
                  <a:srgbClr val="FFFFFF"/>
                </a:solidFill>
                <a:ea typeface="华文细黑"/>
                <a:cs typeface="华文细黑"/>
              </a:rPr>
              <a:t>单击添加</a:t>
            </a:r>
            <a:endParaRPr lang="en-US" sz="1317">
              <a:solidFill>
                <a:srgbClr val="FFFFFF"/>
              </a:solidFill>
              <a:ea typeface="华文细黑"/>
              <a:cs typeface="华文细黑"/>
            </a:endParaRPr>
          </a:p>
        </p:txBody>
      </p:sp>
      <p:sp>
        <p:nvSpPr>
          <p:cNvPr id="15" name="AutoShape 14"/>
          <p:cNvSpPr>
            <a:spLocks noChangeArrowheads="1"/>
          </p:cNvSpPr>
          <p:nvPr/>
        </p:nvSpPr>
        <p:spPr bwMode="auto">
          <a:xfrm>
            <a:off x="5903882" y="3001776"/>
            <a:ext cx="1775346" cy="670420"/>
          </a:xfrm>
          <a:prstGeom prst="roundRect">
            <a:avLst>
              <a:gd name="adj" fmla="val 5657"/>
            </a:avLst>
          </a:prstGeom>
          <a:gradFill rotWithShape="1">
            <a:gsLst>
              <a:gs pos="0">
                <a:srgbClr val="FFFFFF"/>
              </a:gs>
              <a:gs pos="100000">
                <a:srgbClr val="C0C0C0"/>
              </a:gs>
            </a:gsLst>
            <a:lin ang="2700000" scaled="1"/>
          </a:gradFill>
          <a:ln w="9525">
            <a:solidFill>
              <a:srgbClr val="C0C0C0"/>
            </a:solidFill>
            <a:round/>
            <a:headEnd/>
            <a:tailEnd/>
          </a:ln>
        </p:spPr>
        <p:txBody>
          <a:bodyPr/>
          <a:lstStyle/>
          <a:p>
            <a:pPr algn="ctr">
              <a:lnSpc>
                <a:spcPct val="120000"/>
              </a:lnSpc>
              <a:defRPr/>
            </a:pPr>
            <a:r>
              <a:rPr lang="zh-CN" altLang="en-US" sz="1129" kern="0">
                <a:solidFill>
                  <a:srgbClr val="000000"/>
                </a:solidFill>
                <a:latin typeface="Arial" pitchFamily="34" charset="0"/>
                <a:ea typeface="华文细黑" pitchFamily="2" charset="-122"/>
              </a:rPr>
              <a:t>单击添加内容文字</a:t>
            </a:r>
          </a:p>
        </p:txBody>
      </p:sp>
      <p:sp>
        <p:nvSpPr>
          <p:cNvPr id="16" name="AutoShape 15"/>
          <p:cNvSpPr>
            <a:spLocks noChangeArrowheads="1"/>
          </p:cNvSpPr>
          <p:nvPr/>
        </p:nvSpPr>
        <p:spPr bwMode="auto">
          <a:xfrm>
            <a:off x="3558157" y="2655367"/>
            <a:ext cx="1605127" cy="276231"/>
          </a:xfrm>
          <a:prstGeom prst="roundRect">
            <a:avLst>
              <a:gd name="adj" fmla="val 13125"/>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sz="1881" b="1" kern="0">
              <a:solidFill>
                <a:sysClr val="window" lastClr="FFFFFF"/>
              </a:solidFill>
              <a:latin typeface="微软雅黑" pitchFamily="34" charset="-122"/>
              <a:ea typeface="微软雅黑" pitchFamily="34" charset="-122"/>
            </a:endParaRPr>
          </a:p>
        </p:txBody>
      </p:sp>
      <p:sp>
        <p:nvSpPr>
          <p:cNvPr id="17" name="Text Box 16"/>
          <p:cNvSpPr txBox="1">
            <a:spLocks noChangeArrowheads="1"/>
          </p:cNvSpPr>
          <p:nvPr/>
        </p:nvSpPr>
        <p:spPr bwMode="auto">
          <a:xfrm>
            <a:off x="3558158" y="2656860"/>
            <a:ext cx="1609607" cy="295017"/>
          </a:xfrm>
          <a:prstGeom prst="rect">
            <a:avLst/>
          </a:prstGeom>
          <a:noFill/>
          <a:ln w="9525">
            <a:noFill/>
            <a:miter lim="800000"/>
            <a:headEnd/>
            <a:tailEnd/>
          </a:ln>
        </p:spPr>
        <p:txBody>
          <a:bodyPr>
            <a:spAutoFit/>
          </a:bodyPr>
          <a:lstStyle/>
          <a:p>
            <a:pPr algn="ctr">
              <a:spcBef>
                <a:spcPct val="50000"/>
              </a:spcBef>
            </a:pPr>
            <a:r>
              <a:rPr lang="zh-CN" altLang="en-US" sz="1317">
                <a:solidFill>
                  <a:srgbClr val="FFFFFF"/>
                </a:solidFill>
                <a:ea typeface="华文细黑"/>
                <a:cs typeface="华文细黑"/>
              </a:rPr>
              <a:t>单击添加</a:t>
            </a:r>
            <a:endParaRPr lang="en-US" sz="1317">
              <a:solidFill>
                <a:srgbClr val="FFFFFF"/>
              </a:solidFill>
              <a:ea typeface="华文细黑"/>
              <a:cs typeface="华文细黑"/>
            </a:endParaRPr>
          </a:p>
        </p:txBody>
      </p:sp>
      <p:sp>
        <p:nvSpPr>
          <p:cNvPr id="18" name="AutoShape 17"/>
          <p:cNvSpPr>
            <a:spLocks noChangeArrowheads="1"/>
          </p:cNvSpPr>
          <p:nvPr/>
        </p:nvSpPr>
        <p:spPr bwMode="auto">
          <a:xfrm>
            <a:off x="3474542" y="3001776"/>
            <a:ext cx="1775345" cy="670420"/>
          </a:xfrm>
          <a:prstGeom prst="roundRect">
            <a:avLst>
              <a:gd name="adj" fmla="val 5657"/>
            </a:avLst>
          </a:prstGeom>
          <a:gradFill rotWithShape="1">
            <a:gsLst>
              <a:gs pos="0">
                <a:srgbClr val="FFFFFF"/>
              </a:gs>
              <a:gs pos="100000">
                <a:srgbClr val="C0C0C0"/>
              </a:gs>
            </a:gsLst>
            <a:lin ang="2700000" scaled="1"/>
          </a:gradFill>
          <a:ln w="9525">
            <a:solidFill>
              <a:srgbClr val="C0C0C0"/>
            </a:solidFill>
            <a:round/>
            <a:headEnd/>
            <a:tailEnd/>
          </a:ln>
        </p:spPr>
        <p:txBody>
          <a:bodyPr/>
          <a:lstStyle/>
          <a:p>
            <a:pPr algn="ctr">
              <a:lnSpc>
                <a:spcPct val="120000"/>
              </a:lnSpc>
              <a:defRPr/>
            </a:pPr>
            <a:r>
              <a:rPr lang="zh-CN" altLang="en-US" sz="1129" kern="0" dirty="0">
                <a:solidFill>
                  <a:srgbClr val="000000"/>
                </a:solidFill>
                <a:latin typeface="Arial" pitchFamily="34" charset="0"/>
                <a:ea typeface="华文细黑" pitchFamily="2" charset="-122"/>
              </a:rPr>
              <a:t>单击添加内容文字</a:t>
            </a:r>
          </a:p>
        </p:txBody>
      </p:sp>
      <p:cxnSp>
        <p:nvCxnSpPr>
          <p:cNvPr id="19" name="AutoShape 18"/>
          <p:cNvCxnSpPr>
            <a:cxnSpLocks noChangeShapeType="1"/>
            <a:stCxn id="6" idx="2"/>
            <a:endCxn id="17" idx="0"/>
          </p:cNvCxnSpPr>
          <p:nvPr/>
        </p:nvCxnSpPr>
        <p:spPr bwMode="auto">
          <a:xfrm>
            <a:off x="4362215" y="2243260"/>
            <a:ext cx="747" cy="413600"/>
          </a:xfrm>
          <a:prstGeom prst="straightConnector1">
            <a:avLst/>
          </a:prstGeom>
          <a:noFill/>
          <a:ln w="9525">
            <a:solidFill>
              <a:srgbClr val="000000"/>
            </a:solidFill>
            <a:round/>
            <a:headEnd/>
            <a:tailEnd/>
          </a:ln>
        </p:spPr>
      </p:cxnSp>
      <p:cxnSp>
        <p:nvCxnSpPr>
          <p:cNvPr id="20" name="AutoShape 19"/>
          <p:cNvCxnSpPr>
            <a:cxnSpLocks noChangeShapeType="1"/>
            <a:stCxn id="6" idx="2"/>
            <a:endCxn id="11" idx="0"/>
          </p:cNvCxnSpPr>
          <p:nvPr/>
        </p:nvCxnSpPr>
        <p:spPr bwMode="auto">
          <a:xfrm rot="5400000">
            <a:off x="2796283" y="1090928"/>
            <a:ext cx="413600" cy="2718265"/>
          </a:xfrm>
          <a:prstGeom prst="bentConnector3">
            <a:avLst>
              <a:gd name="adj1" fmla="val 50000"/>
            </a:avLst>
          </a:prstGeom>
          <a:noFill/>
          <a:ln w="9525">
            <a:solidFill>
              <a:srgbClr val="000000"/>
            </a:solidFill>
            <a:miter lim="800000"/>
            <a:headEnd/>
            <a:tailEnd type="triangle" w="med" len="med"/>
          </a:ln>
        </p:spPr>
      </p:cxnSp>
      <p:pic>
        <p:nvPicPr>
          <p:cNvPr id="21" name="Picture 21" descr="4"/>
          <p:cNvPicPr>
            <a:picLocks noChangeAspect="1" noChangeArrowheads="1"/>
          </p:cNvPicPr>
          <p:nvPr/>
        </p:nvPicPr>
        <p:blipFill>
          <a:blip r:embed="rId6" cstate="screen">
            <a:extLst>
              <a:ext uri="{28A0092B-C50C-407E-A947-70E740481C1C}">
                <a14:useLocalDpi xmlns:a14="http://schemas.microsoft.com/office/drawing/2010/main"/>
              </a:ext>
            </a:extLst>
          </a:blip>
          <a:srcRect b="20370"/>
          <a:stretch>
            <a:fillRect/>
          </a:stretch>
        </p:blipFill>
        <p:spPr bwMode="auto">
          <a:xfrm>
            <a:off x="5296175" y="2855448"/>
            <a:ext cx="480792" cy="1599154"/>
          </a:xfrm>
          <a:prstGeom prst="rect">
            <a:avLst/>
          </a:prstGeom>
          <a:noFill/>
          <a:ln w="9525">
            <a:noFill/>
            <a:miter lim="800000"/>
            <a:headEnd/>
            <a:tailEnd/>
          </a:ln>
        </p:spPr>
      </p:pic>
      <p:cxnSp>
        <p:nvCxnSpPr>
          <p:cNvPr id="22" name="AutoShape 19"/>
          <p:cNvCxnSpPr>
            <a:cxnSpLocks noChangeShapeType="1"/>
            <a:stCxn id="6" idx="2"/>
            <a:endCxn id="14" idx="0"/>
          </p:cNvCxnSpPr>
          <p:nvPr/>
        </p:nvCxnSpPr>
        <p:spPr bwMode="auto">
          <a:xfrm rot="16200000" flipH="1">
            <a:off x="5369339" y="1236136"/>
            <a:ext cx="413600" cy="2427848"/>
          </a:xfrm>
          <a:prstGeom prst="bentConnector3">
            <a:avLst>
              <a:gd name="adj1" fmla="val 50000"/>
            </a:avLst>
          </a:prstGeom>
          <a:noFill/>
          <a:ln w="9525">
            <a:solidFill>
              <a:srgbClr val="000000"/>
            </a:solidFill>
            <a:miter lim="800000"/>
            <a:headEnd/>
            <a:tailEnd type="triangle" w="med" len="med"/>
          </a:ln>
        </p:spPr>
      </p:cxn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anim calcmode="lin" valueType="num">
                                      <p:cBhvr>
                                        <p:cTn id="19" dur="500" fill="hold"/>
                                        <p:tgtEl>
                                          <p:spTgt spid="5"/>
                                        </p:tgtEl>
                                        <p:attrNameLst>
                                          <p:attrName>ppt_x</p:attrName>
                                        </p:attrNameLst>
                                      </p:cBhvr>
                                      <p:tavLst>
                                        <p:tav tm="0">
                                          <p:val>
                                            <p:strVal val="#ppt_x"/>
                                          </p:val>
                                        </p:tav>
                                        <p:tav tm="100000">
                                          <p:val>
                                            <p:strVal val="#ppt_x"/>
                                          </p:val>
                                        </p:tav>
                                      </p:tavLst>
                                    </p:anim>
                                    <p:anim calcmode="lin" valueType="num">
                                      <p:cBhvr>
                                        <p:cTn id="20" dur="5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2" presetClass="entr" presetSubtype="1"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up)">
                                      <p:cBhvr>
                                        <p:cTn id="24" dur="500"/>
                                        <p:tgtEl>
                                          <p:spTgt spid="20"/>
                                        </p:tgtEl>
                                      </p:cBhvr>
                                    </p:animEffect>
                                  </p:childTnLst>
                                </p:cTn>
                              </p:par>
                              <p:par>
                                <p:cTn id="25" presetID="22" presetClass="entr" presetSubtype="1"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par>
                                <p:cTn id="28" presetID="22" presetClass="entr" presetSubtype="1"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up)">
                                      <p:cBhvr>
                                        <p:cTn id="30" dur="500"/>
                                        <p:tgtEl>
                                          <p:spTgt spid="19"/>
                                        </p:tgtEl>
                                      </p:cBhvr>
                                    </p:animEffect>
                                  </p:childTnLst>
                                </p:cTn>
                              </p:par>
                            </p:childTnLst>
                          </p:cTn>
                        </p:par>
                        <p:par>
                          <p:cTn id="31" fill="hold">
                            <p:stCondLst>
                              <p:cond delay="1500"/>
                            </p:stCondLst>
                            <p:childTnLst>
                              <p:par>
                                <p:cTn id="32" presetID="47"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anim calcmode="lin" valueType="num">
                                      <p:cBhvr>
                                        <p:cTn id="35" dur="500" fill="hold"/>
                                        <p:tgtEl>
                                          <p:spTgt spid="10"/>
                                        </p:tgtEl>
                                        <p:attrNameLst>
                                          <p:attrName>ppt_x</p:attrName>
                                        </p:attrNameLst>
                                      </p:cBhvr>
                                      <p:tavLst>
                                        <p:tav tm="0">
                                          <p:val>
                                            <p:strVal val="#ppt_x"/>
                                          </p:val>
                                        </p:tav>
                                        <p:tav tm="100000">
                                          <p:val>
                                            <p:strVal val="#ppt_x"/>
                                          </p:val>
                                        </p:tav>
                                      </p:tavLst>
                                    </p:anim>
                                    <p:anim calcmode="lin" valueType="num">
                                      <p:cBhvr>
                                        <p:cTn id="36" dur="500" fill="hold"/>
                                        <p:tgtEl>
                                          <p:spTgt spid="10"/>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anim calcmode="lin" valueType="num">
                                      <p:cBhvr>
                                        <p:cTn id="40" dur="500" fill="hold"/>
                                        <p:tgtEl>
                                          <p:spTgt spid="12"/>
                                        </p:tgtEl>
                                        <p:attrNameLst>
                                          <p:attrName>ppt_x</p:attrName>
                                        </p:attrNameLst>
                                      </p:cBhvr>
                                      <p:tavLst>
                                        <p:tav tm="0">
                                          <p:val>
                                            <p:strVal val="#ppt_x"/>
                                          </p:val>
                                        </p:tav>
                                        <p:tav tm="100000">
                                          <p:val>
                                            <p:strVal val="#ppt_x"/>
                                          </p:val>
                                        </p:tav>
                                      </p:tavLst>
                                    </p:anim>
                                    <p:anim calcmode="lin" valueType="num">
                                      <p:cBhvr>
                                        <p:cTn id="41" dur="500" fill="hold"/>
                                        <p:tgtEl>
                                          <p:spTgt spid="12"/>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47" presetClass="entr" presetSubtype="0"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anim calcmode="lin" valueType="num">
                                      <p:cBhvr>
                                        <p:cTn id="46" dur="500" fill="hold"/>
                                        <p:tgtEl>
                                          <p:spTgt spid="16"/>
                                        </p:tgtEl>
                                        <p:attrNameLst>
                                          <p:attrName>ppt_x</p:attrName>
                                        </p:attrNameLst>
                                      </p:cBhvr>
                                      <p:tavLst>
                                        <p:tav tm="0">
                                          <p:val>
                                            <p:strVal val="#ppt_x"/>
                                          </p:val>
                                        </p:tav>
                                        <p:tav tm="100000">
                                          <p:val>
                                            <p:strVal val="#ppt_x"/>
                                          </p:val>
                                        </p:tav>
                                      </p:tavLst>
                                    </p:anim>
                                    <p:anim calcmode="lin" valueType="num">
                                      <p:cBhvr>
                                        <p:cTn id="47" dur="500" fill="hold"/>
                                        <p:tgtEl>
                                          <p:spTgt spid="16"/>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anim calcmode="lin" valueType="num">
                                      <p:cBhvr>
                                        <p:cTn id="51" dur="500" fill="hold"/>
                                        <p:tgtEl>
                                          <p:spTgt spid="18"/>
                                        </p:tgtEl>
                                        <p:attrNameLst>
                                          <p:attrName>ppt_x</p:attrName>
                                        </p:attrNameLst>
                                      </p:cBhvr>
                                      <p:tavLst>
                                        <p:tav tm="0">
                                          <p:val>
                                            <p:strVal val="#ppt_x"/>
                                          </p:val>
                                        </p:tav>
                                        <p:tav tm="100000">
                                          <p:val>
                                            <p:strVal val="#ppt_x"/>
                                          </p:val>
                                        </p:tav>
                                      </p:tavLst>
                                    </p:anim>
                                    <p:anim calcmode="lin" valueType="num">
                                      <p:cBhvr>
                                        <p:cTn id="52" dur="500" fill="hold"/>
                                        <p:tgtEl>
                                          <p:spTgt spid="18"/>
                                        </p:tgtEl>
                                        <p:attrNameLst>
                                          <p:attrName>ppt_y</p:attrName>
                                        </p:attrNameLst>
                                      </p:cBhvr>
                                      <p:tavLst>
                                        <p:tav tm="0">
                                          <p:val>
                                            <p:strVal val="#ppt_y+.1"/>
                                          </p:val>
                                        </p:tav>
                                        <p:tav tm="100000">
                                          <p:val>
                                            <p:strVal val="#ppt_y"/>
                                          </p:val>
                                        </p:tav>
                                      </p:tavLst>
                                    </p:anim>
                                  </p:childTnLst>
                                </p:cTn>
                              </p:par>
                            </p:childTnLst>
                          </p:cTn>
                        </p:par>
                        <p:par>
                          <p:cTn id="53" fill="hold">
                            <p:stCondLst>
                              <p:cond delay="2500"/>
                            </p:stCondLst>
                            <p:childTnLst>
                              <p:par>
                                <p:cTn id="54" presetID="42" presetClass="entr" presetSubtype="0"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500"/>
                                        <p:tgtEl>
                                          <p:spTgt spid="15"/>
                                        </p:tgtEl>
                                      </p:cBhvr>
                                    </p:animEffect>
                                    <p:anim calcmode="lin" valueType="num">
                                      <p:cBhvr>
                                        <p:cTn id="57" dur="500" fill="hold"/>
                                        <p:tgtEl>
                                          <p:spTgt spid="15"/>
                                        </p:tgtEl>
                                        <p:attrNameLst>
                                          <p:attrName>ppt_x</p:attrName>
                                        </p:attrNameLst>
                                      </p:cBhvr>
                                      <p:tavLst>
                                        <p:tav tm="0">
                                          <p:val>
                                            <p:strVal val="#ppt_x"/>
                                          </p:val>
                                        </p:tav>
                                        <p:tav tm="100000">
                                          <p:val>
                                            <p:strVal val="#ppt_x"/>
                                          </p:val>
                                        </p:tav>
                                      </p:tavLst>
                                    </p:anim>
                                    <p:anim calcmode="lin" valueType="num">
                                      <p:cBhvr>
                                        <p:cTn id="58" dur="500" fill="hold"/>
                                        <p:tgtEl>
                                          <p:spTgt spid="15"/>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500"/>
                                        <p:tgtEl>
                                          <p:spTgt spid="13"/>
                                        </p:tgtEl>
                                      </p:cBhvr>
                                    </p:animEffect>
                                    <p:anim calcmode="lin" valueType="num">
                                      <p:cBhvr>
                                        <p:cTn id="62" dur="500" fill="hold"/>
                                        <p:tgtEl>
                                          <p:spTgt spid="13"/>
                                        </p:tgtEl>
                                        <p:attrNameLst>
                                          <p:attrName>ppt_x</p:attrName>
                                        </p:attrNameLst>
                                      </p:cBhvr>
                                      <p:tavLst>
                                        <p:tav tm="0">
                                          <p:val>
                                            <p:strVal val="#ppt_x"/>
                                          </p:val>
                                        </p:tav>
                                        <p:tav tm="100000">
                                          <p:val>
                                            <p:strVal val="#ppt_x"/>
                                          </p:val>
                                        </p:tav>
                                      </p:tavLst>
                                    </p:anim>
                                    <p:anim calcmode="lin" valueType="num">
                                      <p:cBhvr>
                                        <p:cTn id="63" dur="500" fill="hold"/>
                                        <p:tgtEl>
                                          <p:spTgt spid="13"/>
                                        </p:tgtEl>
                                        <p:attrNameLst>
                                          <p:attrName>ppt_y</p:attrName>
                                        </p:attrNameLst>
                                      </p:cBhvr>
                                      <p:tavLst>
                                        <p:tav tm="0">
                                          <p:val>
                                            <p:strVal val="#ppt_y-.1"/>
                                          </p:val>
                                        </p:tav>
                                        <p:tav tm="100000">
                                          <p:val>
                                            <p:strVal val="#ppt_y"/>
                                          </p:val>
                                        </p:tav>
                                      </p:tavLst>
                                    </p:anim>
                                  </p:childTnLst>
                                </p:cTn>
                              </p:par>
                            </p:childTnLst>
                          </p:cTn>
                        </p:par>
                        <p:par>
                          <p:cTn id="64" fill="hold">
                            <p:stCondLst>
                              <p:cond delay="3000"/>
                            </p:stCondLst>
                            <p:childTnLst>
                              <p:par>
                                <p:cTn id="65" presetID="52" presetClass="entr" presetSubtype="0"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Scale>
                                      <p:cBhvr>
                                        <p:cTn id="67" dur="5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8" dur="500" decel="50000" fill="hold">
                                          <p:stCondLst>
                                            <p:cond delay="0"/>
                                          </p:stCondLst>
                                        </p:cTn>
                                        <p:tgtEl>
                                          <p:spTgt spid="11"/>
                                        </p:tgtEl>
                                        <p:attrNameLst>
                                          <p:attrName>ppt_x</p:attrName>
                                          <p:attrName>ppt_y</p:attrName>
                                        </p:attrNameLst>
                                      </p:cBhvr>
                                    </p:animMotion>
                                    <p:animEffect transition="in" filter="fade">
                                      <p:cBhvr>
                                        <p:cTn id="69" dur="500"/>
                                        <p:tgtEl>
                                          <p:spTgt spid="11"/>
                                        </p:tgtEl>
                                      </p:cBhvr>
                                    </p:animEffect>
                                  </p:childTnLst>
                                </p:cTn>
                              </p:par>
                              <p:par>
                                <p:cTn id="70" presetID="52" presetClass="entr" presetSubtype="0" fill="hold" grpId="0" nodeType="withEffect">
                                  <p:stCondLst>
                                    <p:cond delay="250"/>
                                  </p:stCondLst>
                                  <p:childTnLst>
                                    <p:set>
                                      <p:cBhvr>
                                        <p:cTn id="71" dur="1" fill="hold">
                                          <p:stCondLst>
                                            <p:cond delay="0"/>
                                          </p:stCondLst>
                                        </p:cTn>
                                        <p:tgtEl>
                                          <p:spTgt spid="17"/>
                                        </p:tgtEl>
                                        <p:attrNameLst>
                                          <p:attrName>style.visibility</p:attrName>
                                        </p:attrNameLst>
                                      </p:cBhvr>
                                      <p:to>
                                        <p:strVal val="visible"/>
                                      </p:to>
                                    </p:set>
                                    <p:animScale>
                                      <p:cBhvr>
                                        <p:cTn id="72"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3" dur="500" decel="50000" fill="hold">
                                          <p:stCondLst>
                                            <p:cond delay="0"/>
                                          </p:stCondLst>
                                        </p:cTn>
                                        <p:tgtEl>
                                          <p:spTgt spid="17"/>
                                        </p:tgtEl>
                                        <p:attrNameLst>
                                          <p:attrName>ppt_x</p:attrName>
                                          <p:attrName>ppt_y</p:attrName>
                                        </p:attrNameLst>
                                      </p:cBhvr>
                                    </p:animMotion>
                                    <p:animEffect transition="in" filter="fade">
                                      <p:cBhvr>
                                        <p:cTn id="74" dur="500"/>
                                        <p:tgtEl>
                                          <p:spTgt spid="17"/>
                                        </p:tgtEl>
                                      </p:cBhvr>
                                    </p:animEffect>
                                  </p:childTnLst>
                                </p:cTn>
                              </p:par>
                              <p:par>
                                <p:cTn id="75" presetID="52" presetClass="entr" presetSubtype="0" fill="hold" grpId="0" nodeType="withEffect">
                                  <p:stCondLst>
                                    <p:cond delay="500"/>
                                  </p:stCondLst>
                                  <p:childTnLst>
                                    <p:set>
                                      <p:cBhvr>
                                        <p:cTn id="76" dur="1" fill="hold">
                                          <p:stCondLst>
                                            <p:cond delay="0"/>
                                          </p:stCondLst>
                                        </p:cTn>
                                        <p:tgtEl>
                                          <p:spTgt spid="14"/>
                                        </p:tgtEl>
                                        <p:attrNameLst>
                                          <p:attrName>style.visibility</p:attrName>
                                        </p:attrNameLst>
                                      </p:cBhvr>
                                      <p:to>
                                        <p:strVal val="visible"/>
                                      </p:to>
                                    </p:set>
                                    <p:animScale>
                                      <p:cBhvr>
                                        <p:cTn id="77" dur="5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500" decel="50000" fill="hold">
                                          <p:stCondLst>
                                            <p:cond delay="0"/>
                                          </p:stCondLst>
                                        </p:cTn>
                                        <p:tgtEl>
                                          <p:spTgt spid="14"/>
                                        </p:tgtEl>
                                        <p:attrNameLst>
                                          <p:attrName>ppt_x</p:attrName>
                                          <p:attrName>ppt_y</p:attrName>
                                        </p:attrNameLst>
                                      </p:cBhvr>
                                    </p:animMotion>
                                    <p:animEffect transition="in" filter="fade">
                                      <p:cBhvr>
                                        <p:cTn id="79" dur="500"/>
                                        <p:tgtEl>
                                          <p:spTgt spid="14"/>
                                        </p:tgtEl>
                                      </p:cBhvr>
                                    </p:animEffect>
                                  </p:childTnLst>
                                </p:cTn>
                              </p:par>
                            </p:childTnLst>
                          </p:cTn>
                        </p:par>
                        <p:par>
                          <p:cTn id="80" fill="hold">
                            <p:stCondLst>
                              <p:cond delay="4000"/>
                            </p:stCondLst>
                            <p:childTnLst>
                              <p:par>
                                <p:cTn id="81" presetID="49" presetClass="entr" presetSubtype="0" decel="100000" fill="hold" nodeType="afterEffect">
                                  <p:stCondLst>
                                    <p:cond delay="0"/>
                                  </p:stCondLst>
                                  <p:childTnLst>
                                    <p:set>
                                      <p:cBhvr>
                                        <p:cTn id="82" dur="1" fill="hold">
                                          <p:stCondLst>
                                            <p:cond delay="0"/>
                                          </p:stCondLst>
                                        </p:cTn>
                                        <p:tgtEl>
                                          <p:spTgt spid="7"/>
                                        </p:tgtEl>
                                        <p:attrNameLst>
                                          <p:attrName>style.visibility</p:attrName>
                                        </p:attrNameLst>
                                      </p:cBhvr>
                                      <p:to>
                                        <p:strVal val="visible"/>
                                      </p:to>
                                    </p:set>
                                    <p:anim calcmode="lin" valueType="num">
                                      <p:cBhvr>
                                        <p:cTn id="83" dur="250" fill="hold"/>
                                        <p:tgtEl>
                                          <p:spTgt spid="7"/>
                                        </p:tgtEl>
                                        <p:attrNameLst>
                                          <p:attrName>ppt_w</p:attrName>
                                        </p:attrNameLst>
                                      </p:cBhvr>
                                      <p:tavLst>
                                        <p:tav tm="0">
                                          <p:val>
                                            <p:fltVal val="0"/>
                                          </p:val>
                                        </p:tav>
                                        <p:tav tm="100000">
                                          <p:val>
                                            <p:strVal val="#ppt_w"/>
                                          </p:val>
                                        </p:tav>
                                      </p:tavLst>
                                    </p:anim>
                                    <p:anim calcmode="lin" valueType="num">
                                      <p:cBhvr>
                                        <p:cTn id="84" dur="250" fill="hold"/>
                                        <p:tgtEl>
                                          <p:spTgt spid="7"/>
                                        </p:tgtEl>
                                        <p:attrNameLst>
                                          <p:attrName>ppt_h</p:attrName>
                                        </p:attrNameLst>
                                      </p:cBhvr>
                                      <p:tavLst>
                                        <p:tav tm="0">
                                          <p:val>
                                            <p:fltVal val="0"/>
                                          </p:val>
                                        </p:tav>
                                        <p:tav tm="100000">
                                          <p:val>
                                            <p:strVal val="#ppt_h"/>
                                          </p:val>
                                        </p:tav>
                                      </p:tavLst>
                                    </p:anim>
                                    <p:anim calcmode="lin" valueType="num">
                                      <p:cBhvr>
                                        <p:cTn id="85" dur="250" fill="hold"/>
                                        <p:tgtEl>
                                          <p:spTgt spid="7"/>
                                        </p:tgtEl>
                                        <p:attrNameLst>
                                          <p:attrName>style.rotation</p:attrName>
                                        </p:attrNameLst>
                                      </p:cBhvr>
                                      <p:tavLst>
                                        <p:tav tm="0">
                                          <p:val>
                                            <p:fltVal val="360"/>
                                          </p:val>
                                        </p:tav>
                                        <p:tav tm="100000">
                                          <p:val>
                                            <p:fltVal val="0"/>
                                          </p:val>
                                        </p:tav>
                                      </p:tavLst>
                                    </p:anim>
                                    <p:animEffect transition="in" filter="fade">
                                      <p:cBhvr>
                                        <p:cTn id="86" dur="250"/>
                                        <p:tgtEl>
                                          <p:spTgt spid="7"/>
                                        </p:tgtEl>
                                      </p:cBhvr>
                                    </p:animEffect>
                                  </p:childTnLst>
                                </p:cTn>
                              </p:par>
                              <p:par>
                                <p:cTn id="87" presetID="49" presetClass="entr" presetSubtype="0" decel="100000" fill="hold" nodeType="withEffect">
                                  <p:stCondLst>
                                    <p:cond delay="200"/>
                                  </p:stCondLst>
                                  <p:childTnLst>
                                    <p:set>
                                      <p:cBhvr>
                                        <p:cTn id="88" dur="1" fill="hold">
                                          <p:stCondLst>
                                            <p:cond delay="0"/>
                                          </p:stCondLst>
                                        </p:cTn>
                                        <p:tgtEl>
                                          <p:spTgt spid="8"/>
                                        </p:tgtEl>
                                        <p:attrNameLst>
                                          <p:attrName>style.visibility</p:attrName>
                                        </p:attrNameLst>
                                      </p:cBhvr>
                                      <p:to>
                                        <p:strVal val="visible"/>
                                      </p:to>
                                    </p:set>
                                    <p:anim calcmode="lin" valueType="num">
                                      <p:cBhvr>
                                        <p:cTn id="89" dur="250" fill="hold"/>
                                        <p:tgtEl>
                                          <p:spTgt spid="8"/>
                                        </p:tgtEl>
                                        <p:attrNameLst>
                                          <p:attrName>ppt_w</p:attrName>
                                        </p:attrNameLst>
                                      </p:cBhvr>
                                      <p:tavLst>
                                        <p:tav tm="0">
                                          <p:val>
                                            <p:fltVal val="0"/>
                                          </p:val>
                                        </p:tav>
                                        <p:tav tm="100000">
                                          <p:val>
                                            <p:strVal val="#ppt_w"/>
                                          </p:val>
                                        </p:tav>
                                      </p:tavLst>
                                    </p:anim>
                                    <p:anim calcmode="lin" valueType="num">
                                      <p:cBhvr>
                                        <p:cTn id="90" dur="250" fill="hold"/>
                                        <p:tgtEl>
                                          <p:spTgt spid="8"/>
                                        </p:tgtEl>
                                        <p:attrNameLst>
                                          <p:attrName>ppt_h</p:attrName>
                                        </p:attrNameLst>
                                      </p:cBhvr>
                                      <p:tavLst>
                                        <p:tav tm="0">
                                          <p:val>
                                            <p:fltVal val="0"/>
                                          </p:val>
                                        </p:tav>
                                        <p:tav tm="100000">
                                          <p:val>
                                            <p:strVal val="#ppt_h"/>
                                          </p:val>
                                        </p:tav>
                                      </p:tavLst>
                                    </p:anim>
                                    <p:anim calcmode="lin" valueType="num">
                                      <p:cBhvr>
                                        <p:cTn id="91" dur="250" fill="hold"/>
                                        <p:tgtEl>
                                          <p:spTgt spid="8"/>
                                        </p:tgtEl>
                                        <p:attrNameLst>
                                          <p:attrName>style.rotation</p:attrName>
                                        </p:attrNameLst>
                                      </p:cBhvr>
                                      <p:tavLst>
                                        <p:tav tm="0">
                                          <p:val>
                                            <p:fltVal val="360"/>
                                          </p:val>
                                        </p:tav>
                                        <p:tav tm="100000">
                                          <p:val>
                                            <p:fltVal val="0"/>
                                          </p:val>
                                        </p:tav>
                                      </p:tavLst>
                                    </p:anim>
                                    <p:animEffect transition="in" filter="fade">
                                      <p:cBhvr>
                                        <p:cTn id="92" dur="250"/>
                                        <p:tgtEl>
                                          <p:spTgt spid="8"/>
                                        </p:tgtEl>
                                      </p:cBhvr>
                                    </p:animEffect>
                                  </p:childTnLst>
                                </p:cTn>
                              </p:par>
                              <p:par>
                                <p:cTn id="93" presetID="49" presetClass="entr" presetSubtype="0" decel="100000" fill="hold" nodeType="withEffect">
                                  <p:stCondLst>
                                    <p:cond delay="400"/>
                                  </p:stCondLst>
                                  <p:childTnLst>
                                    <p:set>
                                      <p:cBhvr>
                                        <p:cTn id="94" dur="1" fill="hold">
                                          <p:stCondLst>
                                            <p:cond delay="0"/>
                                          </p:stCondLst>
                                        </p:cTn>
                                        <p:tgtEl>
                                          <p:spTgt spid="21"/>
                                        </p:tgtEl>
                                        <p:attrNameLst>
                                          <p:attrName>style.visibility</p:attrName>
                                        </p:attrNameLst>
                                      </p:cBhvr>
                                      <p:to>
                                        <p:strVal val="visible"/>
                                      </p:to>
                                    </p:set>
                                    <p:anim calcmode="lin" valueType="num">
                                      <p:cBhvr>
                                        <p:cTn id="95" dur="250" fill="hold"/>
                                        <p:tgtEl>
                                          <p:spTgt spid="21"/>
                                        </p:tgtEl>
                                        <p:attrNameLst>
                                          <p:attrName>ppt_w</p:attrName>
                                        </p:attrNameLst>
                                      </p:cBhvr>
                                      <p:tavLst>
                                        <p:tav tm="0">
                                          <p:val>
                                            <p:fltVal val="0"/>
                                          </p:val>
                                        </p:tav>
                                        <p:tav tm="100000">
                                          <p:val>
                                            <p:strVal val="#ppt_w"/>
                                          </p:val>
                                        </p:tav>
                                      </p:tavLst>
                                    </p:anim>
                                    <p:anim calcmode="lin" valueType="num">
                                      <p:cBhvr>
                                        <p:cTn id="96" dur="250" fill="hold"/>
                                        <p:tgtEl>
                                          <p:spTgt spid="21"/>
                                        </p:tgtEl>
                                        <p:attrNameLst>
                                          <p:attrName>ppt_h</p:attrName>
                                        </p:attrNameLst>
                                      </p:cBhvr>
                                      <p:tavLst>
                                        <p:tav tm="0">
                                          <p:val>
                                            <p:fltVal val="0"/>
                                          </p:val>
                                        </p:tav>
                                        <p:tav tm="100000">
                                          <p:val>
                                            <p:strVal val="#ppt_h"/>
                                          </p:val>
                                        </p:tav>
                                      </p:tavLst>
                                    </p:anim>
                                    <p:anim calcmode="lin" valueType="num">
                                      <p:cBhvr>
                                        <p:cTn id="97" dur="250" fill="hold"/>
                                        <p:tgtEl>
                                          <p:spTgt spid="21"/>
                                        </p:tgtEl>
                                        <p:attrNameLst>
                                          <p:attrName>style.rotation</p:attrName>
                                        </p:attrNameLst>
                                      </p:cBhvr>
                                      <p:tavLst>
                                        <p:tav tm="0">
                                          <p:val>
                                            <p:fltVal val="360"/>
                                          </p:val>
                                        </p:tav>
                                        <p:tav tm="100000">
                                          <p:val>
                                            <p:fltVal val="0"/>
                                          </p:val>
                                        </p:tav>
                                      </p:tavLst>
                                    </p:anim>
                                    <p:animEffect transition="in" filter="fade">
                                      <p:cBhvr>
                                        <p:cTn id="98" dur="250"/>
                                        <p:tgtEl>
                                          <p:spTgt spid="21"/>
                                        </p:tgtEl>
                                      </p:cBhvr>
                                    </p:animEffect>
                                  </p:childTnLst>
                                </p:cTn>
                              </p:par>
                              <p:par>
                                <p:cTn id="99" presetID="49" presetClass="entr" presetSubtype="0" decel="100000" fill="hold" nodeType="withEffect">
                                  <p:stCondLst>
                                    <p:cond delay="600"/>
                                  </p:stCondLst>
                                  <p:childTnLst>
                                    <p:set>
                                      <p:cBhvr>
                                        <p:cTn id="100" dur="1" fill="hold">
                                          <p:stCondLst>
                                            <p:cond delay="0"/>
                                          </p:stCondLst>
                                        </p:cTn>
                                        <p:tgtEl>
                                          <p:spTgt spid="9"/>
                                        </p:tgtEl>
                                        <p:attrNameLst>
                                          <p:attrName>style.visibility</p:attrName>
                                        </p:attrNameLst>
                                      </p:cBhvr>
                                      <p:to>
                                        <p:strVal val="visible"/>
                                      </p:to>
                                    </p:set>
                                    <p:anim calcmode="lin" valueType="num">
                                      <p:cBhvr>
                                        <p:cTn id="101" dur="250" fill="hold"/>
                                        <p:tgtEl>
                                          <p:spTgt spid="9"/>
                                        </p:tgtEl>
                                        <p:attrNameLst>
                                          <p:attrName>ppt_w</p:attrName>
                                        </p:attrNameLst>
                                      </p:cBhvr>
                                      <p:tavLst>
                                        <p:tav tm="0">
                                          <p:val>
                                            <p:fltVal val="0"/>
                                          </p:val>
                                        </p:tav>
                                        <p:tav tm="100000">
                                          <p:val>
                                            <p:strVal val="#ppt_w"/>
                                          </p:val>
                                        </p:tav>
                                      </p:tavLst>
                                    </p:anim>
                                    <p:anim calcmode="lin" valueType="num">
                                      <p:cBhvr>
                                        <p:cTn id="102" dur="250" fill="hold"/>
                                        <p:tgtEl>
                                          <p:spTgt spid="9"/>
                                        </p:tgtEl>
                                        <p:attrNameLst>
                                          <p:attrName>ppt_h</p:attrName>
                                        </p:attrNameLst>
                                      </p:cBhvr>
                                      <p:tavLst>
                                        <p:tav tm="0">
                                          <p:val>
                                            <p:fltVal val="0"/>
                                          </p:val>
                                        </p:tav>
                                        <p:tav tm="100000">
                                          <p:val>
                                            <p:strVal val="#ppt_h"/>
                                          </p:val>
                                        </p:tav>
                                      </p:tavLst>
                                    </p:anim>
                                    <p:anim calcmode="lin" valueType="num">
                                      <p:cBhvr>
                                        <p:cTn id="103" dur="250" fill="hold"/>
                                        <p:tgtEl>
                                          <p:spTgt spid="9"/>
                                        </p:tgtEl>
                                        <p:attrNameLst>
                                          <p:attrName>style.rotation</p:attrName>
                                        </p:attrNameLst>
                                      </p:cBhvr>
                                      <p:tavLst>
                                        <p:tav tm="0">
                                          <p:val>
                                            <p:fltVal val="360"/>
                                          </p:val>
                                        </p:tav>
                                        <p:tav tm="100000">
                                          <p:val>
                                            <p:fltVal val="0"/>
                                          </p:val>
                                        </p:tav>
                                      </p:tavLst>
                                    </p:anim>
                                    <p:animEffect transition="in" filter="fade">
                                      <p:cBhvr>
                                        <p:cTn id="104"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10" grpId="0" animBg="1"/>
      <p:bldP spid="11" grpId="0"/>
      <p:bldP spid="12" grpId="0" animBg="1"/>
      <p:bldP spid="13" grpId="0" animBg="1"/>
      <p:bldP spid="14" grpId="0"/>
      <p:bldP spid="15" grpId="0" animBg="1"/>
      <p:bldP spid="16" grpId="0" animBg="1"/>
      <p:bldP spid="17" grpId="0"/>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Line 3"/>
          <p:cNvSpPr>
            <a:spLocks noChangeShapeType="1"/>
          </p:cNvSpPr>
          <p:nvPr/>
        </p:nvSpPr>
        <p:spPr bwMode="auto">
          <a:xfrm rot="10800000">
            <a:off x="1558840" y="3412389"/>
            <a:ext cx="2381562" cy="0"/>
          </a:xfrm>
          <a:prstGeom prst="line">
            <a:avLst/>
          </a:prstGeom>
          <a:noFill/>
          <a:ln w="9525">
            <a:solidFill>
              <a:srgbClr val="0070C0"/>
            </a:solidFill>
            <a:round/>
            <a:headEnd/>
            <a:tailEnd/>
          </a:ln>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44" name="Line 4"/>
          <p:cNvSpPr>
            <a:spLocks noChangeShapeType="1"/>
          </p:cNvSpPr>
          <p:nvPr/>
        </p:nvSpPr>
        <p:spPr bwMode="auto">
          <a:xfrm rot="10800000">
            <a:off x="1563320" y="2730024"/>
            <a:ext cx="3558156" cy="0"/>
          </a:xfrm>
          <a:prstGeom prst="line">
            <a:avLst/>
          </a:prstGeom>
          <a:noFill/>
          <a:ln w="9525">
            <a:solidFill>
              <a:srgbClr val="0070C0"/>
            </a:solidFill>
            <a:round/>
            <a:headEnd/>
            <a:tailEnd/>
          </a:ln>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45" name="Line 5"/>
          <p:cNvSpPr>
            <a:spLocks noChangeShapeType="1"/>
          </p:cNvSpPr>
          <p:nvPr/>
        </p:nvSpPr>
        <p:spPr bwMode="auto">
          <a:xfrm rot="10800000">
            <a:off x="1543909" y="2188013"/>
            <a:ext cx="4806424" cy="0"/>
          </a:xfrm>
          <a:prstGeom prst="line">
            <a:avLst/>
          </a:prstGeom>
          <a:noFill/>
          <a:ln w="9525">
            <a:solidFill>
              <a:srgbClr val="0070C0"/>
            </a:solidFill>
            <a:round/>
            <a:headEnd/>
            <a:tailEnd/>
          </a:ln>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46" name="Line 6"/>
          <p:cNvSpPr>
            <a:spLocks noChangeShapeType="1"/>
          </p:cNvSpPr>
          <p:nvPr/>
        </p:nvSpPr>
        <p:spPr bwMode="auto">
          <a:xfrm rot="10800000">
            <a:off x="1555854" y="1604195"/>
            <a:ext cx="5994965" cy="0"/>
          </a:xfrm>
          <a:prstGeom prst="line">
            <a:avLst/>
          </a:prstGeom>
          <a:noFill/>
          <a:ln w="9525">
            <a:solidFill>
              <a:srgbClr val="0070C0"/>
            </a:solidFill>
            <a:round/>
            <a:headEnd/>
            <a:tailEnd/>
          </a:ln>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47" name="Rectangle 9"/>
          <p:cNvSpPr>
            <a:spLocks noChangeArrowheads="1"/>
          </p:cNvSpPr>
          <p:nvPr/>
        </p:nvSpPr>
        <p:spPr bwMode="auto">
          <a:xfrm>
            <a:off x="6366757" y="1607182"/>
            <a:ext cx="1219897" cy="438984"/>
          </a:xfrm>
          <a:prstGeom prst="rect">
            <a:avLst/>
          </a:prstGeom>
          <a:gradFill rotWithShape="1">
            <a:gsLst>
              <a:gs pos="0">
                <a:srgbClr val="DDDDDD"/>
              </a:gs>
              <a:gs pos="100000">
                <a:srgbClr val="FFFFFF"/>
              </a:gs>
            </a:gsLst>
            <a:lin ang="5400000" scaled="1"/>
          </a:gradFill>
          <a:ln>
            <a:noFill/>
          </a:ln>
        </p:spPr>
        <p:txBody>
          <a:bodyPr wrap="none" anchor="ct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48" name="Rectangle 10"/>
          <p:cNvSpPr>
            <a:spLocks noChangeArrowheads="1"/>
          </p:cNvSpPr>
          <p:nvPr/>
        </p:nvSpPr>
        <p:spPr bwMode="auto">
          <a:xfrm>
            <a:off x="5145366" y="2182041"/>
            <a:ext cx="1218404" cy="440477"/>
          </a:xfrm>
          <a:prstGeom prst="rect">
            <a:avLst/>
          </a:prstGeom>
          <a:gradFill rotWithShape="1">
            <a:gsLst>
              <a:gs pos="0">
                <a:srgbClr val="DDDDDD"/>
              </a:gs>
              <a:gs pos="100000">
                <a:srgbClr val="FFFFFF"/>
              </a:gs>
            </a:gsLst>
            <a:lin ang="5400000" scaled="1"/>
          </a:gradFill>
          <a:ln>
            <a:noFill/>
          </a:ln>
          <a:extLst/>
        </p:spPr>
        <p:txBody>
          <a:bodyPr wrap="none" anchor="ct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49" name="Rectangle 11"/>
          <p:cNvSpPr>
            <a:spLocks noChangeArrowheads="1"/>
          </p:cNvSpPr>
          <p:nvPr/>
        </p:nvSpPr>
        <p:spPr bwMode="auto">
          <a:xfrm>
            <a:off x="3959812" y="2734504"/>
            <a:ext cx="1185555" cy="440477"/>
          </a:xfrm>
          <a:prstGeom prst="rect">
            <a:avLst/>
          </a:prstGeom>
          <a:gradFill rotWithShape="1">
            <a:gsLst>
              <a:gs pos="0">
                <a:srgbClr val="DDDDDD"/>
              </a:gs>
              <a:gs pos="100000">
                <a:srgbClr val="FFFFFF"/>
              </a:gs>
            </a:gsLst>
            <a:lin ang="5400000" scaled="1"/>
          </a:gradFill>
          <a:ln>
            <a:noFill/>
          </a:ln>
          <a:extLst/>
        </p:spPr>
        <p:txBody>
          <a:bodyPr wrap="none" anchor="ct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50" name="Rectangle 12"/>
          <p:cNvSpPr>
            <a:spLocks noChangeArrowheads="1"/>
          </p:cNvSpPr>
          <p:nvPr/>
        </p:nvSpPr>
        <p:spPr bwMode="auto">
          <a:xfrm>
            <a:off x="2492054" y="3409404"/>
            <a:ext cx="1467758" cy="440477"/>
          </a:xfrm>
          <a:prstGeom prst="rect">
            <a:avLst/>
          </a:prstGeom>
          <a:gradFill rotWithShape="1">
            <a:gsLst>
              <a:gs pos="0">
                <a:srgbClr val="DDDDDD"/>
              </a:gs>
              <a:gs pos="100000">
                <a:srgbClr val="FFFFFF"/>
              </a:gs>
            </a:gsLst>
            <a:lin ang="5400000" scaled="1"/>
          </a:gradFill>
          <a:ln>
            <a:noFill/>
          </a:ln>
          <a:extLst/>
        </p:spPr>
        <p:txBody>
          <a:bodyPr wrap="none" anchor="ct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51" name="Line 13"/>
          <p:cNvSpPr>
            <a:spLocks noChangeShapeType="1"/>
          </p:cNvSpPr>
          <p:nvPr/>
        </p:nvSpPr>
        <p:spPr bwMode="auto">
          <a:xfrm>
            <a:off x="1551375" y="3864812"/>
            <a:ext cx="6103963" cy="0"/>
          </a:xfrm>
          <a:prstGeom prst="line">
            <a:avLst/>
          </a:prstGeom>
          <a:noFill/>
          <a:ln w="9525">
            <a:solidFill>
              <a:srgbClr val="0070C0"/>
            </a:solidFill>
            <a:round/>
            <a:headEnd/>
            <a:tailEnd type="triangle" w="med" len="med"/>
          </a:ln>
          <a:extLst/>
        </p:spPr>
        <p:txBody>
          <a:bodyPr/>
          <a:lstStyle/>
          <a:p>
            <a:pPr fontAlgn="auto">
              <a:spcBef>
                <a:spcPts val="0"/>
              </a:spcBef>
              <a:spcAft>
                <a:spcPts val="0"/>
              </a:spcAft>
              <a:defRPr/>
            </a:pPr>
            <a:endParaRPr lang="zh-CN" altLang="en-US" kern="0" dirty="0">
              <a:solidFill>
                <a:schemeClr val="bg1"/>
              </a:solidFill>
              <a:latin typeface="微软雅黑" pitchFamily="34" charset="-122"/>
              <a:ea typeface="微软雅黑" pitchFamily="34" charset="-122"/>
            </a:endParaRPr>
          </a:p>
        </p:txBody>
      </p:sp>
      <p:sp>
        <p:nvSpPr>
          <p:cNvPr id="52" name="Line 14"/>
          <p:cNvSpPr>
            <a:spLocks noChangeShapeType="1"/>
          </p:cNvSpPr>
          <p:nvPr/>
        </p:nvSpPr>
        <p:spPr bwMode="auto">
          <a:xfrm rot="16200000">
            <a:off x="80630" y="2395560"/>
            <a:ext cx="2941489" cy="0"/>
          </a:xfrm>
          <a:prstGeom prst="line">
            <a:avLst/>
          </a:prstGeom>
          <a:noFill/>
          <a:ln w="9525">
            <a:solidFill>
              <a:srgbClr val="0070C0"/>
            </a:solidFill>
            <a:round/>
            <a:headEnd/>
            <a:tailEnd type="triangle" w="med" len="med"/>
          </a:ln>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53" name="Line 15"/>
          <p:cNvSpPr>
            <a:spLocks noChangeShapeType="1"/>
          </p:cNvSpPr>
          <p:nvPr/>
        </p:nvSpPr>
        <p:spPr bwMode="auto">
          <a:xfrm flipV="1">
            <a:off x="1554361" y="969610"/>
            <a:ext cx="6103963" cy="2887736"/>
          </a:xfrm>
          <a:prstGeom prst="line">
            <a:avLst/>
          </a:prstGeom>
          <a:noFill/>
          <a:ln w="38100">
            <a:solidFill>
              <a:srgbClr val="0070C0"/>
            </a:solidFill>
            <a:round/>
            <a:headEnd/>
            <a:tailEnd type="triangle" w="med" len="med"/>
          </a:ln>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54" name="Line 16"/>
          <p:cNvSpPr>
            <a:spLocks noChangeShapeType="1"/>
          </p:cNvSpPr>
          <p:nvPr/>
        </p:nvSpPr>
        <p:spPr bwMode="auto">
          <a:xfrm rot="16200000">
            <a:off x="1025041" y="2396307"/>
            <a:ext cx="2942983" cy="0"/>
          </a:xfrm>
          <a:prstGeom prst="line">
            <a:avLst/>
          </a:prstGeom>
          <a:noFill/>
          <a:ln w="9525">
            <a:solidFill>
              <a:srgbClr val="0070C0"/>
            </a:solidFill>
            <a:round/>
            <a:headEnd/>
            <a:tailEnd/>
          </a:ln>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55" name="Line 17"/>
          <p:cNvSpPr>
            <a:spLocks noChangeShapeType="1"/>
          </p:cNvSpPr>
          <p:nvPr/>
        </p:nvSpPr>
        <p:spPr bwMode="auto">
          <a:xfrm rot="16200000">
            <a:off x="2486828" y="2396307"/>
            <a:ext cx="2942983" cy="0"/>
          </a:xfrm>
          <a:prstGeom prst="line">
            <a:avLst/>
          </a:prstGeom>
          <a:noFill/>
          <a:ln w="9525">
            <a:solidFill>
              <a:srgbClr val="0070C0"/>
            </a:solidFill>
            <a:round/>
            <a:headEnd/>
            <a:tailEnd/>
          </a:ln>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56" name="Line 18"/>
          <p:cNvSpPr>
            <a:spLocks noChangeShapeType="1"/>
          </p:cNvSpPr>
          <p:nvPr/>
        </p:nvSpPr>
        <p:spPr bwMode="auto">
          <a:xfrm rot="16200000">
            <a:off x="3673875" y="2396307"/>
            <a:ext cx="2942983" cy="0"/>
          </a:xfrm>
          <a:prstGeom prst="line">
            <a:avLst/>
          </a:prstGeom>
          <a:noFill/>
          <a:ln w="9525">
            <a:solidFill>
              <a:srgbClr val="0070C0"/>
            </a:solidFill>
            <a:round/>
            <a:headEnd/>
            <a:tailEnd/>
          </a:ln>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57" name="Line 19"/>
          <p:cNvSpPr>
            <a:spLocks noChangeShapeType="1"/>
          </p:cNvSpPr>
          <p:nvPr/>
        </p:nvSpPr>
        <p:spPr bwMode="auto">
          <a:xfrm rot="16200000">
            <a:off x="4892279" y="2396307"/>
            <a:ext cx="2942983" cy="0"/>
          </a:xfrm>
          <a:prstGeom prst="line">
            <a:avLst/>
          </a:prstGeom>
          <a:noFill/>
          <a:ln w="9525">
            <a:solidFill>
              <a:srgbClr val="0070C0"/>
            </a:solidFill>
            <a:round/>
            <a:headEnd/>
            <a:tailEnd/>
          </a:ln>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grpSp>
        <p:nvGrpSpPr>
          <p:cNvPr id="58" name="Group 20"/>
          <p:cNvGrpSpPr>
            <a:grpSpLocks/>
          </p:cNvGrpSpPr>
          <p:nvPr/>
        </p:nvGrpSpPr>
        <p:grpSpPr bwMode="auto">
          <a:xfrm>
            <a:off x="2262111" y="3225747"/>
            <a:ext cx="479298" cy="413600"/>
            <a:chOff x="0" y="0"/>
            <a:chExt cx="784" cy="765"/>
          </a:xfrm>
        </p:grpSpPr>
        <p:grpSp>
          <p:nvGrpSpPr>
            <p:cNvPr id="20525" name="Group 21"/>
            <p:cNvGrpSpPr>
              <a:grpSpLocks/>
            </p:cNvGrpSpPr>
            <p:nvPr/>
          </p:nvGrpSpPr>
          <p:grpSpPr bwMode="auto">
            <a:xfrm>
              <a:off x="0" y="0"/>
              <a:ext cx="784" cy="765"/>
              <a:chOff x="0" y="0"/>
              <a:chExt cx="1042" cy="1019"/>
            </a:xfrm>
          </p:grpSpPr>
          <p:grpSp>
            <p:nvGrpSpPr>
              <p:cNvPr id="20527" name="Group 22"/>
              <p:cNvGrpSpPr>
                <a:grpSpLocks/>
              </p:cNvGrpSpPr>
              <p:nvPr/>
            </p:nvGrpSpPr>
            <p:grpSpPr bwMode="auto">
              <a:xfrm>
                <a:off x="0" y="0"/>
                <a:ext cx="1042" cy="1019"/>
                <a:chOff x="0" y="0"/>
                <a:chExt cx="1042" cy="1019"/>
              </a:xfrm>
            </p:grpSpPr>
            <p:pic>
              <p:nvPicPr>
                <p:cNvPr id="20529" name="Picture 23"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w="9525">
                  <a:noFill/>
                  <a:miter lim="800000"/>
                  <a:headEnd/>
                  <a:tailEnd/>
                </a:ln>
              </p:spPr>
            </p:pic>
            <p:sp>
              <p:nvSpPr>
                <p:cNvPr id="64" name="Oval 24"/>
                <p:cNvSpPr>
                  <a:spLocks noChangeArrowheads="1"/>
                </p:cNvSpPr>
                <p:nvPr/>
              </p:nvSpPr>
              <p:spPr bwMode="auto">
                <a:xfrm>
                  <a:off x="0" y="0"/>
                  <a:ext cx="1036" cy="1019"/>
                </a:xfrm>
                <a:prstGeom prst="ellipse">
                  <a:avLst/>
                </a:prstGeom>
                <a:gradFill rotWithShape="1">
                  <a:gsLst>
                    <a:gs pos="0">
                      <a:srgbClr val="FFC000"/>
                    </a:gs>
                    <a:gs pos="100000">
                      <a:srgbClr val="C00000"/>
                    </a:gs>
                  </a:gsLst>
                  <a:lin ang="5400000" scaled="1"/>
                </a:gradFill>
                <a:ln w="19050">
                  <a:solidFill>
                    <a:srgbClr val="FFFFFF"/>
                  </a:solidFill>
                  <a:round/>
                  <a:headEnd/>
                  <a:tailEnd/>
                </a:ln>
              </p:spPr>
              <p:txBody>
                <a:bodyPr wrap="none" anchor="ctr"/>
                <a:lstStyle/>
                <a:p>
                  <a:pPr fontAlgn="auto">
                    <a:spcBef>
                      <a:spcPts val="0"/>
                    </a:spcBef>
                    <a:spcAft>
                      <a:spcPts val="0"/>
                    </a:spcAft>
                    <a:defRPr/>
                  </a:pPr>
                  <a:endParaRPr lang="zh-CN" altLang="en-US" kern="0" dirty="0">
                    <a:solidFill>
                      <a:sysClr val="windowText" lastClr="000000"/>
                    </a:solidFill>
                    <a:latin typeface="Impact" pitchFamily="34" charset="0"/>
                    <a:ea typeface="微软雅黑" pitchFamily="34" charset="-122"/>
                  </a:endParaRPr>
                </a:p>
              </p:txBody>
            </p:sp>
          </p:grpSp>
          <p:pic>
            <p:nvPicPr>
              <p:cNvPr id="20528" name="Picture 25"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w="9525">
                <a:noFill/>
                <a:miter lim="800000"/>
                <a:headEnd/>
                <a:tailEnd/>
              </a:ln>
            </p:spPr>
          </p:pic>
        </p:grpSp>
        <p:sp>
          <p:nvSpPr>
            <p:cNvPr id="20526" name="WordArt 26"/>
            <p:cNvSpPr>
              <a:spLocks noChangeArrowheads="1" noChangeShapeType="1"/>
            </p:cNvSpPr>
            <p:nvPr/>
          </p:nvSpPr>
          <p:spPr bwMode="auto">
            <a:xfrm>
              <a:off x="288" y="227"/>
              <a:ext cx="157" cy="299"/>
            </a:xfrm>
            <a:prstGeom prst="rect">
              <a:avLst/>
            </a:prstGeom>
          </p:spPr>
          <p:txBody>
            <a:bodyPr wrap="none" fromWordArt="1">
              <a:prstTxWarp prst="textPlain">
                <a:avLst>
                  <a:gd name="adj" fmla="val 50000"/>
                </a:avLst>
              </a:prstTxWarp>
            </a:bodyPr>
            <a:lstStyle/>
            <a:p>
              <a:pPr algn="ctr"/>
              <a:r>
                <a:rPr lang="en-US" altLang="zh-CN" sz="2257" kern="10">
                  <a:ln w="9525">
                    <a:noFill/>
                    <a:round/>
                    <a:headEnd/>
                    <a:tailEnd/>
                  </a:ln>
                  <a:solidFill>
                    <a:srgbClr val="646464"/>
                  </a:solidFill>
                  <a:latin typeface="Impact"/>
                </a:rPr>
                <a:t>1</a:t>
              </a:r>
              <a:endParaRPr lang="zh-CN" altLang="en-US" sz="2257" kern="10">
                <a:ln w="9525">
                  <a:noFill/>
                  <a:round/>
                  <a:headEnd/>
                  <a:tailEnd/>
                </a:ln>
                <a:solidFill>
                  <a:srgbClr val="646464"/>
                </a:solidFill>
                <a:latin typeface="Impact"/>
              </a:endParaRPr>
            </a:p>
          </p:txBody>
        </p:sp>
      </p:grpSp>
      <p:grpSp>
        <p:nvGrpSpPr>
          <p:cNvPr id="65" name="Group 27"/>
          <p:cNvGrpSpPr>
            <a:grpSpLocks/>
          </p:cNvGrpSpPr>
          <p:nvPr/>
        </p:nvGrpSpPr>
        <p:grpSpPr bwMode="auto">
          <a:xfrm>
            <a:off x="3711950" y="2477683"/>
            <a:ext cx="479299" cy="415093"/>
            <a:chOff x="0" y="0"/>
            <a:chExt cx="302" cy="294"/>
          </a:xfrm>
        </p:grpSpPr>
        <p:grpSp>
          <p:nvGrpSpPr>
            <p:cNvPr id="20519" name="Group 28"/>
            <p:cNvGrpSpPr>
              <a:grpSpLocks/>
            </p:cNvGrpSpPr>
            <p:nvPr/>
          </p:nvGrpSpPr>
          <p:grpSpPr bwMode="auto">
            <a:xfrm>
              <a:off x="0" y="0"/>
              <a:ext cx="302" cy="294"/>
              <a:chOff x="0" y="0"/>
              <a:chExt cx="1042" cy="1019"/>
            </a:xfrm>
          </p:grpSpPr>
          <p:grpSp>
            <p:nvGrpSpPr>
              <p:cNvPr id="20521" name="Group 29"/>
              <p:cNvGrpSpPr>
                <a:grpSpLocks/>
              </p:cNvGrpSpPr>
              <p:nvPr/>
            </p:nvGrpSpPr>
            <p:grpSpPr bwMode="auto">
              <a:xfrm>
                <a:off x="0" y="0"/>
                <a:ext cx="1042" cy="1019"/>
                <a:chOff x="0" y="0"/>
                <a:chExt cx="1042" cy="1019"/>
              </a:xfrm>
            </p:grpSpPr>
            <p:pic>
              <p:nvPicPr>
                <p:cNvPr id="20523" name="Picture 30"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w="9525">
                  <a:noFill/>
                  <a:miter lim="800000"/>
                  <a:headEnd/>
                  <a:tailEnd/>
                </a:ln>
              </p:spPr>
            </p:pic>
            <p:sp>
              <p:nvSpPr>
                <p:cNvPr id="71" name="Oval 31"/>
                <p:cNvSpPr>
                  <a:spLocks noChangeArrowheads="1"/>
                </p:cNvSpPr>
                <p:nvPr/>
              </p:nvSpPr>
              <p:spPr bwMode="auto">
                <a:xfrm>
                  <a:off x="0" y="0"/>
                  <a:ext cx="1036" cy="1019"/>
                </a:xfrm>
                <a:prstGeom prst="ellipse">
                  <a:avLst/>
                </a:prstGeom>
                <a:gradFill rotWithShape="1">
                  <a:gsLst>
                    <a:gs pos="0">
                      <a:srgbClr val="FFC000"/>
                    </a:gs>
                    <a:gs pos="100000">
                      <a:srgbClr val="C00000"/>
                    </a:gs>
                  </a:gsLst>
                  <a:lin ang="5400000" scaled="1"/>
                </a:gradFill>
                <a:ln w="19050">
                  <a:solidFill>
                    <a:srgbClr val="FFFFFF"/>
                  </a:solidFill>
                  <a:round/>
                  <a:headEnd/>
                  <a:tailEnd/>
                </a:ln>
              </p:spPr>
              <p:txBody>
                <a:bodyPr wrap="none" anchor="ctr"/>
                <a:lstStyle/>
                <a:p>
                  <a:pPr fontAlgn="auto">
                    <a:spcBef>
                      <a:spcPts val="0"/>
                    </a:spcBef>
                    <a:spcAft>
                      <a:spcPts val="0"/>
                    </a:spcAft>
                    <a:defRPr/>
                  </a:pPr>
                  <a:endParaRPr lang="zh-CN" altLang="en-US" kern="0" dirty="0">
                    <a:solidFill>
                      <a:sysClr val="windowText" lastClr="000000"/>
                    </a:solidFill>
                    <a:latin typeface="Impact" pitchFamily="34" charset="0"/>
                    <a:ea typeface="微软雅黑" pitchFamily="34" charset="-122"/>
                  </a:endParaRPr>
                </a:p>
              </p:txBody>
            </p:sp>
          </p:grpSp>
          <p:pic>
            <p:nvPicPr>
              <p:cNvPr id="20522" name="Picture 32"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w="9525">
                <a:noFill/>
                <a:miter lim="800000"/>
                <a:headEnd/>
                <a:tailEnd/>
              </a:ln>
            </p:spPr>
          </p:pic>
        </p:grpSp>
        <p:sp>
          <p:nvSpPr>
            <p:cNvPr id="20520" name="WordArt 33"/>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algn="ctr"/>
              <a:r>
                <a:rPr lang="en-US" altLang="zh-CN" sz="2257" kern="10">
                  <a:ln w="9525">
                    <a:noFill/>
                    <a:round/>
                    <a:headEnd/>
                    <a:tailEnd/>
                  </a:ln>
                  <a:solidFill>
                    <a:srgbClr val="646464"/>
                  </a:solidFill>
                  <a:latin typeface="Impact"/>
                </a:rPr>
                <a:t>2</a:t>
              </a:r>
              <a:endParaRPr lang="zh-CN" altLang="en-US" sz="2257" kern="10">
                <a:ln w="9525">
                  <a:noFill/>
                  <a:round/>
                  <a:headEnd/>
                  <a:tailEnd/>
                </a:ln>
                <a:solidFill>
                  <a:srgbClr val="646464"/>
                </a:solidFill>
                <a:latin typeface="Impact"/>
              </a:endParaRPr>
            </a:p>
          </p:txBody>
        </p:sp>
      </p:grpSp>
      <p:grpSp>
        <p:nvGrpSpPr>
          <p:cNvPr id="72" name="Group 34"/>
          <p:cNvGrpSpPr>
            <a:grpSpLocks/>
          </p:cNvGrpSpPr>
          <p:nvPr/>
        </p:nvGrpSpPr>
        <p:grpSpPr bwMode="auto">
          <a:xfrm>
            <a:off x="4842259" y="1905810"/>
            <a:ext cx="606216" cy="527079"/>
            <a:chOff x="0" y="0"/>
            <a:chExt cx="300" cy="294"/>
          </a:xfrm>
        </p:grpSpPr>
        <p:grpSp>
          <p:nvGrpSpPr>
            <p:cNvPr id="20515" name="Group 35"/>
            <p:cNvGrpSpPr>
              <a:grpSpLocks/>
            </p:cNvGrpSpPr>
            <p:nvPr/>
          </p:nvGrpSpPr>
          <p:grpSpPr bwMode="auto">
            <a:xfrm>
              <a:off x="0" y="0"/>
              <a:ext cx="300" cy="294"/>
              <a:chOff x="0" y="0"/>
              <a:chExt cx="1035" cy="1019"/>
            </a:xfrm>
          </p:grpSpPr>
          <p:sp>
            <p:nvSpPr>
              <p:cNvPr id="75" name="Oval 38"/>
              <p:cNvSpPr>
                <a:spLocks noChangeArrowheads="1"/>
              </p:cNvSpPr>
              <p:nvPr/>
            </p:nvSpPr>
            <p:spPr bwMode="auto">
              <a:xfrm>
                <a:off x="0" y="0"/>
                <a:ext cx="1035" cy="1019"/>
              </a:xfrm>
              <a:prstGeom prst="ellipse">
                <a:avLst/>
              </a:prstGeom>
              <a:gradFill rotWithShape="1">
                <a:gsLst>
                  <a:gs pos="0">
                    <a:srgbClr val="2676FF">
                      <a:lumMod val="60000"/>
                      <a:lumOff val="40000"/>
                    </a:srgbClr>
                  </a:gs>
                  <a:gs pos="100000">
                    <a:srgbClr val="2676FF"/>
                  </a:gs>
                </a:gsLst>
                <a:path path="shape">
                  <a:fillToRect l="50000" t="50000" r="50000" b="50000"/>
                </a:path>
              </a:gradFill>
              <a:ln w="9525">
                <a:solidFill>
                  <a:srgbClr val="2676FF"/>
                </a:solidFill>
                <a:round/>
                <a:headEnd/>
                <a:tailEnd/>
              </a:ln>
              <a:effectLst/>
            </p:spPr>
            <p:txBody>
              <a:bodyPr wrap="none" anchor="ctr"/>
              <a:lstStyle/>
              <a:p>
                <a:pPr algn="ctr" fontAlgn="auto">
                  <a:spcBef>
                    <a:spcPts val="0"/>
                  </a:spcBef>
                  <a:spcAft>
                    <a:spcPts val="0"/>
                  </a:spcAft>
                  <a:defRPr/>
                </a:pPr>
                <a:endParaRPr lang="zh-CN" altLang="en-US" sz="3010" b="1" kern="0" dirty="0">
                  <a:solidFill>
                    <a:srgbClr val="FFFFFF"/>
                  </a:solidFill>
                  <a:latin typeface="微软雅黑" pitchFamily="34" charset="-122"/>
                  <a:ea typeface="微软雅黑" pitchFamily="34" charset="-122"/>
                </a:endParaRPr>
              </a:p>
            </p:txBody>
          </p:sp>
          <p:pic>
            <p:nvPicPr>
              <p:cNvPr id="20518" name="Picture 39"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6" y="32"/>
                <a:ext cx="823" cy="360"/>
              </a:xfrm>
              <a:prstGeom prst="rect">
                <a:avLst/>
              </a:prstGeom>
              <a:noFill/>
              <a:ln w="9525">
                <a:noFill/>
                <a:miter lim="800000"/>
                <a:headEnd/>
                <a:tailEnd/>
              </a:ln>
            </p:spPr>
          </p:pic>
        </p:grpSp>
        <p:sp>
          <p:nvSpPr>
            <p:cNvPr id="20516" name="WordArt 40"/>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algn="ctr"/>
              <a:r>
                <a:rPr lang="en-US" altLang="zh-CN" sz="2257" kern="10">
                  <a:ln w="9525">
                    <a:noFill/>
                    <a:round/>
                    <a:headEnd/>
                    <a:tailEnd/>
                  </a:ln>
                  <a:solidFill>
                    <a:srgbClr val="FFFFFF"/>
                  </a:solidFill>
                  <a:latin typeface="Impact"/>
                </a:rPr>
                <a:t>3</a:t>
              </a:r>
              <a:endParaRPr lang="zh-CN" altLang="en-US" sz="2257" kern="10">
                <a:ln w="9525">
                  <a:noFill/>
                  <a:round/>
                  <a:headEnd/>
                  <a:tailEnd/>
                </a:ln>
                <a:solidFill>
                  <a:srgbClr val="FFFFFF"/>
                </a:solidFill>
                <a:latin typeface="Impact"/>
              </a:endParaRPr>
            </a:p>
          </p:txBody>
        </p:sp>
      </p:grpSp>
      <p:grpSp>
        <p:nvGrpSpPr>
          <p:cNvPr id="77" name="Group 41"/>
          <p:cNvGrpSpPr>
            <a:grpSpLocks/>
          </p:cNvGrpSpPr>
          <p:nvPr/>
        </p:nvGrpSpPr>
        <p:grpSpPr bwMode="auto">
          <a:xfrm>
            <a:off x="6133826" y="1378731"/>
            <a:ext cx="479299" cy="415093"/>
            <a:chOff x="0" y="0"/>
            <a:chExt cx="302" cy="294"/>
          </a:xfrm>
        </p:grpSpPr>
        <p:grpSp>
          <p:nvGrpSpPr>
            <p:cNvPr id="20509" name="Group 42"/>
            <p:cNvGrpSpPr>
              <a:grpSpLocks/>
            </p:cNvGrpSpPr>
            <p:nvPr/>
          </p:nvGrpSpPr>
          <p:grpSpPr bwMode="auto">
            <a:xfrm>
              <a:off x="0" y="0"/>
              <a:ext cx="302" cy="294"/>
              <a:chOff x="0" y="0"/>
              <a:chExt cx="1042" cy="1019"/>
            </a:xfrm>
          </p:grpSpPr>
          <p:grpSp>
            <p:nvGrpSpPr>
              <p:cNvPr id="20511" name="Group 43"/>
              <p:cNvGrpSpPr>
                <a:grpSpLocks/>
              </p:cNvGrpSpPr>
              <p:nvPr/>
            </p:nvGrpSpPr>
            <p:grpSpPr bwMode="auto">
              <a:xfrm>
                <a:off x="0" y="0"/>
                <a:ext cx="1042" cy="1019"/>
                <a:chOff x="0" y="0"/>
                <a:chExt cx="1042" cy="1019"/>
              </a:xfrm>
            </p:grpSpPr>
            <p:pic>
              <p:nvPicPr>
                <p:cNvPr id="20513" name="Picture 44"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w="9525">
                  <a:noFill/>
                  <a:miter lim="800000"/>
                  <a:headEnd/>
                  <a:tailEnd/>
                </a:ln>
              </p:spPr>
            </p:pic>
            <p:sp>
              <p:nvSpPr>
                <p:cNvPr id="83" name="Oval 45"/>
                <p:cNvSpPr>
                  <a:spLocks noChangeArrowheads="1"/>
                </p:cNvSpPr>
                <p:nvPr/>
              </p:nvSpPr>
              <p:spPr bwMode="auto">
                <a:xfrm>
                  <a:off x="0" y="0"/>
                  <a:ext cx="1036" cy="1019"/>
                </a:xfrm>
                <a:prstGeom prst="ellipse">
                  <a:avLst/>
                </a:prstGeom>
                <a:gradFill rotWithShape="1">
                  <a:gsLst>
                    <a:gs pos="0">
                      <a:srgbClr val="FFC000"/>
                    </a:gs>
                    <a:gs pos="100000">
                      <a:srgbClr val="C00000"/>
                    </a:gs>
                  </a:gsLst>
                  <a:lin ang="5400000" scaled="1"/>
                </a:gradFill>
                <a:ln w="19050">
                  <a:solidFill>
                    <a:srgbClr val="FFFFFF"/>
                  </a:solidFill>
                  <a:round/>
                  <a:headEnd/>
                  <a:tailEnd/>
                </a:ln>
              </p:spPr>
              <p:txBody>
                <a:bodyPr wrap="none" anchor="ctr"/>
                <a:lstStyle/>
                <a:p>
                  <a:pPr fontAlgn="auto">
                    <a:spcBef>
                      <a:spcPts val="0"/>
                    </a:spcBef>
                    <a:spcAft>
                      <a:spcPts val="0"/>
                    </a:spcAft>
                    <a:defRPr/>
                  </a:pPr>
                  <a:endParaRPr lang="zh-CN" altLang="en-US" kern="0" dirty="0">
                    <a:solidFill>
                      <a:sysClr val="windowText" lastClr="000000"/>
                    </a:solidFill>
                    <a:latin typeface="Impact" pitchFamily="34" charset="0"/>
                    <a:ea typeface="微软雅黑" pitchFamily="34" charset="-122"/>
                  </a:endParaRPr>
                </a:p>
              </p:txBody>
            </p:sp>
          </p:grpSp>
          <p:pic>
            <p:nvPicPr>
              <p:cNvPr id="20512" name="Picture 46"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w="9525">
                <a:noFill/>
                <a:miter lim="800000"/>
                <a:headEnd/>
                <a:tailEnd/>
              </a:ln>
            </p:spPr>
          </p:pic>
        </p:grpSp>
        <p:sp>
          <p:nvSpPr>
            <p:cNvPr id="20510" name="WordArt 47"/>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algn="ctr"/>
              <a:r>
                <a:rPr lang="en-US" altLang="zh-CN" sz="2257" kern="10">
                  <a:ln w="9525">
                    <a:noFill/>
                    <a:round/>
                    <a:headEnd/>
                    <a:tailEnd/>
                  </a:ln>
                  <a:solidFill>
                    <a:srgbClr val="646464"/>
                  </a:solidFill>
                  <a:latin typeface="Impact"/>
                </a:rPr>
                <a:t>4</a:t>
              </a:r>
              <a:endParaRPr lang="zh-CN" altLang="en-US" sz="2257" kern="10">
                <a:ln w="9525">
                  <a:noFill/>
                  <a:round/>
                  <a:headEnd/>
                  <a:tailEnd/>
                </a:ln>
                <a:solidFill>
                  <a:srgbClr val="646464"/>
                </a:solidFill>
                <a:latin typeface="Impact"/>
              </a:endParaRPr>
            </a:p>
          </p:txBody>
        </p:sp>
      </p:grpSp>
      <p:sp>
        <p:nvSpPr>
          <p:cNvPr id="84" name="Rectangle 48"/>
          <p:cNvSpPr>
            <a:spLocks noChangeArrowheads="1"/>
          </p:cNvSpPr>
          <p:nvPr/>
        </p:nvSpPr>
        <p:spPr bwMode="auto">
          <a:xfrm>
            <a:off x="2498027" y="3416869"/>
            <a:ext cx="1449840" cy="452421"/>
          </a:xfrm>
          <a:prstGeom prst="rect">
            <a:avLst/>
          </a:prstGeom>
          <a:noFill/>
          <a:ln>
            <a:noFill/>
          </a:ln>
          <a:extLst/>
        </p:spPr>
        <p:txBody>
          <a:bodyPr anchor="ctr"/>
          <a:lstStyle/>
          <a:p>
            <a:pPr algn="ctr" fontAlgn="auto">
              <a:lnSpc>
                <a:spcPct val="150000"/>
              </a:lnSpc>
              <a:spcBef>
                <a:spcPts val="0"/>
              </a:spcBef>
              <a:spcAft>
                <a:spcPts val="0"/>
              </a:spcAft>
              <a:defRPr/>
            </a:pPr>
            <a:r>
              <a:rPr lang="zh-CN" altLang="en-US" sz="941" kern="0" dirty="0">
                <a:solidFill>
                  <a:srgbClr val="002060"/>
                </a:solidFill>
                <a:latin typeface="微软雅黑" pitchFamily="34" charset="-122"/>
                <a:ea typeface="微软雅黑" pitchFamily="34" charset="-122"/>
              </a:rPr>
              <a:t>单击此处添加</a:t>
            </a:r>
          </a:p>
          <a:p>
            <a:pPr algn="ctr" fontAlgn="auto">
              <a:lnSpc>
                <a:spcPct val="150000"/>
              </a:lnSpc>
              <a:spcBef>
                <a:spcPts val="0"/>
              </a:spcBef>
              <a:spcAft>
                <a:spcPts val="0"/>
              </a:spcAft>
              <a:defRPr/>
            </a:pPr>
            <a:r>
              <a:rPr lang="zh-CN" altLang="en-US" sz="941" kern="0" dirty="0">
                <a:solidFill>
                  <a:srgbClr val="002060"/>
                </a:solidFill>
                <a:latin typeface="微软雅黑" pitchFamily="34" charset="-122"/>
                <a:ea typeface="微软雅黑" pitchFamily="34" charset="-122"/>
              </a:rPr>
              <a:t>段落文字内容</a:t>
            </a:r>
          </a:p>
        </p:txBody>
      </p:sp>
      <p:sp>
        <p:nvSpPr>
          <p:cNvPr id="85" name="Rectangle 49"/>
          <p:cNvSpPr>
            <a:spLocks noChangeArrowheads="1"/>
          </p:cNvSpPr>
          <p:nvPr/>
        </p:nvSpPr>
        <p:spPr bwMode="auto">
          <a:xfrm>
            <a:off x="3953840" y="2730024"/>
            <a:ext cx="1198993" cy="452421"/>
          </a:xfrm>
          <a:prstGeom prst="rect">
            <a:avLst/>
          </a:prstGeom>
          <a:noFill/>
          <a:ln>
            <a:noFill/>
          </a:ln>
          <a:extLst/>
        </p:spPr>
        <p:txBody>
          <a:bodyPr anchor="ctr"/>
          <a:lstStyle/>
          <a:p>
            <a:pPr algn="ctr" fontAlgn="auto">
              <a:lnSpc>
                <a:spcPct val="150000"/>
              </a:lnSpc>
              <a:spcBef>
                <a:spcPts val="0"/>
              </a:spcBef>
              <a:spcAft>
                <a:spcPts val="0"/>
              </a:spcAft>
              <a:defRPr/>
            </a:pPr>
            <a:r>
              <a:rPr lang="zh-CN" altLang="en-US" sz="941" kern="0" dirty="0">
                <a:solidFill>
                  <a:srgbClr val="002060"/>
                </a:solidFill>
                <a:latin typeface="微软雅黑" pitchFamily="34" charset="-122"/>
                <a:ea typeface="微软雅黑" pitchFamily="34" charset="-122"/>
              </a:rPr>
              <a:t>单击此处添加</a:t>
            </a:r>
          </a:p>
          <a:p>
            <a:pPr algn="ctr" fontAlgn="auto">
              <a:lnSpc>
                <a:spcPct val="150000"/>
              </a:lnSpc>
              <a:spcBef>
                <a:spcPts val="0"/>
              </a:spcBef>
              <a:spcAft>
                <a:spcPts val="0"/>
              </a:spcAft>
              <a:defRPr/>
            </a:pPr>
            <a:r>
              <a:rPr lang="zh-CN" altLang="en-US" sz="941" kern="0" dirty="0">
                <a:solidFill>
                  <a:srgbClr val="002060"/>
                </a:solidFill>
                <a:latin typeface="微软雅黑" pitchFamily="34" charset="-122"/>
                <a:ea typeface="微软雅黑" pitchFamily="34" charset="-122"/>
              </a:rPr>
              <a:t>段落文字内容</a:t>
            </a:r>
          </a:p>
        </p:txBody>
      </p:sp>
      <p:sp>
        <p:nvSpPr>
          <p:cNvPr id="86" name="Rectangle 50"/>
          <p:cNvSpPr>
            <a:spLocks noChangeArrowheads="1"/>
          </p:cNvSpPr>
          <p:nvPr/>
        </p:nvSpPr>
        <p:spPr bwMode="auto">
          <a:xfrm>
            <a:off x="5261832" y="2188014"/>
            <a:ext cx="1198993" cy="452422"/>
          </a:xfrm>
          <a:prstGeom prst="rect">
            <a:avLst/>
          </a:prstGeom>
          <a:noFill/>
          <a:ln>
            <a:noFill/>
          </a:ln>
          <a:extLst/>
        </p:spPr>
        <p:txBody>
          <a:bodyPr anchor="ctr"/>
          <a:lstStyle/>
          <a:p>
            <a:pPr algn="ctr" fontAlgn="auto">
              <a:lnSpc>
                <a:spcPct val="150000"/>
              </a:lnSpc>
              <a:spcBef>
                <a:spcPts val="0"/>
              </a:spcBef>
              <a:spcAft>
                <a:spcPts val="0"/>
              </a:spcAft>
              <a:defRPr/>
            </a:pPr>
            <a:r>
              <a:rPr lang="zh-CN" altLang="en-US" sz="941" kern="0" dirty="0">
                <a:solidFill>
                  <a:srgbClr val="002060"/>
                </a:solidFill>
                <a:latin typeface="微软雅黑" pitchFamily="34" charset="-122"/>
                <a:ea typeface="微软雅黑" pitchFamily="34" charset="-122"/>
              </a:rPr>
              <a:t>单击此处添加</a:t>
            </a:r>
          </a:p>
          <a:p>
            <a:pPr algn="ctr" fontAlgn="auto">
              <a:lnSpc>
                <a:spcPct val="150000"/>
              </a:lnSpc>
              <a:spcBef>
                <a:spcPts val="0"/>
              </a:spcBef>
              <a:spcAft>
                <a:spcPts val="0"/>
              </a:spcAft>
              <a:defRPr/>
            </a:pPr>
            <a:r>
              <a:rPr lang="zh-CN" altLang="en-US" sz="941" kern="0" dirty="0">
                <a:solidFill>
                  <a:srgbClr val="002060"/>
                </a:solidFill>
                <a:latin typeface="微软雅黑" pitchFamily="34" charset="-122"/>
                <a:ea typeface="微软雅黑" pitchFamily="34" charset="-122"/>
              </a:rPr>
              <a:t>段落文字内容</a:t>
            </a:r>
          </a:p>
        </p:txBody>
      </p:sp>
      <p:sp>
        <p:nvSpPr>
          <p:cNvPr id="87" name="Rectangle 51"/>
          <p:cNvSpPr>
            <a:spLocks noChangeArrowheads="1"/>
          </p:cNvSpPr>
          <p:nvPr/>
        </p:nvSpPr>
        <p:spPr bwMode="auto">
          <a:xfrm>
            <a:off x="6375716" y="1599716"/>
            <a:ext cx="1198993" cy="452422"/>
          </a:xfrm>
          <a:prstGeom prst="rect">
            <a:avLst/>
          </a:prstGeom>
          <a:noFill/>
          <a:ln>
            <a:noFill/>
          </a:ln>
          <a:extLst/>
        </p:spPr>
        <p:txBody>
          <a:bodyPr anchor="ctr"/>
          <a:lstStyle/>
          <a:p>
            <a:pPr algn="ctr" fontAlgn="auto">
              <a:lnSpc>
                <a:spcPct val="150000"/>
              </a:lnSpc>
              <a:spcBef>
                <a:spcPts val="0"/>
              </a:spcBef>
              <a:spcAft>
                <a:spcPts val="0"/>
              </a:spcAft>
              <a:defRPr/>
            </a:pPr>
            <a:r>
              <a:rPr lang="zh-CN" altLang="en-US" sz="941" kern="0" dirty="0">
                <a:solidFill>
                  <a:srgbClr val="002060"/>
                </a:solidFill>
                <a:latin typeface="微软雅黑" pitchFamily="34" charset="-122"/>
                <a:ea typeface="微软雅黑" pitchFamily="34" charset="-122"/>
              </a:rPr>
              <a:t>单击此处添加</a:t>
            </a:r>
          </a:p>
          <a:p>
            <a:pPr algn="ctr" fontAlgn="auto">
              <a:lnSpc>
                <a:spcPct val="150000"/>
              </a:lnSpc>
              <a:spcBef>
                <a:spcPts val="0"/>
              </a:spcBef>
              <a:spcAft>
                <a:spcPts val="0"/>
              </a:spcAft>
              <a:defRPr/>
            </a:pPr>
            <a:r>
              <a:rPr lang="zh-CN" altLang="en-US" sz="941" kern="0" dirty="0">
                <a:solidFill>
                  <a:srgbClr val="002060"/>
                </a:solidFill>
                <a:latin typeface="微软雅黑" pitchFamily="34" charset="-122"/>
                <a:ea typeface="微软雅黑" pitchFamily="34" charset="-122"/>
              </a:rPr>
              <a:t>段落文字内容</a:t>
            </a:r>
          </a:p>
        </p:txBody>
      </p:sp>
      <p:sp>
        <p:nvSpPr>
          <p:cNvPr id="88" name="Text Box 52"/>
          <p:cNvSpPr txBox="1">
            <a:spLocks noChangeArrowheads="1"/>
          </p:cNvSpPr>
          <p:nvPr/>
        </p:nvSpPr>
        <p:spPr bwMode="auto">
          <a:xfrm>
            <a:off x="1043422" y="908392"/>
            <a:ext cx="461665" cy="665941"/>
          </a:xfrm>
          <a:prstGeom prst="rect">
            <a:avLst/>
          </a:prstGeom>
          <a:noFill/>
          <a:ln>
            <a:noFill/>
          </a:ln>
          <a:extLst/>
        </p:spPr>
        <p:txBody>
          <a:bodyPr vert="eaVert">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eaLnBrk="1" fontAlgn="auto" hangingPunct="1">
              <a:spcBef>
                <a:spcPct val="50000"/>
              </a:spcBef>
              <a:spcAft>
                <a:spcPts val="0"/>
              </a:spcAft>
              <a:defRPr/>
            </a:pPr>
            <a:r>
              <a:rPr lang="zh-CN" altLang="en-US" b="1" i="0" kern="0" dirty="0">
                <a:solidFill>
                  <a:srgbClr val="0070C0"/>
                </a:solidFill>
                <a:latin typeface="微软雅黑" pitchFamily="34" charset="-122"/>
                <a:ea typeface="微软雅黑" pitchFamily="34" charset="-122"/>
              </a:rPr>
              <a:t>标题</a:t>
            </a:r>
            <a:endParaRPr lang="zh-CN" altLang="en-US" b="1" i="0" kern="0" dirty="0" smtClean="0">
              <a:solidFill>
                <a:srgbClr val="0070C0"/>
              </a:solidFill>
              <a:latin typeface="微软雅黑" pitchFamily="34" charset="-122"/>
              <a:ea typeface="微软雅黑" pitchFamily="34" charset="-122"/>
            </a:endParaRPr>
          </a:p>
        </p:txBody>
      </p:sp>
      <p:sp>
        <p:nvSpPr>
          <p:cNvPr id="89" name="Text Box 53"/>
          <p:cNvSpPr txBox="1">
            <a:spLocks noChangeArrowheads="1"/>
          </p:cNvSpPr>
          <p:nvPr/>
        </p:nvSpPr>
        <p:spPr bwMode="auto">
          <a:xfrm>
            <a:off x="2120262" y="3876757"/>
            <a:ext cx="749557" cy="369332"/>
          </a:xfrm>
          <a:prstGeom prst="rect">
            <a:avLst/>
          </a:prstGeom>
          <a:noFill/>
          <a:ln>
            <a:noFill/>
          </a:ln>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eaLnBrk="1" fontAlgn="auto" hangingPunct="1">
              <a:spcBef>
                <a:spcPct val="50000"/>
              </a:spcBef>
              <a:spcAft>
                <a:spcPts val="0"/>
              </a:spcAft>
              <a:defRPr/>
            </a:pPr>
            <a:r>
              <a:rPr lang="en-US" altLang="zh-CN" i="0" kern="0" dirty="0" smtClean="0">
                <a:solidFill>
                  <a:srgbClr val="0070C0"/>
                </a:solidFill>
                <a:latin typeface="Impact" pitchFamily="34" charset="0"/>
                <a:ea typeface="微软雅黑" pitchFamily="34" charset="-122"/>
              </a:rPr>
              <a:t>2010</a:t>
            </a:r>
          </a:p>
        </p:txBody>
      </p:sp>
      <p:sp>
        <p:nvSpPr>
          <p:cNvPr id="90" name="Text Box 54"/>
          <p:cNvSpPr txBox="1">
            <a:spLocks noChangeArrowheads="1"/>
          </p:cNvSpPr>
          <p:nvPr/>
        </p:nvSpPr>
        <p:spPr bwMode="auto">
          <a:xfrm>
            <a:off x="3577568" y="3876757"/>
            <a:ext cx="749557" cy="369332"/>
          </a:xfrm>
          <a:prstGeom prst="rect">
            <a:avLst/>
          </a:prstGeom>
          <a:noFill/>
          <a:ln>
            <a:noFill/>
          </a:ln>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eaLnBrk="1" fontAlgn="auto" hangingPunct="1">
              <a:spcBef>
                <a:spcPct val="50000"/>
              </a:spcBef>
              <a:spcAft>
                <a:spcPts val="0"/>
              </a:spcAft>
              <a:defRPr/>
            </a:pPr>
            <a:r>
              <a:rPr lang="en-US" altLang="zh-CN" i="0" kern="0" dirty="0" smtClean="0">
                <a:solidFill>
                  <a:srgbClr val="0070C0"/>
                </a:solidFill>
                <a:latin typeface="Impact" pitchFamily="34" charset="0"/>
                <a:ea typeface="微软雅黑" pitchFamily="34" charset="-122"/>
              </a:rPr>
              <a:t>2011</a:t>
            </a:r>
          </a:p>
        </p:txBody>
      </p:sp>
      <p:sp>
        <p:nvSpPr>
          <p:cNvPr id="91" name="Text Box 55"/>
          <p:cNvSpPr txBox="1">
            <a:spLocks noChangeArrowheads="1"/>
          </p:cNvSpPr>
          <p:nvPr/>
        </p:nvSpPr>
        <p:spPr bwMode="auto">
          <a:xfrm>
            <a:off x="4769095" y="3876757"/>
            <a:ext cx="749557" cy="369332"/>
          </a:xfrm>
          <a:prstGeom prst="rect">
            <a:avLst/>
          </a:prstGeom>
          <a:noFill/>
          <a:ln w="9525">
            <a:noFill/>
            <a:miter lim="800000"/>
            <a:headEnd/>
            <a:tailEnd/>
          </a:ln>
        </p:spPr>
        <p:txBody>
          <a:bodyPr>
            <a:spAutoFit/>
          </a:bodyPr>
          <a:lstStyle/>
          <a:p>
            <a:pPr>
              <a:spcBef>
                <a:spcPct val="50000"/>
              </a:spcBef>
            </a:pPr>
            <a:r>
              <a:rPr lang="en-US" altLang="zh-CN">
                <a:solidFill>
                  <a:srgbClr val="0070C0"/>
                </a:solidFill>
                <a:latin typeface="Impact" pitchFamily="34" charset="0"/>
                <a:ea typeface="微软雅黑" pitchFamily="34" charset="-122"/>
              </a:rPr>
              <a:t>2014</a:t>
            </a:r>
          </a:p>
        </p:txBody>
      </p:sp>
      <p:sp>
        <p:nvSpPr>
          <p:cNvPr id="92" name="Text Box 56"/>
          <p:cNvSpPr txBox="1">
            <a:spLocks noChangeArrowheads="1"/>
          </p:cNvSpPr>
          <p:nvPr/>
        </p:nvSpPr>
        <p:spPr bwMode="auto">
          <a:xfrm>
            <a:off x="5983020" y="3876757"/>
            <a:ext cx="749557" cy="369332"/>
          </a:xfrm>
          <a:prstGeom prst="rect">
            <a:avLst/>
          </a:prstGeom>
          <a:noFill/>
          <a:ln w="9525">
            <a:noFill/>
            <a:miter lim="800000"/>
            <a:headEnd/>
            <a:tailEnd/>
          </a:ln>
        </p:spPr>
        <p:txBody>
          <a:bodyPr>
            <a:spAutoFit/>
          </a:bodyPr>
          <a:lstStyle/>
          <a:p>
            <a:pPr>
              <a:spcBef>
                <a:spcPct val="50000"/>
              </a:spcBef>
            </a:pPr>
            <a:r>
              <a:rPr lang="en-US" altLang="zh-CN" dirty="0" smtClean="0">
                <a:solidFill>
                  <a:srgbClr val="0070C0"/>
                </a:solidFill>
                <a:latin typeface="Impact" pitchFamily="34" charset="0"/>
                <a:ea typeface="微软雅黑" pitchFamily="34" charset="-122"/>
              </a:rPr>
              <a:t>20XX</a:t>
            </a:r>
            <a:endParaRPr lang="en-US" altLang="zh-CN" dirty="0">
              <a:solidFill>
                <a:srgbClr val="0070C0"/>
              </a:solidFill>
              <a:latin typeface="Impact" pitchFamily="34" charset="0"/>
              <a:ea typeface="微软雅黑" pitchFamily="34" charset="-122"/>
            </a:endParaRPr>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down)">
                                      <p:cBhvr>
                                        <p:cTn id="7" dur="500"/>
                                        <p:tgtEl>
                                          <p:spTgt spid="52"/>
                                        </p:tgtEl>
                                      </p:cBhvr>
                                    </p:animEffect>
                                  </p:childTnLst>
                                </p:cTn>
                              </p:par>
                              <p:par>
                                <p:cTn id="8" presetID="22" presetClass="entr" presetSubtype="8" fill="hold" nodeType="with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wipe(left)">
                                      <p:cBhvr>
                                        <p:cTn id="10" dur="500"/>
                                        <p:tgtEl>
                                          <p:spTgt spid="51"/>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wipe(left)">
                                      <p:cBhvr>
                                        <p:cTn id="14" dur="500"/>
                                        <p:tgtEl>
                                          <p:spTgt spid="46"/>
                                        </p:tgtEl>
                                      </p:cBhvr>
                                    </p:animEffect>
                                  </p:childTnLst>
                                </p:cTn>
                              </p:par>
                              <p:par>
                                <p:cTn id="15" presetID="22" presetClass="entr" presetSubtype="8" fill="hold" nodeType="with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left)">
                                      <p:cBhvr>
                                        <p:cTn id="17" dur="500"/>
                                        <p:tgtEl>
                                          <p:spTgt spid="45"/>
                                        </p:tgtEl>
                                      </p:cBhvr>
                                    </p:animEffect>
                                  </p:childTnLst>
                                </p:cTn>
                              </p:par>
                              <p:par>
                                <p:cTn id="18" presetID="22" presetClass="entr" presetSubtype="8" fill="hold" nodeType="with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wipe(left)">
                                      <p:cBhvr>
                                        <p:cTn id="20" dur="500"/>
                                        <p:tgtEl>
                                          <p:spTgt spid="44"/>
                                        </p:tgtEl>
                                      </p:cBhvr>
                                    </p:animEffect>
                                  </p:childTnLst>
                                </p:cTn>
                              </p:par>
                              <p:par>
                                <p:cTn id="21" presetID="22" presetClass="entr" presetSubtype="8" fill="hold" nodeType="with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left)">
                                      <p:cBhvr>
                                        <p:cTn id="23" dur="500"/>
                                        <p:tgtEl>
                                          <p:spTgt spid="43"/>
                                        </p:tgtEl>
                                      </p:cBhvr>
                                    </p:animEffect>
                                  </p:childTnLst>
                                </p:cTn>
                              </p:par>
                            </p:childTnLst>
                          </p:cTn>
                        </p:par>
                        <p:par>
                          <p:cTn id="24" fill="hold">
                            <p:stCondLst>
                              <p:cond delay="1000"/>
                            </p:stCondLst>
                            <p:childTnLst>
                              <p:par>
                                <p:cTn id="25" presetID="22" presetClass="entr" presetSubtype="4" fill="hold" nodeType="after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down)">
                                      <p:cBhvr>
                                        <p:cTn id="27" dur="500"/>
                                        <p:tgtEl>
                                          <p:spTgt spid="54"/>
                                        </p:tgtEl>
                                      </p:cBhvr>
                                    </p:animEffect>
                                  </p:childTnLst>
                                </p:cTn>
                              </p:par>
                              <p:par>
                                <p:cTn id="28" presetID="22" presetClass="entr" presetSubtype="4" fill="hold" nodeType="with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wipe(down)">
                                      <p:cBhvr>
                                        <p:cTn id="30" dur="500"/>
                                        <p:tgtEl>
                                          <p:spTgt spid="55"/>
                                        </p:tgtEl>
                                      </p:cBhvr>
                                    </p:animEffect>
                                  </p:childTnLst>
                                </p:cTn>
                              </p:par>
                              <p:par>
                                <p:cTn id="31" presetID="22" presetClass="entr" presetSubtype="4" fill="hold" nodeType="with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wipe(down)">
                                      <p:cBhvr>
                                        <p:cTn id="33" dur="500"/>
                                        <p:tgtEl>
                                          <p:spTgt spid="56"/>
                                        </p:tgtEl>
                                      </p:cBhvr>
                                    </p:animEffect>
                                  </p:childTnLst>
                                </p:cTn>
                              </p:par>
                              <p:par>
                                <p:cTn id="34" presetID="22" presetClass="entr" presetSubtype="4" fill="hold" nodeType="with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wipe(down)">
                                      <p:cBhvr>
                                        <p:cTn id="36" dur="500"/>
                                        <p:tgtEl>
                                          <p:spTgt spid="57"/>
                                        </p:tgtEl>
                                      </p:cBhvr>
                                    </p:animEffect>
                                  </p:childTnLst>
                                </p:cTn>
                              </p:par>
                            </p:childTnLst>
                          </p:cTn>
                        </p:par>
                        <p:par>
                          <p:cTn id="37" fill="hold">
                            <p:stCondLst>
                              <p:cond delay="1500"/>
                            </p:stCondLst>
                            <p:childTnLst>
                              <p:par>
                                <p:cTn id="38" presetID="22" presetClass="entr" presetSubtype="4" fill="hold" nodeType="after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wipe(down)">
                                      <p:cBhvr>
                                        <p:cTn id="40" dur="500"/>
                                        <p:tgtEl>
                                          <p:spTgt spid="53"/>
                                        </p:tgtEl>
                                      </p:cBhvr>
                                    </p:animEffect>
                                  </p:childTnLst>
                                </p:cTn>
                              </p:par>
                            </p:childTnLst>
                          </p:cTn>
                        </p:par>
                        <p:par>
                          <p:cTn id="41" fill="hold">
                            <p:stCondLst>
                              <p:cond delay="2000"/>
                            </p:stCondLst>
                            <p:childTnLst>
                              <p:par>
                                <p:cTn id="42" presetID="52" presetClass="entr" presetSubtype="0" fill="hold" nodeType="afterEffect">
                                  <p:stCondLst>
                                    <p:cond delay="0"/>
                                  </p:stCondLst>
                                  <p:childTnLst>
                                    <p:set>
                                      <p:cBhvr>
                                        <p:cTn id="43" dur="1" fill="hold">
                                          <p:stCondLst>
                                            <p:cond delay="0"/>
                                          </p:stCondLst>
                                        </p:cTn>
                                        <p:tgtEl>
                                          <p:spTgt spid="58"/>
                                        </p:tgtEl>
                                        <p:attrNameLst>
                                          <p:attrName>style.visibility</p:attrName>
                                        </p:attrNameLst>
                                      </p:cBhvr>
                                      <p:to>
                                        <p:strVal val="visible"/>
                                      </p:to>
                                    </p:set>
                                    <p:animScale>
                                      <p:cBhvr>
                                        <p:cTn id="44" dur="25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250" decel="50000" fill="hold">
                                          <p:stCondLst>
                                            <p:cond delay="0"/>
                                          </p:stCondLst>
                                        </p:cTn>
                                        <p:tgtEl>
                                          <p:spTgt spid="58"/>
                                        </p:tgtEl>
                                        <p:attrNameLst>
                                          <p:attrName>ppt_x</p:attrName>
                                          <p:attrName>ppt_y</p:attrName>
                                        </p:attrNameLst>
                                      </p:cBhvr>
                                    </p:animMotion>
                                    <p:animEffect transition="in" filter="fade">
                                      <p:cBhvr>
                                        <p:cTn id="46" dur="250"/>
                                        <p:tgtEl>
                                          <p:spTgt spid="58"/>
                                        </p:tgtEl>
                                      </p:cBhvr>
                                    </p:animEffect>
                                  </p:childTnLst>
                                </p:cTn>
                              </p:par>
                              <p:par>
                                <p:cTn id="47" presetID="52" presetClass="entr" presetSubtype="0" fill="hold" nodeType="withEffect">
                                  <p:stCondLst>
                                    <p:cond delay="250"/>
                                  </p:stCondLst>
                                  <p:childTnLst>
                                    <p:set>
                                      <p:cBhvr>
                                        <p:cTn id="48" dur="1" fill="hold">
                                          <p:stCondLst>
                                            <p:cond delay="0"/>
                                          </p:stCondLst>
                                        </p:cTn>
                                        <p:tgtEl>
                                          <p:spTgt spid="65"/>
                                        </p:tgtEl>
                                        <p:attrNameLst>
                                          <p:attrName>style.visibility</p:attrName>
                                        </p:attrNameLst>
                                      </p:cBhvr>
                                      <p:to>
                                        <p:strVal val="visible"/>
                                      </p:to>
                                    </p:set>
                                    <p:animScale>
                                      <p:cBhvr>
                                        <p:cTn id="49" dur="250" decel="50000" fill="hold">
                                          <p:stCondLst>
                                            <p:cond delay="0"/>
                                          </p:stCondLst>
                                        </p:cTn>
                                        <p:tgtEl>
                                          <p:spTgt spid="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250" decel="50000" fill="hold">
                                          <p:stCondLst>
                                            <p:cond delay="0"/>
                                          </p:stCondLst>
                                        </p:cTn>
                                        <p:tgtEl>
                                          <p:spTgt spid="65"/>
                                        </p:tgtEl>
                                        <p:attrNameLst>
                                          <p:attrName>ppt_x</p:attrName>
                                          <p:attrName>ppt_y</p:attrName>
                                        </p:attrNameLst>
                                      </p:cBhvr>
                                    </p:animMotion>
                                    <p:animEffect transition="in" filter="fade">
                                      <p:cBhvr>
                                        <p:cTn id="51" dur="250"/>
                                        <p:tgtEl>
                                          <p:spTgt spid="65"/>
                                        </p:tgtEl>
                                      </p:cBhvr>
                                    </p:animEffect>
                                  </p:childTnLst>
                                </p:cTn>
                              </p:par>
                              <p:par>
                                <p:cTn id="52" presetID="52" presetClass="entr" presetSubtype="0" fill="hold" nodeType="withEffect">
                                  <p:stCondLst>
                                    <p:cond delay="500"/>
                                  </p:stCondLst>
                                  <p:childTnLst>
                                    <p:set>
                                      <p:cBhvr>
                                        <p:cTn id="53" dur="1" fill="hold">
                                          <p:stCondLst>
                                            <p:cond delay="0"/>
                                          </p:stCondLst>
                                        </p:cTn>
                                        <p:tgtEl>
                                          <p:spTgt spid="72"/>
                                        </p:tgtEl>
                                        <p:attrNameLst>
                                          <p:attrName>style.visibility</p:attrName>
                                        </p:attrNameLst>
                                      </p:cBhvr>
                                      <p:to>
                                        <p:strVal val="visible"/>
                                      </p:to>
                                    </p:set>
                                    <p:animScale>
                                      <p:cBhvr>
                                        <p:cTn id="54" dur="250" decel="50000" fill="hold">
                                          <p:stCondLst>
                                            <p:cond delay="0"/>
                                          </p:stCondLst>
                                        </p:cTn>
                                        <p:tgtEl>
                                          <p:spTgt spid="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250" decel="50000" fill="hold">
                                          <p:stCondLst>
                                            <p:cond delay="0"/>
                                          </p:stCondLst>
                                        </p:cTn>
                                        <p:tgtEl>
                                          <p:spTgt spid="72"/>
                                        </p:tgtEl>
                                        <p:attrNameLst>
                                          <p:attrName>ppt_x</p:attrName>
                                          <p:attrName>ppt_y</p:attrName>
                                        </p:attrNameLst>
                                      </p:cBhvr>
                                    </p:animMotion>
                                    <p:animEffect transition="in" filter="fade">
                                      <p:cBhvr>
                                        <p:cTn id="56" dur="250"/>
                                        <p:tgtEl>
                                          <p:spTgt spid="72"/>
                                        </p:tgtEl>
                                      </p:cBhvr>
                                    </p:animEffect>
                                  </p:childTnLst>
                                </p:cTn>
                              </p:par>
                              <p:par>
                                <p:cTn id="57" presetID="52" presetClass="entr" presetSubtype="0" fill="hold" nodeType="withEffect">
                                  <p:stCondLst>
                                    <p:cond delay="750"/>
                                  </p:stCondLst>
                                  <p:childTnLst>
                                    <p:set>
                                      <p:cBhvr>
                                        <p:cTn id="58" dur="1" fill="hold">
                                          <p:stCondLst>
                                            <p:cond delay="0"/>
                                          </p:stCondLst>
                                        </p:cTn>
                                        <p:tgtEl>
                                          <p:spTgt spid="77"/>
                                        </p:tgtEl>
                                        <p:attrNameLst>
                                          <p:attrName>style.visibility</p:attrName>
                                        </p:attrNameLst>
                                      </p:cBhvr>
                                      <p:to>
                                        <p:strVal val="visible"/>
                                      </p:to>
                                    </p:set>
                                    <p:animScale>
                                      <p:cBhvr>
                                        <p:cTn id="59" dur="250" decel="50000" fill="hold">
                                          <p:stCondLst>
                                            <p:cond delay="0"/>
                                          </p:stCondLst>
                                        </p:cTn>
                                        <p:tgtEl>
                                          <p:spTgt spid="7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250" decel="50000" fill="hold">
                                          <p:stCondLst>
                                            <p:cond delay="0"/>
                                          </p:stCondLst>
                                        </p:cTn>
                                        <p:tgtEl>
                                          <p:spTgt spid="77"/>
                                        </p:tgtEl>
                                        <p:attrNameLst>
                                          <p:attrName>ppt_x</p:attrName>
                                          <p:attrName>ppt_y</p:attrName>
                                        </p:attrNameLst>
                                      </p:cBhvr>
                                    </p:animMotion>
                                    <p:animEffect transition="in" filter="fade">
                                      <p:cBhvr>
                                        <p:cTn id="61" dur="250"/>
                                        <p:tgtEl>
                                          <p:spTgt spid="77"/>
                                        </p:tgtEl>
                                      </p:cBhvr>
                                    </p:animEffect>
                                  </p:childTnLst>
                                </p:cTn>
                              </p:par>
                            </p:childTnLst>
                          </p:cTn>
                        </p:par>
                        <p:par>
                          <p:cTn id="62" fill="hold">
                            <p:stCondLst>
                              <p:cond delay="3000"/>
                            </p:stCondLst>
                            <p:childTnLst>
                              <p:par>
                                <p:cTn id="63" presetID="2" presetClass="entr" presetSubtype="8" fill="hold" grpId="0" nodeType="afterEffect">
                                  <p:stCondLst>
                                    <p:cond delay="0"/>
                                  </p:stCondLst>
                                  <p:childTnLst>
                                    <p:set>
                                      <p:cBhvr>
                                        <p:cTn id="64" dur="1" fill="hold">
                                          <p:stCondLst>
                                            <p:cond delay="0"/>
                                          </p:stCondLst>
                                        </p:cTn>
                                        <p:tgtEl>
                                          <p:spTgt spid="88"/>
                                        </p:tgtEl>
                                        <p:attrNameLst>
                                          <p:attrName>style.visibility</p:attrName>
                                        </p:attrNameLst>
                                      </p:cBhvr>
                                      <p:to>
                                        <p:strVal val="visible"/>
                                      </p:to>
                                    </p:set>
                                    <p:anim calcmode="lin" valueType="num">
                                      <p:cBhvr additive="base">
                                        <p:cTn id="65" dur="250" fill="hold"/>
                                        <p:tgtEl>
                                          <p:spTgt spid="88"/>
                                        </p:tgtEl>
                                        <p:attrNameLst>
                                          <p:attrName>ppt_x</p:attrName>
                                        </p:attrNameLst>
                                      </p:cBhvr>
                                      <p:tavLst>
                                        <p:tav tm="0">
                                          <p:val>
                                            <p:strVal val="0-#ppt_w/2"/>
                                          </p:val>
                                        </p:tav>
                                        <p:tav tm="100000">
                                          <p:val>
                                            <p:strVal val="#ppt_x"/>
                                          </p:val>
                                        </p:tav>
                                      </p:tavLst>
                                    </p:anim>
                                    <p:anim calcmode="lin" valueType="num">
                                      <p:cBhvr additive="base">
                                        <p:cTn id="66" dur="250" fill="hold"/>
                                        <p:tgtEl>
                                          <p:spTgt spid="88"/>
                                        </p:tgtEl>
                                        <p:attrNameLst>
                                          <p:attrName>ppt_y</p:attrName>
                                        </p:attrNameLst>
                                      </p:cBhvr>
                                      <p:tavLst>
                                        <p:tav tm="0">
                                          <p:val>
                                            <p:strVal val="#ppt_y"/>
                                          </p:val>
                                        </p:tav>
                                        <p:tav tm="100000">
                                          <p:val>
                                            <p:strVal val="#ppt_y"/>
                                          </p:val>
                                        </p:tav>
                                      </p:tavLst>
                                    </p:anim>
                                  </p:childTnLst>
                                </p:cTn>
                              </p:par>
                            </p:childTnLst>
                          </p:cTn>
                        </p:par>
                        <p:par>
                          <p:cTn id="67" fill="hold">
                            <p:stCondLst>
                              <p:cond delay="3250"/>
                            </p:stCondLst>
                            <p:childTnLst>
                              <p:par>
                                <p:cTn id="68" presetID="2" presetClass="entr" presetSubtype="4"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 calcmode="lin" valueType="num">
                                      <p:cBhvr additive="base">
                                        <p:cTn id="70" dur="500" fill="hold"/>
                                        <p:tgtEl>
                                          <p:spTgt spid="89"/>
                                        </p:tgtEl>
                                        <p:attrNameLst>
                                          <p:attrName>ppt_x</p:attrName>
                                        </p:attrNameLst>
                                      </p:cBhvr>
                                      <p:tavLst>
                                        <p:tav tm="0">
                                          <p:val>
                                            <p:strVal val="#ppt_x"/>
                                          </p:val>
                                        </p:tav>
                                        <p:tav tm="100000">
                                          <p:val>
                                            <p:strVal val="#ppt_x"/>
                                          </p:val>
                                        </p:tav>
                                      </p:tavLst>
                                    </p:anim>
                                    <p:anim calcmode="lin" valueType="num">
                                      <p:cBhvr additive="base">
                                        <p:cTn id="71" dur="500" fill="hold"/>
                                        <p:tgtEl>
                                          <p:spTgt spid="89"/>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90"/>
                                        </p:tgtEl>
                                        <p:attrNameLst>
                                          <p:attrName>style.visibility</p:attrName>
                                        </p:attrNameLst>
                                      </p:cBhvr>
                                      <p:to>
                                        <p:strVal val="visible"/>
                                      </p:to>
                                    </p:set>
                                    <p:anim calcmode="lin" valueType="num">
                                      <p:cBhvr additive="base">
                                        <p:cTn id="74" dur="500" fill="hold"/>
                                        <p:tgtEl>
                                          <p:spTgt spid="90"/>
                                        </p:tgtEl>
                                        <p:attrNameLst>
                                          <p:attrName>ppt_x</p:attrName>
                                        </p:attrNameLst>
                                      </p:cBhvr>
                                      <p:tavLst>
                                        <p:tav tm="0">
                                          <p:val>
                                            <p:strVal val="#ppt_x"/>
                                          </p:val>
                                        </p:tav>
                                        <p:tav tm="100000">
                                          <p:val>
                                            <p:strVal val="#ppt_x"/>
                                          </p:val>
                                        </p:tav>
                                      </p:tavLst>
                                    </p:anim>
                                    <p:anim calcmode="lin" valueType="num">
                                      <p:cBhvr additive="base">
                                        <p:cTn id="75" dur="500" fill="hold"/>
                                        <p:tgtEl>
                                          <p:spTgt spid="90"/>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91"/>
                                        </p:tgtEl>
                                        <p:attrNameLst>
                                          <p:attrName>style.visibility</p:attrName>
                                        </p:attrNameLst>
                                      </p:cBhvr>
                                      <p:to>
                                        <p:strVal val="visible"/>
                                      </p:to>
                                    </p:set>
                                    <p:anim calcmode="lin" valueType="num">
                                      <p:cBhvr additive="base">
                                        <p:cTn id="78" dur="500" fill="hold"/>
                                        <p:tgtEl>
                                          <p:spTgt spid="91"/>
                                        </p:tgtEl>
                                        <p:attrNameLst>
                                          <p:attrName>ppt_x</p:attrName>
                                        </p:attrNameLst>
                                      </p:cBhvr>
                                      <p:tavLst>
                                        <p:tav tm="0">
                                          <p:val>
                                            <p:strVal val="#ppt_x"/>
                                          </p:val>
                                        </p:tav>
                                        <p:tav tm="100000">
                                          <p:val>
                                            <p:strVal val="#ppt_x"/>
                                          </p:val>
                                        </p:tav>
                                      </p:tavLst>
                                    </p:anim>
                                    <p:anim calcmode="lin" valueType="num">
                                      <p:cBhvr additive="base">
                                        <p:cTn id="79" dur="500" fill="hold"/>
                                        <p:tgtEl>
                                          <p:spTgt spid="91"/>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92"/>
                                        </p:tgtEl>
                                        <p:attrNameLst>
                                          <p:attrName>style.visibility</p:attrName>
                                        </p:attrNameLst>
                                      </p:cBhvr>
                                      <p:to>
                                        <p:strVal val="visible"/>
                                      </p:to>
                                    </p:set>
                                    <p:anim calcmode="lin" valueType="num">
                                      <p:cBhvr additive="base">
                                        <p:cTn id="82" dur="500" fill="hold"/>
                                        <p:tgtEl>
                                          <p:spTgt spid="92"/>
                                        </p:tgtEl>
                                        <p:attrNameLst>
                                          <p:attrName>ppt_x</p:attrName>
                                        </p:attrNameLst>
                                      </p:cBhvr>
                                      <p:tavLst>
                                        <p:tav tm="0">
                                          <p:val>
                                            <p:strVal val="#ppt_x"/>
                                          </p:val>
                                        </p:tav>
                                        <p:tav tm="100000">
                                          <p:val>
                                            <p:strVal val="#ppt_x"/>
                                          </p:val>
                                        </p:tav>
                                      </p:tavLst>
                                    </p:anim>
                                    <p:anim calcmode="lin" valueType="num">
                                      <p:cBhvr additive="base">
                                        <p:cTn id="83" dur="500" fill="hold"/>
                                        <p:tgtEl>
                                          <p:spTgt spid="92"/>
                                        </p:tgtEl>
                                        <p:attrNameLst>
                                          <p:attrName>ppt_y</p:attrName>
                                        </p:attrNameLst>
                                      </p:cBhvr>
                                      <p:tavLst>
                                        <p:tav tm="0">
                                          <p:val>
                                            <p:strVal val="1+#ppt_h/2"/>
                                          </p:val>
                                        </p:tav>
                                        <p:tav tm="100000">
                                          <p:val>
                                            <p:strVal val="#ppt_y"/>
                                          </p:val>
                                        </p:tav>
                                      </p:tavLst>
                                    </p:anim>
                                  </p:childTnLst>
                                </p:cTn>
                              </p:par>
                            </p:childTnLst>
                          </p:cTn>
                        </p:par>
                        <p:par>
                          <p:cTn id="84" fill="hold">
                            <p:stCondLst>
                              <p:cond delay="3750"/>
                            </p:stCondLst>
                            <p:childTnLst>
                              <p:par>
                                <p:cTn id="85" presetID="2" presetClass="entr" presetSubtype="2" fill="hold" grpId="0" nodeType="afterEffect">
                                  <p:stCondLst>
                                    <p:cond delay="0"/>
                                  </p:stCondLst>
                                  <p:childTnLst>
                                    <p:set>
                                      <p:cBhvr>
                                        <p:cTn id="86" dur="1" fill="hold">
                                          <p:stCondLst>
                                            <p:cond delay="0"/>
                                          </p:stCondLst>
                                        </p:cTn>
                                        <p:tgtEl>
                                          <p:spTgt spid="50"/>
                                        </p:tgtEl>
                                        <p:attrNameLst>
                                          <p:attrName>style.visibility</p:attrName>
                                        </p:attrNameLst>
                                      </p:cBhvr>
                                      <p:to>
                                        <p:strVal val="visible"/>
                                      </p:to>
                                    </p:set>
                                    <p:anim calcmode="lin" valueType="num">
                                      <p:cBhvr additive="base">
                                        <p:cTn id="87" dur="500" fill="hold"/>
                                        <p:tgtEl>
                                          <p:spTgt spid="50"/>
                                        </p:tgtEl>
                                        <p:attrNameLst>
                                          <p:attrName>ppt_x</p:attrName>
                                        </p:attrNameLst>
                                      </p:cBhvr>
                                      <p:tavLst>
                                        <p:tav tm="0">
                                          <p:val>
                                            <p:strVal val="1+#ppt_w/2"/>
                                          </p:val>
                                        </p:tav>
                                        <p:tav tm="100000">
                                          <p:val>
                                            <p:strVal val="#ppt_x"/>
                                          </p:val>
                                        </p:tav>
                                      </p:tavLst>
                                    </p:anim>
                                    <p:anim calcmode="lin" valueType="num">
                                      <p:cBhvr additive="base">
                                        <p:cTn id="88" dur="500" fill="hold"/>
                                        <p:tgtEl>
                                          <p:spTgt spid="50"/>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0"/>
                                  </p:stCondLst>
                                  <p:childTnLst>
                                    <p:set>
                                      <p:cBhvr>
                                        <p:cTn id="90" dur="1" fill="hold">
                                          <p:stCondLst>
                                            <p:cond delay="0"/>
                                          </p:stCondLst>
                                        </p:cTn>
                                        <p:tgtEl>
                                          <p:spTgt spid="84"/>
                                        </p:tgtEl>
                                        <p:attrNameLst>
                                          <p:attrName>style.visibility</p:attrName>
                                        </p:attrNameLst>
                                      </p:cBhvr>
                                      <p:to>
                                        <p:strVal val="visible"/>
                                      </p:to>
                                    </p:set>
                                    <p:anim calcmode="lin" valueType="num">
                                      <p:cBhvr additive="base">
                                        <p:cTn id="91" dur="500" fill="hold"/>
                                        <p:tgtEl>
                                          <p:spTgt spid="84"/>
                                        </p:tgtEl>
                                        <p:attrNameLst>
                                          <p:attrName>ppt_x</p:attrName>
                                        </p:attrNameLst>
                                      </p:cBhvr>
                                      <p:tavLst>
                                        <p:tav tm="0">
                                          <p:val>
                                            <p:strVal val="1+#ppt_w/2"/>
                                          </p:val>
                                        </p:tav>
                                        <p:tav tm="100000">
                                          <p:val>
                                            <p:strVal val="#ppt_x"/>
                                          </p:val>
                                        </p:tav>
                                      </p:tavLst>
                                    </p:anim>
                                    <p:anim calcmode="lin" valueType="num">
                                      <p:cBhvr additive="base">
                                        <p:cTn id="92" dur="500" fill="hold"/>
                                        <p:tgtEl>
                                          <p:spTgt spid="84"/>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0"/>
                                  </p:stCondLst>
                                  <p:childTnLst>
                                    <p:set>
                                      <p:cBhvr>
                                        <p:cTn id="94" dur="1" fill="hold">
                                          <p:stCondLst>
                                            <p:cond delay="0"/>
                                          </p:stCondLst>
                                        </p:cTn>
                                        <p:tgtEl>
                                          <p:spTgt spid="49"/>
                                        </p:tgtEl>
                                        <p:attrNameLst>
                                          <p:attrName>style.visibility</p:attrName>
                                        </p:attrNameLst>
                                      </p:cBhvr>
                                      <p:to>
                                        <p:strVal val="visible"/>
                                      </p:to>
                                    </p:set>
                                    <p:anim calcmode="lin" valueType="num">
                                      <p:cBhvr additive="base">
                                        <p:cTn id="95" dur="500" fill="hold"/>
                                        <p:tgtEl>
                                          <p:spTgt spid="49"/>
                                        </p:tgtEl>
                                        <p:attrNameLst>
                                          <p:attrName>ppt_x</p:attrName>
                                        </p:attrNameLst>
                                      </p:cBhvr>
                                      <p:tavLst>
                                        <p:tav tm="0">
                                          <p:val>
                                            <p:strVal val="1+#ppt_w/2"/>
                                          </p:val>
                                        </p:tav>
                                        <p:tav tm="100000">
                                          <p:val>
                                            <p:strVal val="#ppt_x"/>
                                          </p:val>
                                        </p:tav>
                                      </p:tavLst>
                                    </p:anim>
                                    <p:anim calcmode="lin" valueType="num">
                                      <p:cBhvr additive="base">
                                        <p:cTn id="96" dur="500" fill="hold"/>
                                        <p:tgtEl>
                                          <p:spTgt spid="49"/>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0"/>
                                  </p:stCondLst>
                                  <p:childTnLst>
                                    <p:set>
                                      <p:cBhvr>
                                        <p:cTn id="98" dur="1" fill="hold">
                                          <p:stCondLst>
                                            <p:cond delay="0"/>
                                          </p:stCondLst>
                                        </p:cTn>
                                        <p:tgtEl>
                                          <p:spTgt spid="85"/>
                                        </p:tgtEl>
                                        <p:attrNameLst>
                                          <p:attrName>style.visibility</p:attrName>
                                        </p:attrNameLst>
                                      </p:cBhvr>
                                      <p:to>
                                        <p:strVal val="visible"/>
                                      </p:to>
                                    </p:set>
                                    <p:anim calcmode="lin" valueType="num">
                                      <p:cBhvr additive="base">
                                        <p:cTn id="99" dur="500" fill="hold"/>
                                        <p:tgtEl>
                                          <p:spTgt spid="85"/>
                                        </p:tgtEl>
                                        <p:attrNameLst>
                                          <p:attrName>ppt_x</p:attrName>
                                        </p:attrNameLst>
                                      </p:cBhvr>
                                      <p:tavLst>
                                        <p:tav tm="0">
                                          <p:val>
                                            <p:strVal val="1+#ppt_w/2"/>
                                          </p:val>
                                        </p:tav>
                                        <p:tav tm="100000">
                                          <p:val>
                                            <p:strVal val="#ppt_x"/>
                                          </p:val>
                                        </p:tav>
                                      </p:tavLst>
                                    </p:anim>
                                    <p:anim calcmode="lin" valueType="num">
                                      <p:cBhvr additive="base">
                                        <p:cTn id="100" dur="500" fill="hold"/>
                                        <p:tgtEl>
                                          <p:spTgt spid="85"/>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0"/>
                                  </p:stCondLst>
                                  <p:childTnLst>
                                    <p:set>
                                      <p:cBhvr>
                                        <p:cTn id="102" dur="1" fill="hold">
                                          <p:stCondLst>
                                            <p:cond delay="0"/>
                                          </p:stCondLst>
                                        </p:cTn>
                                        <p:tgtEl>
                                          <p:spTgt spid="48"/>
                                        </p:tgtEl>
                                        <p:attrNameLst>
                                          <p:attrName>style.visibility</p:attrName>
                                        </p:attrNameLst>
                                      </p:cBhvr>
                                      <p:to>
                                        <p:strVal val="visible"/>
                                      </p:to>
                                    </p:set>
                                    <p:anim calcmode="lin" valueType="num">
                                      <p:cBhvr additive="base">
                                        <p:cTn id="103" dur="500" fill="hold"/>
                                        <p:tgtEl>
                                          <p:spTgt spid="48"/>
                                        </p:tgtEl>
                                        <p:attrNameLst>
                                          <p:attrName>ppt_x</p:attrName>
                                        </p:attrNameLst>
                                      </p:cBhvr>
                                      <p:tavLst>
                                        <p:tav tm="0">
                                          <p:val>
                                            <p:strVal val="1+#ppt_w/2"/>
                                          </p:val>
                                        </p:tav>
                                        <p:tav tm="100000">
                                          <p:val>
                                            <p:strVal val="#ppt_x"/>
                                          </p:val>
                                        </p:tav>
                                      </p:tavLst>
                                    </p:anim>
                                    <p:anim calcmode="lin" valueType="num">
                                      <p:cBhvr additive="base">
                                        <p:cTn id="104" dur="500" fill="hold"/>
                                        <p:tgtEl>
                                          <p:spTgt spid="48"/>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0"/>
                                  </p:stCondLst>
                                  <p:childTnLst>
                                    <p:set>
                                      <p:cBhvr>
                                        <p:cTn id="106" dur="1" fill="hold">
                                          <p:stCondLst>
                                            <p:cond delay="0"/>
                                          </p:stCondLst>
                                        </p:cTn>
                                        <p:tgtEl>
                                          <p:spTgt spid="86"/>
                                        </p:tgtEl>
                                        <p:attrNameLst>
                                          <p:attrName>style.visibility</p:attrName>
                                        </p:attrNameLst>
                                      </p:cBhvr>
                                      <p:to>
                                        <p:strVal val="visible"/>
                                      </p:to>
                                    </p:set>
                                    <p:anim calcmode="lin" valueType="num">
                                      <p:cBhvr additive="base">
                                        <p:cTn id="107" dur="500" fill="hold"/>
                                        <p:tgtEl>
                                          <p:spTgt spid="86"/>
                                        </p:tgtEl>
                                        <p:attrNameLst>
                                          <p:attrName>ppt_x</p:attrName>
                                        </p:attrNameLst>
                                      </p:cBhvr>
                                      <p:tavLst>
                                        <p:tav tm="0">
                                          <p:val>
                                            <p:strVal val="1+#ppt_w/2"/>
                                          </p:val>
                                        </p:tav>
                                        <p:tav tm="100000">
                                          <p:val>
                                            <p:strVal val="#ppt_x"/>
                                          </p:val>
                                        </p:tav>
                                      </p:tavLst>
                                    </p:anim>
                                    <p:anim calcmode="lin" valueType="num">
                                      <p:cBhvr additive="base">
                                        <p:cTn id="108" dur="500" fill="hold"/>
                                        <p:tgtEl>
                                          <p:spTgt spid="86"/>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additive="base">
                                        <p:cTn id="111" dur="500" fill="hold"/>
                                        <p:tgtEl>
                                          <p:spTgt spid="47"/>
                                        </p:tgtEl>
                                        <p:attrNameLst>
                                          <p:attrName>ppt_x</p:attrName>
                                        </p:attrNameLst>
                                      </p:cBhvr>
                                      <p:tavLst>
                                        <p:tav tm="0">
                                          <p:val>
                                            <p:strVal val="1+#ppt_w/2"/>
                                          </p:val>
                                        </p:tav>
                                        <p:tav tm="100000">
                                          <p:val>
                                            <p:strVal val="#ppt_x"/>
                                          </p:val>
                                        </p:tav>
                                      </p:tavLst>
                                    </p:anim>
                                    <p:anim calcmode="lin" valueType="num">
                                      <p:cBhvr additive="base">
                                        <p:cTn id="112" dur="500" fill="hold"/>
                                        <p:tgtEl>
                                          <p:spTgt spid="47"/>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0"/>
                                  </p:stCondLst>
                                  <p:childTnLst>
                                    <p:set>
                                      <p:cBhvr>
                                        <p:cTn id="114" dur="1" fill="hold">
                                          <p:stCondLst>
                                            <p:cond delay="0"/>
                                          </p:stCondLst>
                                        </p:cTn>
                                        <p:tgtEl>
                                          <p:spTgt spid="87"/>
                                        </p:tgtEl>
                                        <p:attrNameLst>
                                          <p:attrName>style.visibility</p:attrName>
                                        </p:attrNameLst>
                                      </p:cBhvr>
                                      <p:to>
                                        <p:strVal val="visible"/>
                                      </p:to>
                                    </p:set>
                                    <p:anim calcmode="lin" valueType="num">
                                      <p:cBhvr additive="base">
                                        <p:cTn id="115" dur="500" fill="hold"/>
                                        <p:tgtEl>
                                          <p:spTgt spid="87"/>
                                        </p:tgtEl>
                                        <p:attrNameLst>
                                          <p:attrName>ppt_x</p:attrName>
                                        </p:attrNameLst>
                                      </p:cBhvr>
                                      <p:tavLst>
                                        <p:tav tm="0">
                                          <p:val>
                                            <p:strVal val="1+#ppt_w/2"/>
                                          </p:val>
                                        </p:tav>
                                        <p:tav tm="100000">
                                          <p:val>
                                            <p:strVal val="#ppt_x"/>
                                          </p:val>
                                        </p:tav>
                                      </p:tavLst>
                                    </p:anim>
                                    <p:anim calcmode="lin" valueType="num">
                                      <p:cBhvr additive="base">
                                        <p:cTn id="116" dur="500" fill="hold"/>
                                        <p:tgtEl>
                                          <p:spTgt spid="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P spid="84" grpId="0"/>
      <p:bldP spid="85" grpId="0"/>
      <p:bldP spid="86" grpId="0"/>
      <p:bldP spid="87" grpId="0"/>
      <p:bldP spid="88" grpId="0"/>
      <p:bldP spid="89" grpId="0"/>
      <p:bldP spid="90" grpId="0"/>
      <p:bldP spid="91" grpId="0"/>
      <p:bldP spid="92"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2412</TotalTime>
  <Words>3260</Words>
  <Application>Microsoft Office PowerPoint</Application>
  <PresentationFormat>全屏显示(16:9)</PresentationFormat>
  <Paragraphs>429</Paragraphs>
  <Slides>37</Slides>
  <Notes>32</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互联网</dc:title>
  <dc:creator>第一PPT</dc:creator>
  <cp:keywords>www.1ppt.com</cp:keywords>
  <dc:description>www.1ppt.com</dc:description>
  <cp:lastModifiedBy>Windows User</cp:lastModifiedBy>
  <cp:revision>166</cp:revision>
  <dcterms:created xsi:type="dcterms:W3CDTF">2013-05-08T06:52:36Z</dcterms:created>
  <dcterms:modified xsi:type="dcterms:W3CDTF">2018-12-29T09:29:51Z</dcterms:modified>
</cp:coreProperties>
</file>