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8" r:id="rId2"/>
  </p:sldMasterIdLst>
  <p:notesMasterIdLst>
    <p:notesMasterId r:id="rId26"/>
  </p:notesMasterIdLst>
  <p:handoutMasterIdLst>
    <p:handoutMasterId r:id="rId27"/>
  </p:handoutMasterIdLst>
  <p:sldIdLst>
    <p:sldId id="3201" r:id="rId3"/>
    <p:sldId id="3202" r:id="rId4"/>
    <p:sldId id="3203" r:id="rId5"/>
    <p:sldId id="3131" r:id="rId6"/>
    <p:sldId id="3129" r:id="rId7"/>
    <p:sldId id="3144" r:id="rId8"/>
    <p:sldId id="3137" r:id="rId9"/>
    <p:sldId id="3204" r:id="rId10"/>
    <p:sldId id="3134" r:id="rId11"/>
    <p:sldId id="3123" r:id="rId12"/>
    <p:sldId id="3127" r:id="rId13"/>
    <p:sldId id="3133" r:id="rId14"/>
    <p:sldId id="3205" r:id="rId15"/>
    <p:sldId id="3143" r:id="rId16"/>
    <p:sldId id="3135" r:id="rId17"/>
    <p:sldId id="3132" r:id="rId18"/>
    <p:sldId id="3130" r:id="rId19"/>
    <p:sldId id="3206" r:id="rId20"/>
    <p:sldId id="3145" r:id="rId21"/>
    <p:sldId id="3136" r:id="rId22"/>
    <p:sldId id="3128" r:id="rId23"/>
    <p:sldId id="3207" r:id="rId24"/>
    <p:sldId id="320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AF"/>
    <a:srgbClr val="00B050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07" autoAdjust="0"/>
    <p:restoredTop sz="93031" autoAdjust="0"/>
  </p:normalViewPr>
  <p:slideViewPr>
    <p:cSldViewPr>
      <p:cViewPr>
        <p:scale>
          <a:sx n="50" d="100"/>
          <a:sy n="50" d="100"/>
        </p:scale>
        <p:origin x="-450" y="-1500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2602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784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2456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15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1738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34885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3833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6871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8889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5619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1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894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6159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7997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5622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11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499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998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849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81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971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221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1958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39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080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056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63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8683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05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04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32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20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4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169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52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7529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52711" y="2845723"/>
            <a:ext cx="61926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FASHION COLOUR MAKEUP WORK SUMMARY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53315" y="3245254"/>
            <a:ext cx="609208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20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08695" y="1952715"/>
            <a:ext cx="6479920" cy="101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999" cap="all" dirty="0" smtClean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时尚彩妆工作总结</a:t>
            </a:r>
            <a:endParaRPr lang="zh-CN" altLang="en-US" sz="5999" cap="all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73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29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229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542525" y="1719429"/>
            <a:ext cx="3765330" cy="3797141"/>
            <a:chOff x="4306165" y="1925649"/>
            <a:chExt cx="3570288" cy="3600000"/>
          </a:xfrm>
        </p:grpSpPr>
        <p:grpSp>
          <p:nvGrpSpPr>
            <p:cNvPr id="50191" name="Group 1"/>
            <p:cNvGrpSpPr>
              <a:grpSpLocks noChangeAspect="1"/>
            </p:cNvGrpSpPr>
            <p:nvPr/>
          </p:nvGrpSpPr>
          <p:grpSpPr bwMode="auto">
            <a:xfrm rot="-2700000">
              <a:off x="4306165" y="1925649"/>
              <a:ext cx="3570288" cy="3600000"/>
              <a:chOff x="8022565" y="1756836"/>
              <a:chExt cx="3057586" cy="3083031"/>
            </a:xfrm>
          </p:grpSpPr>
          <p:grpSp>
            <p:nvGrpSpPr>
              <p:cNvPr id="50196" name="Group 33"/>
              <p:cNvGrpSpPr>
                <a:grpSpLocks/>
              </p:cNvGrpSpPr>
              <p:nvPr/>
            </p:nvGrpSpPr>
            <p:grpSpPr bwMode="auto">
              <a:xfrm>
                <a:off x="8022565" y="1783300"/>
                <a:ext cx="3057585" cy="3056567"/>
                <a:chOff x="1911669" y="890908"/>
                <a:chExt cx="4768056" cy="4767263"/>
              </a:xfrm>
            </p:grpSpPr>
            <p:sp>
              <p:nvSpPr>
                <p:cNvPr id="34" name="Block Arc 33"/>
                <p:cNvSpPr/>
                <p:nvPr/>
              </p:nvSpPr>
              <p:spPr>
                <a:xfrm>
                  <a:off x="1912418" y="890013"/>
                  <a:ext cx="4768059" cy="4768254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14" name="Group 31"/>
                <p:cNvGrpSpPr>
                  <a:grpSpLocks/>
                </p:cNvGrpSpPr>
                <p:nvPr/>
              </p:nvGrpSpPr>
              <p:grpSpPr bwMode="auto">
                <a:xfrm>
                  <a:off x="2834801" y="1789433"/>
                  <a:ext cx="2921794" cy="2928938"/>
                  <a:chOff x="2429847" y="1482792"/>
                  <a:chExt cx="3877375" cy="3886854"/>
                </a:xfrm>
              </p:grpSpPr>
              <p:sp>
                <p:nvSpPr>
                  <p:cNvPr id="36" name="Block Arc 35"/>
                  <p:cNvSpPr/>
                  <p:nvPr/>
                </p:nvSpPr>
                <p:spPr>
                  <a:xfrm>
                    <a:off x="2426425" y="1456759"/>
                    <a:ext cx="3888198" cy="3891170"/>
                  </a:xfrm>
                  <a:prstGeom prst="blockArc">
                    <a:avLst>
                      <a:gd name="adj1" fmla="val 10792808"/>
                      <a:gd name="adj2" fmla="val 16214982"/>
                      <a:gd name="adj3" fmla="val 15945"/>
                    </a:avLst>
                  </a:prstGeom>
                  <a:solidFill>
                    <a:schemeClr val="accent2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37" name="Block Arc 36"/>
                  <p:cNvSpPr/>
                  <p:nvPr/>
                </p:nvSpPr>
                <p:spPr>
                  <a:xfrm>
                    <a:off x="3538753" y="2528417"/>
                    <a:ext cx="1780918" cy="1769738"/>
                  </a:xfrm>
                  <a:prstGeom prst="blockArc">
                    <a:avLst>
                      <a:gd name="adj1" fmla="val 10792808"/>
                      <a:gd name="adj2" fmla="val 16040204"/>
                      <a:gd name="adj3" fmla="val 25863"/>
                    </a:avLst>
                  </a:prstGeom>
                  <a:solidFill>
                    <a:schemeClr val="accent3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9" name="Block Arc 8"/>
              <p:cNvSpPr/>
              <p:nvPr/>
            </p:nvSpPr>
            <p:spPr bwMode="auto">
              <a:xfrm flipH="1">
                <a:off x="8322740" y="2082664"/>
                <a:ext cx="2455314" cy="2456366"/>
              </a:xfrm>
              <a:prstGeom prst="blockArc">
                <a:avLst>
                  <a:gd name="adj1" fmla="val 10802836"/>
                  <a:gd name="adj2" fmla="val 16193992"/>
                  <a:gd name="adj3" fmla="val 1223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Block Arc 9"/>
              <p:cNvSpPr/>
              <p:nvPr/>
            </p:nvSpPr>
            <p:spPr bwMode="auto">
              <a:xfrm flipH="1">
                <a:off x="8883630" y="2639260"/>
                <a:ext cx="1336419" cy="1317220"/>
              </a:xfrm>
              <a:prstGeom prst="blockArc">
                <a:avLst>
                  <a:gd name="adj1" fmla="val 10792808"/>
                  <a:gd name="adj2" fmla="val 16167251"/>
                  <a:gd name="adj3" fmla="val 17804"/>
                </a:avLst>
              </a:prstGeom>
              <a:solidFill>
                <a:schemeClr val="bg2">
                  <a:lumMod val="7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0" tIns="0" rIns="0" bIns="0" anchor="ctr" anchorCtr="1"/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50199" name="Group 18"/>
              <p:cNvGrpSpPr>
                <a:grpSpLocks/>
              </p:cNvGrpSpPr>
              <p:nvPr/>
            </p:nvGrpSpPr>
            <p:grpSpPr bwMode="auto">
              <a:xfrm>
                <a:off x="8386890" y="2096104"/>
                <a:ext cx="984431" cy="1406067"/>
                <a:chOff x="2479504" y="1378466"/>
                <a:chExt cx="1535140" cy="2193013"/>
              </a:xfrm>
            </p:grpSpPr>
            <p:sp>
              <p:nvSpPr>
                <p:cNvPr id="31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144392" y="1713578"/>
                  <a:ext cx="1009951" cy="33972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1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2792415" y="2355399"/>
                  <a:ext cx="1009949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2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3" name="TextBox 69"/>
                <p:cNvSpPr txBox="1">
                  <a:spLocks noChangeArrowheads="1"/>
                </p:cNvSpPr>
                <p:nvPr/>
              </p:nvSpPr>
              <p:spPr bwMode="auto">
                <a:xfrm rot="2700000">
                  <a:off x="3339752" y="2896587"/>
                  <a:ext cx="1010116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3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56"/>
              <p:cNvGrpSpPr>
                <a:grpSpLocks/>
              </p:cNvGrpSpPr>
              <p:nvPr/>
            </p:nvGrpSpPr>
            <p:grpSpPr bwMode="auto">
              <a:xfrm flipV="1">
                <a:off x="8322878" y="2057098"/>
                <a:ext cx="2456452" cy="2456043"/>
                <a:chOff x="2379982" y="1359220"/>
                <a:chExt cx="3830637" cy="3830639"/>
              </a:xfrm>
              <a:solidFill>
                <a:schemeClr val="bg2">
                  <a:lumMod val="75000"/>
                </a:schemeClr>
              </a:solidFill>
            </p:grpSpPr>
            <p:sp>
              <p:nvSpPr>
                <p:cNvPr id="29" name="Block Arc 28"/>
                <p:cNvSpPr/>
                <p:nvPr/>
              </p:nvSpPr>
              <p:spPr>
                <a:xfrm>
                  <a:off x="2379903" y="1359220"/>
                  <a:ext cx="3830000" cy="3830639"/>
                </a:xfrm>
                <a:prstGeom prst="blockArc">
                  <a:avLst>
                    <a:gd name="adj1" fmla="val 10802836"/>
                    <a:gd name="adj2" fmla="val 16207129"/>
                    <a:gd name="adj3" fmla="val 11613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Block Arc 29"/>
                <p:cNvSpPr/>
                <p:nvPr/>
              </p:nvSpPr>
              <p:spPr bwMode="auto">
                <a:xfrm>
                  <a:off x="3295738" y="2225995"/>
                  <a:ext cx="2041185" cy="2055814"/>
                </a:xfrm>
                <a:prstGeom prst="blockArc">
                  <a:avLst>
                    <a:gd name="adj1" fmla="val 10792808"/>
                    <a:gd name="adj2" fmla="val 16140419"/>
                    <a:gd name="adj3" fmla="val 18385"/>
                  </a:avLst>
                </a:prstGeom>
                <a:solidFill>
                  <a:schemeClr val="bg2">
                    <a:lumMod val="75000"/>
                  </a:schemeClr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201" name="Group 36"/>
              <p:cNvGrpSpPr>
                <a:grpSpLocks/>
              </p:cNvGrpSpPr>
              <p:nvPr/>
            </p:nvGrpSpPr>
            <p:grpSpPr bwMode="auto">
              <a:xfrm flipV="1">
                <a:off x="8023074" y="1756836"/>
                <a:ext cx="3057077" cy="3056567"/>
                <a:chOff x="1911350" y="2526690"/>
                <a:chExt cx="4767263" cy="4767262"/>
              </a:xfrm>
            </p:grpSpPr>
            <p:sp>
              <p:nvSpPr>
                <p:cNvPr id="25" name="Block Arc 24"/>
                <p:cNvSpPr/>
                <p:nvPr/>
              </p:nvSpPr>
              <p:spPr bwMode="auto">
                <a:xfrm flipH="1">
                  <a:off x="1911305" y="2537169"/>
                  <a:ext cx="4768058" cy="4772495"/>
                </a:xfrm>
                <a:prstGeom prst="blockArc">
                  <a:avLst>
                    <a:gd name="adj1" fmla="val 10817486"/>
                    <a:gd name="adj2" fmla="val 16183941"/>
                    <a:gd name="adj3" fmla="val 9951"/>
                  </a:avLst>
                </a:prstGeom>
                <a:solidFill>
                  <a:schemeClr val="accent6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50207" name="Group 31"/>
                <p:cNvGrpSpPr>
                  <a:grpSpLocks/>
                </p:cNvGrpSpPr>
                <p:nvPr/>
              </p:nvGrpSpPr>
              <p:grpSpPr bwMode="auto">
                <a:xfrm flipH="1">
                  <a:off x="2833688" y="3449027"/>
                  <a:ext cx="2905125" cy="2905125"/>
                  <a:chOff x="2451966" y="1514392"/>
                  <a:chExt cx="3855254" cy="3855254"/>
                </a:xfrm>
              </p:grpSpPr>
              <p:sp>
                <p:nvSpPr>
                  <p:cNvPr id="27" name="Block Arc 26"/>
                  <p:cNvSpPr/>
                  <p:nvPr/>
                </p:nvSpPr>
                <p:spPr>
                  <a:xfrm>
                    <a:off x="2437265" y="1528695"/>
                    <a:ext cx="3868503" cy="3868662"/>
                  </a:xfrm>
                  <a:prstGeom prst="blockArc">
                    <a:avLst>
                      <a:gd name="adj1" fmla="val 10792808"/>
                      <a:gd name="adj2" fmla="val 16118087"/>
                      <a:gd name="adj3" fmla="val 14300"/>
                    </a:avLst>
                  </a:prstGeom>
                  <a:solidFill>
                    <a:schemeClr val="accent5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8" name="Block Arc 27"/>
                  <p:cNvSpPr/>
                  <p:nvPr/>
                </p:nvSpPr>
                <p:spPr>
                  <a:xfrm>
                    <a:off x="3415083" y="2576751"/>
                    <a:ext cx="1885016" cy="1772551"/>
                  </a:xfrm>
                  <a:prstGeom prst="blockArc">
                    <a:avLst>
                      <a:gd name="adj1" fmla="val 10792808"/>
                      <a:gd name="adj2" fmla="val 16132623"/>
                      <a:gd name="adj3" fmla="val 24443"/>
                    </a:avLst>
                  </a:prstGeom>
                  <a:solidFill>
                    <a:schemeClr val="accent4"/>
                  </a:solidFill>
                  <a:ln w="9525" cap="flat" cmpd="sng" algn="ctr">
                    <a:noFill/>
                    <a:prstDash val="solid"/>
                  </a:ln>
                  <a:effectLst/>
                </p:spPr>
                <p:txBody>
                  <a:bodyPr lIns="0" tIns="0" rIns="0" bIns="0" anchor="ctr" anchorCtr="1"/>
                  <a:lstStyle/>
                  <a:p>
                    <a:pPr algn="ctr" fontAlgn="auto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140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0202" name="Group 49"/>
              <p:cNvGrpSpPr>
                <a:grpSpLocks/>
              </p:cNvGrpSpPr>
              <p:nvPr/>
            </p:nvGrpSpPr>
            <p:grpSpPr bwMode="auto">
              <a:xfrm rot="10800000">
                <a:off x="9576135" y="3289367"/>
                <a:ext cx="957525" cy="1383187"/>
                <a:chOff x="2827519" y="1107924"/>
                <a:chExt cx="1493180" cy="2157329"/>
              </a:xfrm>
            </p:grpSpPr>
            <p:sp>
              <p:nvSpPr>
                <p:cNvPr id="20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2492406" y="1443037"/>
                  <a:ext cx="1009951" cy="3397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6</a:t>
                  </a:r>
                  <a:endParaRPr lang="nb-NO" sz="1400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126609" y="2092366"/>
                  <a:ext cx="1009951" cy="3397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5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TextBox 69"/>
                <p:cNvSpPr txBox="1">
                  <a:spLocks noChangeArrowheads="1"/>
                </p:cNvSpPr>
                <p:nvPr/>
              </p:nvSpPr>
              <p:spPr bwMode="auto">
                <a:xfrm rot="13500000">
                  <a:off x="3645806" y="2590360"/>
                  <a:ext cx="1010118" cy="3396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spcFirstLastPara="1" lIns="0" tIns="0" rIns="0" bIns="0" anchor="ctr" anchorCtr="1">
                  <a:prstTxWarp prst="textArchUp">
                    <a:avLst/>
                  </a:prstTxWarp>
                  <a:spAutoFit/>
                </a:bodyPr>
                <a:lstStyle/>
                <a:p>
                  <a:pPr algn="ctr" fontAlgn="auto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id-ID" sz="1400" b="1" kern="0" dirty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4</a:t>
                  </a:r>
                  <a:endParaRPr lang="nb-NO" sz="1400" b="1" kern="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0192" name="TextBox 2"/>
            <p:cNvSpPr txBox="1">
              <a:spLocks noChangeArrowheads="1"/>
            </p:cNvSpPr>
            <p:nvPr/>
          </p:nvSpPr>
          <p:spPr bwMode="auto">
            <a:xfrm>
              <a:off x="5722338" y="423452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3" name="TextBox 38"/>
            <p:cNvSpPr txBox="1">
              <a:spLocks noChangeArrowheads="1"/>
            </p:cNvSpPr>
            <p:nvPr/>
          </p:nvSpPr>
          <p:spPr bwMode="auto">
            <a:xfrm>
              <a:off x="5707170" y="4878734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4" name="TextBox 39"/>
            <p:cNvSpPr txBox="1">
              <a:spLocks noChangeArrowheads="1"/>
            </p:cNvSpPr>
            <p:nvPr/>
          </p:nvSpPr>
          <p:spPr bwMode="auto">
            <a:xfrm>
              <a:off x="5729020" y="2980313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5" name="TextBox 40"/>
            <p:cNvSpPr txBox="1">
              <a:spLocks noChangeArrowheads="1"/>
            </p:cNvSpPr>
            <p:nvPr/>
          </p:nvSpPr>
          <p:spPr bwMode="auto">
            <a:xfrm>
              <a:off x="5707169" y="2350191"/>
              <a:ext cx="745587" cy="223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endParaRPr lang="id-ID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8505846" y="2350228"/>
            <a:ext cx="2962254" cy="2472645"/>
            <a:chOff x="7045224" y="1714382"/>
            <a:chExt cx="4137667" cy="2346157"/>
          </a:xfrm>
        </p:grpSpPr>
        <p:sp>
          <p:nvSpPr>
            <p:cNvPr id="50188" name="TextBox 42"/>
            <p:cNvSpPr txBox="1">
              <a:spLocks noChangeArrowheads="1"/>
            </p:cNvSpPr>
            <p:nvPr/>
          </p:nvSpPr>
          <p:spPr bwMode="auto">
            <a:xfrm>
              <a:off x="7045224" y="171438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9" name="TextBox 43"/>
            <p:cNvSpPr txBox="1">
              <a:spLocks noChangeArrowheads="1"/>
            </p:cNvSpPr>
            <p:nvPr/>
          </p:nvSpPr>
          <p:spPr bwMode="auto">
            <a:xfrm>
              <a:off x="7045224" y="3534881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90" name="TextBox 45"/>
            <p:cNvSpPr txBox="1">
              <a:spLocks noChangeArrowheads="1"/>
            </p:cNvSpPr>
            <p:nvPr/>
          </p:nvSpPr>
          <p:spPr bwMode="auto">
            <a:xfrm>
              <a:off x="7045224" y="2624632"/>
              <a:ext cx="4137667" cy="525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46"/>
          <p:cNvGrpSpPr>
            <a:grpSpLocks/>
          </p:cNvGrpSpPr>
          <p:nvPr/>
        </p:nvGrpSpPr>
        <p:grpSpPr bwMode="auto">
          <a:xfrm>
            <a:off x="1336454" y="2350228"/>
            <a:ext cx="3015354" cy="2470970"/>
            <a:chOff x="7045224" y="1717841"/>
            <a:chExt cx="4137667" cy="2342744"/>
          </a:xfrm>
        </p:grpSpPr>
        <p:sp>
          <p:nvSpPr>
            <p:cNvPr id="50185" name="TextBox 47"/>
            <p:cNvSpPr txBox="1">
              <a:spLocks noChangeArrowheads="1"/>
            </p:cNvSpPr>
            <p:nvPr/>
          </p:nvSpPr>
          <p:spPr bwMode="auto">
            <a:xfrm>
              <a:off x="7045224" y="1717841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6" name="TextBox 48"/>
            <p:cNvSpPr txBox="1">
              <a:spLocks noChangeArrowheads="1"/>
            </p:cNvSpPr>
            <p:nvPr/>
          </p:nvSpPr>
          <p:spPr bwMode="auto">
            <a:xfrm>
              <a:off x="7045224" y="3535336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187" name="TextBox 50"/>
            <p:cNvSpPr txBox="1">
              <a:spLocks noChangeArrowheads="1"/>
            </p:cNvSpPr>
            <p:nvPr/>
          </p:nvSpPr>
          <p:spPr bwMode="auto">
            <a:xfrm>
              <a:off x="7045224" y="2626588"/>
              <a:ext cx="4137667" cy="525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62" name="Straight Connector 61"/>
          <p:cNvCxnSpPr/>
          <p:nvPr/>
        </p:nvCxnSpPr>
        <p:spPr>
          <a:xfrm>
            <a:off x="859231" y="5548380"/>
            <a:ext cx="111867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84238" y="5730871"/>
            <a:ext cx="11165510" cy="295466"/>
          </a:xfrm>
          <a:prstGeom prst="rect">
            <a:avLst/>
          </a:prstGeom>
          <a:noFill/>
        </p:spPr>
        <p:txBody>
          <a:bodyPr wrap="square" lIns="0" tIns="0" rIns="0" bIns="0" spcCol="360000">
            <a:spAutoFit/>
          </a:bodyPr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5918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38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755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11585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772799" y="4622104"/>
            <a:ext cx="5582522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947201" y="1834574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2206298" y="2583686"/>
            <a:ext cx="446931" cy="323820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3688853" y="3042555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4486462" y="2183016"/>
            <a:ext cx="447676" cy="324565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517140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2744699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2014986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34856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4223522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4968903" y="4906323"/>
            <a:ext cx="839254" cy="179932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5874258" y="2180032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5694263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2234652" y="3005249"/>
            <a:ext cx="387241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976301" y="2153917"/>
            <a:ext cx="387241" cy="260845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3717951" y="3463371"/>
            <a:ext cx="387241" cy="129900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4459600" y="2579210"/>
            <a:ext cx="387241" cy="2183168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5201999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5906342" y="2568019"/>
            <a:ext cx="386494" cy="2183168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6718874" y="3005249"/>
            <a:ext cx="386494" cy="1757128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274566">
              <a:lnSpc>
                <a:spcPct val="120000"/>
              </a:lnSpc>
              <a:defRPr/>
            </a:pPr>
            <a:endParaRPr lang="es-ES" sz="80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6687536" y="2643376"/>
            <a:ext cx="447676" cy="323820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6506049" y="4902592"/>
            <a:ext cx="838259" cy="179932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7981319" y="2515043"/>
            <a:ext cx="3121795" cy="8863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7981319" y="2261358"/>
            <a:ext cx="1464586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749668" y="5653996"/>
            <a:ext cx="9359415" cy="584964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5029732" y="5223960"/>
            <a:ext cx="1847318" cy="236219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169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174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19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82044" y="0"/>
            <a:ext cx="657635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26496" y="4021733"/>
            <a:ext cx="3704971" cy="1725558"/>
            <a:chOff x="2989865" y="607026"/>
            <a:chExt cx="2633526" cy="1227307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726496" y="1888133"/>
            <a:ext cx="3704971" cy="1725558"/>
            <a:chOff x="2989865" y="607026"/>
            <a:chExt cx="2633526" cy="1227307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459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3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83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09452" y="108482"/>
            <a:ext cx="2807965" cy="2807965"/>
            <a:chOff x="1899616" y="1875374"/>
            <a:chExt cx="4573375" cy="4573375"/>
          </a:xfrm>
        </p:grpSpPr>
        <p:sp>
          <p:nvSpPr>
            <p:cNvPr id="7" name="椭圆 6"/>
            <p:cNvSpPr/>
            <p:nvPr/>
          </p:nvSpPr>
          <p:spPr>
            <a:xfrm>
              <a:off x="1899616" y="1875374"/>
              <a:ext cx="4573375" cy="4573375"/>
            </a:xfrm>
            <a:prstGeom prst="ellipse">
              <a:avLst/>
            </a:prstGeom>
            <a:noFill/>
            <a:ln w="1016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2256431" y="2232189"/>
              <a:ext cx="3859744" cy="385974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429375" y="448"/>
            <a:ext cx="6428228" cy="7231757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方正兰亭纤黑_GBK" panose="02000000000000000000" pitchFamily="2" charset="-122"/>
              <a:ea typeface="方正兰亭纤黑_GBK" panose="02000000000000000000" pitchFamily="2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567054" y="1723899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7830898" y="2125777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7830899" y="1875728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2" name="椭圆 41"/>
          <p:cNvSpPr/>
          <p:nvPr/>
        </p:nvSpPr>
        <p:spPr>
          <a:xfrm>
            <a:off x="6567054" y="2916447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23"/>
          <p:cNvSpPr txBox="1"/>
          <p:nvPr/>
        </p:nvSpPr>
        <p:spPr>
          <a:xfrm>
            <a:off x="7830898" y="3318325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24"/>
          <p:cNvSpPr txBox="1"/>
          <p:nvPr/>
        </p:nvSpPr>
        <p:spPr>
          <a:xfrm>
            <a:off x="7830899" y="3068276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5" name="椭圆 44"/>
          <p:cNvSpPr/>
          <p:nvPr/>
        </p:nvSpPr>
        <p:spPr>
          <a:xfrm>
            <a:off x="6567054" y="4099058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7830898" y="45009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7830899" y="42508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48" name="椭圆 47"/>
          <p:cNvSpPr/>
          <p:nvPr/>
        </p:nvSpPr>
        <p:spPr>
          <a:xfrm>
            <a:off x="6567054" y="5331358"/>
            <a:ext cx="830312" cy="8303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7830898" y="5733236"/>
            <a:ext cx="2254808" cy="304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Please replace the written content</a:t>
            </a:r>
            <a:endParaRPr lang="en-GB" altLang="zh-CN" sz="105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7830899" y="5483187"/>
            <a:ext cx="1800271" cy="3692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1" name="矩形 50"/>
          <p:cNvSpPr/>
          <p:nvPr/>
        </p:nvSpPr>
        <p:spPr>
          <a:xfrm>
            <a:off x="1078162" y="1543390"/>
            <a:ext cx="1313018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4400" dirty="0">
                <a:solidFill>
                  <a:schemeClr val="bg1"/>
                </a:solidFill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2" name="矩形 51"/>
          <p:cNvSpPr/>
          <p:nvPr/>
        </p:nvSpPr>
        <p:spPr>
          <a:xfrm>
            <a:off x="669447" y="923736"/>
            <a:ext cx="2130450" cy="7693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44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45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400"/>
                            </p:stCondLst>
                            <p:childTnLst>
                              <p:par>
                                <p:cTn id="5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00"/>
                            </p:stCondLst>
                            <p:childTnLst>
                              <p:par>
                                <p:cTn id="6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900"/>
                            </p:stCondLst>
                            <p:childTnLst>
                              <p:par>
                                <p:cTn id="7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4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/>
      <p:bldP spid="5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851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03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52711" y="2703641"/>
            <a:ext cx="54726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FASHION COLOUR MAKEUP WORK SUMMARY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24719" y="3031015"/>
            <a:ext cx="5219370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bg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bg1"/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52711" y="1888133"/>
            <a:ext cx="64799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55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6" grpId="1"/>
          <p:bldP spid="8" grpId="0"/>
          <p:bldP spid="8" grpId="1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69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09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665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2880237" y="4705502"/>
            <a:ext cx="2043356" cy="1769966"/>
            <a:chOff x="5097085" y="4489719"/>
            <a:chExt cx="2125426" cy="1841056"/>
          </a:xfrm>
        </p:grpSpPr>
        <p:sp>
          <p:nvSpPr>
            <p:cNvPr id="79" name="Freeform 14"/>
            <p:cNvSpPr>
              <a:spLocks/>
            </p:cNvSpPr>
            <p:nvPr/>
          </p:nvSpPr>
          <p:spPr bwMode="auto">
            <a:xfrm>
              <a:off x="5451323" y="4693191"/>
              <a:ext cx="1415725" cy="1637583"/>
            </a:xfrm>
            <a:custGeom>
              <a:avLst/>
              <a:gdLst>
                <a:gd name="T0" fmla="*/ 577 w 1155"/>
                <a:gd name="T1" fmla="*/ 0 h 1336"/>
                <a:gd name="T2" fmla="*/ 0 w 1155"/>
                <a:gd name="T3" fmla="*/ 335 h 1336"/>
                <a:gd name="T4" fmla="*/ 0 w 1155"/>
                <a:gd name="T5" fmla="*/ 1004 h 1336"/>
                <a:gd name="T6" fmla="*/ 577 w 1155"/>
                <a:gd name="T7" fmla="*/ 1336 h 1336"/>
                <a:gd name="T8" fmla="*/ 1155 w 1155"/>
                <a:gd name="T9" fmla="*/ 1004 h 1336"/>
                <a:gd name="T10" fmla="*/ 1155 w 1155"/>
                <a:gd name="T11" fmla="*/ 335 h 1336"/>
                <a:gd name="T12" fmla="*/ 577 w 1155"/>
                <a:gd name="T13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1336">
                  <a:moveTo>
                    <a:pt x="577" y="0"/>
                  </a:moveTo>
                  <a:lnTo>
                    <a:pt x="0" y="335"/>
                  </a:lnTo>
                  <a:lnTo>
                    <a:pt x="0" y="1004"/>
                  </a:lnTo>
                  <a:lnTo>
                    <a:pt x="577" y="1336"/>
                  </a:lnTo>
                  <a:lnTo>
                    <a:pt x="1155" y="1004"/>
                  </a:lnTo>
                  <a:lnTo>
                    <a:pt x="1155" y="335"/>
                  </a:lnTo>
                  <a:lnTo>
                    <a:pt x="577" y="0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9C622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7"/>
            <p:cNvSpPr>
              <a:spLocks/>
            </p:cNvSpPr>
            <p:nvPr/>
          </p:nvSpPr>
          <p:spPr bwMode="auto">
            <a:xfrm>
              <a:off x="5451323" y="4693191"/>
              <a:ext cx="709701" cy="817566"/>
            </a:xfrm>
            <a:custGeom>
              <a:avLst/>
              <a:gdLst>
                <a:gd name="T0" fmla="*/ 579 w 579"/>
                <a:gd name="T1" fmla="*/ 3 h 667"/>
                <a:gd name="T2" fmla="*/ 577 w 579"/>
                <a:gd name="T3" fmla="*/ 0 h 667"/>
                <a:gd name="T4" fmla="*/ 3 w 579"/>
                <a:gd name="T5" fmla="*/ 335 h 667"/>
                <a:gd name="T6" fmla="*/ 0 w 579"/>
                <a:gd name="T7" fmla="*/ 335 h 667"/>
                <a:gd name="T8" fmla="*/ 0 w 579"/>
                <a:gd name="T9" fmla="*/ 335 h 667"/>
                <a:gd name="T10" fmla="*/ 0 w 579"/>
                <a:gd name="T11" fmla="*/ 335 h 667"/>
                <a:gd name="T12" fmla="*/ 3 w 579"/>
                <a:gd name="T13" fmla="*/ 335 h 667"/>
                <a:gd name="T14" fmla="*/ 577 w 579"/>
                <a:gd name="T15" fmla="*/ 667 h 667"/>
                <a:gd name="T16" fmla="*/ 579 w 579"/>
                <a:gd name="T17" fmla="*/ 667 h 667"/>
                <a:gd name="T18" fmla="*/ 579 w 579"/>
                <a:gd name="T19" fmla="*/ 3 h 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9" h="667">
                  <a:moveTo>
                    <a:pt x="579" y="3"/>
                  </a:moveTo>
                  <a:lnTo>
                    <a:pt x="577" y="0"/>
                  </a:lnTo>
                  <a:lnTo>
                    <a:pt x="3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0" y="335"/>
                  </a:lnTo>
                  <a:lnTo>
                    <a:pt x="3" y="335"/>
                  </a:lnTo>
                  <a:lnTo>
                    <a:pt x="577" y="667"/>
                  </a:lnTo>
                  <a:lnTo>
                    <a:pt x="579" y="667"/>
                  </a:lnTo>
                  <a:lnTo>
                    <a:pt x="579" y="3"/>
                  </a:lnTo>
                  <a:close/>
                </a:path>
              </a:pathLst>
            </a:custGeom>
            <a:gradFill>
              <a:gsLst>
                <a:gs pos="0">
                  <a:srgbClr val="AA6F39"/>
                </a:gs>
                <a:gs pos="100000">
                  <a:srgbClr val="A16A34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18"/>
            <p:cNvSpPr>
              <a:spLocks/>
            </p:cNvSpPr>
            <p:nvPr/>
          </p:nvSpPr>
          <p:spPr bwMode="auto">
            <a:xfrm>
              <a:off x="5097085" y="4489719"/>
              <a:ext cx="1061487" cy="614094"/>
            </a:xfrm>
            <a:custGeom>
              <a:avLst/>
              <a:gdLst>
                <a:gd name="T0" fmla="*/ 0 w 866"/>
                <a:gd name="T1" fmla="*/ 335 h 501"/>
                <a:gd name="T2" fmla="*/ 289 w 866"/>
                <a:gd name="T3" fmla="*/ 501 h 501"/>
                <a:gd name="T4" fmla="*/ 866 w 866"/>
                <a:gd name="T5" fmla="*/ 166 h 501"/>
                <a:gd name="T6" fmla="*/ 579 w 866"/>
                <a:gd name="T7" fmla="*/ 0 h 501"/>
                <a:gd name="T8" fmla="*/ 0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0" y="335"/>
                  </a:moveTo>
                  <a:lnTo>
                    <a:pt x="289" y="501"/>
                  </a:lnTo>
                  <a:lnTo>
                    <a:pt x="866" y="166"/>
                  </a:lnTo>
                  <a:lnTo>
                    <a:pt x="579" y="0"/>
                  </a:lnTo>
                  <a:lnTo>
                    <a:pt x="0" y="335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19"/>
            <p:cNvSpPr>
              <a:spLocks/>
            </p:cNvSpPr>
            <p:nvPr/>
          </p:nvSpPr>
          <p:spPr bwMode="auto">
            <a:xfrm>
              <a:off x="6161024" y="4489719"/>
              <a:ext cx="1061487" cy="614094"/>
            </a:xfrm>
            <a:custGeom>
              <a:avLst/>
              <a:gdLst>
                <a:gd name="T0" fmla="*/ 866 w 866"/>
                <a:gd name="T1" fmla="*/ 335 h 501"/>
                <a:gd name="T2" fmla="*/ 576 w 866"/>
                <a:gd name="T3" fmla="*/ 501 h 501"/>
                <a:gd name="T4" fmla="*/ 0 w 866"/>
                <a:gd name="T5" fmla="*/ 169 h 501"/>
                <a:gd name="T6" fmla="*/ 287 w 866"/>
                <a:gd name="T7" fmla="*/ 0 h 501"/>
                <a:gd name="T8" fmla="*/ 866 w 866"/>
                <a:gd name="T9" fmla="*/ 335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335"/>
                  </a:moveTo>
                  <a:lnTo>
                    <a:pt x="576" y="501"/>
                  </a:lnTo>
                  <a:lnTo>
                    <a:pt x="0" y="169"/>
                  </a:lnTo>
                  <a:lnTo>
                    <a:pt x="287" y="0"/>
                  </a:lnTo>
                  <a:lnTo>
                    <a:pt x="866" y="335"/>
                  </a:lnTo>
                  <a:close/>
                </a:path>
              </a:pathLst>
            </a:custGeom>
            <a:gradFill>
              <a:gsLst>
                <a:gs pos="0">
                  <a:srgbClr val="DC9D54"/>
                </a:gs>
                <a:gs pos="100000">
                  <a:srgbClr val="FFBB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16"/>
            <p:cNvSpPr>
              <a:spLocks/>
            </p:cNvSpPr>
            <p:nvPr/>
          </p:nvSpPr>
          <p:spPr bwMode="auto">
            <a:xfrm>
              <a:off x="5451323" y="5103813"/>
              <a:ext cx="709701" cy="1226962"/>
            </a:xfrm>
            <a:custGeom>
              <a:avLst/>
              <a:gdLst>
                <a:gd name="T0" fmla="*/ 3 w 579"/>
                <a:gd name="T1" fmla="*/ 0 h 1001"/>
                <a:gd name="T2" fmla="*/ 0 w 579"/>
                <a:gd name="T3" fmla="*/ 0 h 1001"/>
                <a:gd name="T4" fmla="*/ 0 w 579"/>
                <a:gd name="T5" fmla="*/ 669 h 1001"/>
                <a:gd name="T6" fmla="*/ 577 w 579"/>
                <a:gd name="T7" fmla="*/ 1001 h 1001"/>
                <a:gd name="T8" fmla="*/ 579 w 579"/>
                <a:gd name="T9" fmla="*/ 1001 h 1001"/>
                <a:gd name="T10" fmla="*/ 579 w 579"/>
                <a:gd name="T11" fmla="*/ 332 h 1001"/>
                <a:gd name="T12" fmla="*/ 577 w 579"/>
                <a:gd name="T13" fmla="*/ 332 h 1001"/>
                <a:gd name="T14" fmla="*/ 3 w 579"/>
                <a:gd name="T15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1001">
                  <a:moveTo>
                    <a:pt x="3" y="0"/>
                  </a:moveTo>
                  <a:lnTo>
                    <a:pt x="0" y="0"/>
                  </a:lnTo>
                  <a:lnTo>
                    <a:pt x="0" y="669"/>
                  </a:lnTo>
                  <a:lnTo>
                    <a:pt x="577" y="1001"/>
                  </a:lnTo>
                  <a:lnTo>
                    <a:pt x="579" y="1001"/>
                  </a:lnTo>
                  <a:lnTo>
                    <a:pt x="579" y="332"/>
                  </a:lnTo>
                  <a:lnTo>
                    <a:pt x="577" y="332"/>
                  </a:lnTo>
                  <a:lnTo>
                    <a:pt x="3" y="0"/>
                  </a:lnTo>
                  <a:close/>
                </a:path>
              </a:pathLst>
            </a:custGeom>
            <a:gradFill>
              <a:gsLst>
                <a:gs pos="0">
                  <a:srgbClr val="CB8F4D"/>
                </a:gs>
                <a:gs pos="100000">
                  <a:srgbClr val="A16C38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Freeform 20"/>
            <p:cNvSpPr>
              <a:spLocks/>
            </p:cNvSpPr>
            <p:nvPr/>
          </p:nvSpPr>
          <p:spPr bwMode="auto">
            <a:xfrm>
              <a:off x="5097085" y="5103813"/>
              <a:ext cx="1063939" cy="614094"/>
            </a:xfrm>
            <a:custGeom>
              <a:avLst/>
              <a:gdLst>
                <a:gd name="T0" fmla="*/ 0 w 868"/>
                <a:gd name="T1" fmla="*/ 166 h 501"/>
                <a:gd name="T2" fmla="*/ 289 w 868"/>
                <a:gd name="T3" fmla="*/ 0 h 501"/>
                <a:gd name="T4" fmla="*/ 868 w 868"/>
                <a:gd name="T5" fmla="*/ 332 h 501"/>
                <a:gd name="T6" fmla="*/ 579 w 868"/>
                <a:gd name="T7" fmla="*/ 501 h 501"/>
                <a:gd name="T8" fmla="*/ 0 w 868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501">
                  <a:moveTo>
                    <a:pt x="0" y="166"/>
                  </a:moveTo>
                  <a:lnTo>
                    <a:pt x="289" y="0"/>
                  </a:lnTo>
                  <a:lnTo>
                    <a:pt x="868" y="332"/>
                  </a:lnTo>
                  <a:lnTo>
                    <a:pt x="579" y="501"/>
                  </a:lnTo>
                  <a:lnTo>
                    <a:pt x="0" y="166"/>
                  </a:lnTo>
                  <a:close/>
                </a:path>
              </a:pathLst>
            </a:custGeom>
            <a:gradFill>
              <a:gsLst>
                <a:gs pos="0">
                  <a:srgbClr val="D69B59"/>
                </a:gs>
                <a:gs pos="100000">
                  <a:srgbClr val="FEBA6F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21"/>
            <p:cNvSpPr>
              <a:spLocks/>
            </p:cNvSpPr>
            <p:nvPr/>
          </p:nvSpPr>
          <p:spPr bwMode="auto">
            <a:xfrm>
              <a:off x="6161024" y="5103813"/>
              <a:ext cx="1061487" cy="614094"/>
            </a:xfrm>
            <a:custGeom>
              <a:avLst/>
              <a:gdLst>
                <a:gd name="T0" fmla="*/ 866 w 866"/>
                <a:gd name="T1" fmla="*/ 166 h 501"/>
                <a:gd name="T2" fmla="*/ 576 w 866"/>
                <a:gd name="T3" fmla="*/ 0 h 501"/>
                <a:gd name="T4" fmla="*/ 0 w 866"/>
                <a:gd name="T5" fmla="*/ 332 h 501"/>
                <a:gd name="T6" fmla="*/ 287 w 866"/>
                <a:gd name="T7" fmla="*/ 501 h 501"/>
                <a:gd name="T8" fmla="*/ 866 w 866"/>
                <a:gd name="T9" fmla="*/ 166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501">
                  <a:moveTo>
                    <a:pt x="866" y="166"/>
                  </a:moveTo>
                  <a:lnTo>
                    <a:pt x="576" y="0"/>
                  </a:lnTo>
                  <a:lnTo>
                    <a:pt x="0" y="332"/>
                  </a:lnTo>
                  <a:lnTo>
                    <a:pt x="287" y="501"/>
                  </a:lnTo>
                  <a:lnTo>
                    <a:pt x="866" y="166"/>
                  </a:lnTo>
                  <a:close/>
                </a:path>
              </a:pathLst>
            </a:custGeom>
            <a:gradFill>
              <a:gsLst>
                <a:gs pos="0">
                  <a:srgbClr val="D99C5B"/>
                </a:gs>
                <a:gs pos="100000">
                  <a:srgbClr val="FEBC6E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27119" tIns="13560" rIns="27119" bIns="1356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id-ID" sz="118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1948757" y="1741744"/>
            <a:ext cx="3906316" cy="3685116"/>
            <a:chOff x="1593653" y="1193226"/>
            <a:chExt cx="8916937" cy="8412003"/>
          </a:xfrm>
        </p:grpSpPr>
        <p:grpSp>
          <p:nvGrpSpPr>
            <p:cNvPr id="87" name="Group 86"/>
            <p:cNvGrpSpPr/>
            <p:nvPr/>
          </p:nvGrpSpPr>
          <p:grpSpPr>
            <a:xfrm>
              <a:off x="1593653" y="1193226"/>
              <a:ext cx="8916937" cy="8412003"/>
              <a:chOff x="1906641" y="2079025"/>
              <a:chExt cx="8916937" cy="8412003"/>
            </a:xfrm>
          </p:grpSpPr>
          <p:sp>
            <p:nvSpPr>
              <p:cNvPr id="102" name="AutoShape 191"/>
              <p:cNvSpPr>
                <a:spLocks/>
              </p:cNvSpPr>
              <p:nvPr/>
            </p:nvSpPr>
            <p:spPr bwMode="auto">
              <a:xfrm>
                <a:off x="6352334" y="2079025"/>
                <a:ext cx="1752302" cy="20508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9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4" y="18457"/>
                      <a:pt x="21600" y="14326"/>
                      <a:pt x="21600" y="9228"/>
                    </a:cubicBezTo>
                    <a:cubicBezTo>
                      <a:pt x="21600" y="4131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92"/>
              <p:cNvSpPr>
                <a:spLocks/>
              </p:cNvSpPr>
              <p:nvPr/>
            </p:nvSpPr>
            <p:spPr bwMode="auto">
              <a:xfrm>
                <a:off x="5313302" y="7360485"/>
                <a:ext cx="2674229" cy="313054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2" y="15677"/>
                      <a:pt x="5487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1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AutoShape 193"/>
              <p:cNvSpPr>
                <a:spLocks/>
              </p:cNvSpPr>
              <p:nvPr/>
            </p:nvSpPr>
            <p:spPr bwMode="auto">
              <a:xfrm>
                <a:off x="7478662" y="7087894"/>
                <a:ext cx="2186651" cy="25619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5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AutoShape 194"/>
              <p:cNvSpPr>
                <a:spLocks/>
              </p:cNvSpPr>
              <p:nvPr/>
            </p:nvSpPr>
            <p:spPr bwMode="auto">
              <a:xfrm>
                <a:off x="6863333" y="4992347"/>
                <a:ext cx="2697650" cy="31582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6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9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AutoShape 195"/>
              <p:cNvSpPr>
                <a:spLocks/>
              </p:cNvSpPr>
              <p:nvPr/>
            </p:nvSpPr>
            <p:spPr bwMode="auto">
              <a:xfrm>
                <a:off x="5551769" y="3476057"/>
                <a:ext cx="2401696" cy="281110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AutoShape 196"/>
              <p:cNvSpPr>
                <a:spLocks/>
              </p:cNvSpPr>
              <p:nvPr/>
            </p:nvSpPr>
            <p:spPr bwMode="auto">
              <a:xfrm>
                <a:off x="9043597" y="5418271"/>
                <a:ext cx="1779981" cy="208276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2674"/>
                      <a:pt x="2211" y="15677"/>
                      <a:pt x="5486" y="17262"/>
                    </a:cubicBezTo>
                    <a:lnTo>
                      <a:pt x="5948" y="21600"/>
                    </a:lnTo>
                    <a:lnTo>
                      <a:pt x="10309" y="18447"/>
                    </a:lnTo>
                    <a:cubicBezTo>
                      <a:pt x="10472" y="18453"/>
                      <a:pt x="10635" y="18457"/>
                      <a:pt x="10800" y="18457"/>
                    </a:cubicBezTo>
                    <a:cubicBezTo>
                      <a:pt x="16765" y="18457"/>
                      <a:pt x="21600" y="14325"/>
                      <a:pt x="21600" y="9228"/>
                    </a:cubicBezTo>
                    <a:cubicBezTo>
                      <a:pt x="21600" y="4132"/>
                      <a:pt x="16765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97"/>
              <p:cNvSpPr>
                <a:spLocks/>
              </p:cNvSpPr>
              <p:nvPr/>
            </p:nvSpPr>
            <p:spPr bwMode="auto">
              <a:xfrm>
                <a:off x="1906641" y="4055314"/>
                <a:ext cx="1754431" cy="205295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8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98"/>
              <p:cNvSpPr>
                <a:spLocks/>
              </p:cNvSpPr>
              <p:nvPr/>
            </p:nvSpPr>
            <p:spPr bwMode="auto">
              <a:xfrm>
                <a:off x="5381436" y="5878269"/>
                <a:ext cx="1907730" cy="223397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5" y="0"/>
                      <a:pt x="0" y="4131"/>
                      <a:pt x="0" y="9228"/>
                    </a:cubicBezTo>
                    <a:cubicBezTo>
                      <a:pt x="0" y="14325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1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AutoShape 199"/>
              <p:cNvSpPr>
                <a:spLocks/>
              </p:cNvSpPr>
              <p:nvPr/>
            </p:nvSpPr>
            <p:spPr bwMode="auto">
              <a:xfrm>
                <a:off x="2074845" y="5912343"/>
                <a:ext cx="1826822" cy="21360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1"/>
                      <a:pt x="16765" y="0"/>
                      <a:pt x="10800" y="0"/>
                    </a:cubicBezTo>
                    <a:cubicBezTo>
                      <a:pt x="4836" y="0"/>
                      <a:pt x="0" y="4131"/>
                      <a:pt x="0" y="9228"/>
                    </a:cubicBezTo>
                    <a:cubicBezTo>
                      <a:pt x="0" y="14325"/>
                      <a:pt x="4836" y="18457"/>
                      <a:pt x="10800" y="18457"/>
                    </a:cubicBezTo>
                    <a:cubicBezTo>
                      <a:pt x="10964" y="18457"/>
                      <a:pt x="11127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AutoShape 200"/>
              <p:cNvSpPr>
                <a:spLocks/>
              </p:cNvSpPr>
              <p:nvPr/>
            </p:nvSpPr>
            <p:spPr bwMode="auto">
              <a:xfrm>
                <a:off x="3337439" y="6830210"/>
                <a:ext cx="2376146" cy="278554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9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5" y="0"/>
                      <a:pt x="0" y="4132"/>
                      <a:pt x="0" y="9229"/>
                    </a:cubicBezTo>
                    <a:cubicBezTo>
                      <a:pt x="0" y="14326"/>
                      <a:pt x="4835" y="18457"/>
                      <a:pt x="10800" y="18457"/>
                    </a:cubicBezTo>
                    <a:cubicBezTo>
                      <a:pt x="10964" y="18457"/>
                      <a:pt x="11128" y="18453"/>
                      <a:pt x="11290" y="18446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5"/>
                      <a:pt x="21600" y="9229"/>
                    </a:cubicBezTo>
                    <a:close/>
                    <a:moveTo>
                      <a:pt x="21600" y="9229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AutoShape 201"/>
              <p:cNvSpPr>
                <a:spLocks/>
              </p:cNvSpPr>
              <p:nvPr/>
            </p:nvSpPr>
            <p:spPr bwMode="auto">
              <a:xfrm>
                <a:off x="3133039" y="4172443"/>
                <a:ext cx="2921212" cy="342656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0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7"/>
                      <a:pt x="10800" y="18457"/>
                    </a:cubicBezTo>
                    <a:cubicBezTo>
                      <a:pt x="10965" y="18457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AutoShape 202"/>
              <p:cNvSpPr>
                <a:spLocks/>
              </p:cNvSpPr>
              <p:nvPr/>
            </p:nvSpPr>
            <p:spPr bwMode="auto">
              <a:xfrm>
                <a:off x="7921528" y="3099114"/>
                <a:ext cx="2133422" cy="25023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132"/>
                      <a:pt x="0" y="9228"/>
                    </a:cubicBezTo>
                    <a:cubicBezTo>
                      <a:pt x="0" y="12674"/>
                      <a:pt x="2212" y="15677"/>
                      <a:pt x="5486" y="17262"/>
                    </a:cubicBezTo>
                    <a:lnTo>
                      <a:pt x="5948" y="21600"/>
                    </a:lnTo>
                    <a:lnTo>
                      <a:pt x="10310" y="18447"/>
                    </a:lnTo>
                    <a:cubicBezTo>
                      <a:pt x="10473" y="18453"/>
                      <a:pt x="10636" y="18457"/>
                      <a:pt x="10800" y="18457"/>
                    </a:cubicBezTo>
                    <a:cubicBezTo>
                      <a:pt x="16765" y="18457"/>
                      <a:pt x="21600" y="14326"/>
                      <a:pt x="21600" y="9228"/>
                    </a:cubicBezTo>
                    <a:cubicBezTo>
                      <a:pt x="21600" y="4132"/>
                      <a:pt x="16764" y="0"/>
                      <a:pt x="10800" y="0"/>
                    </a:cubicBezTo>
                    <a:close/>
                    <a:moveTo>
                      <a:pt x="10800" y="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  <a:defRPr/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203"/>
              <p:cNvSpPr>
                <a:spLocks/>
              </p:cNvSpPr>
              <p:nvPr/>
            </p:nvSpPr>
            <p:spPr bwMode="auto">
              <a:xfrm>
                <a:off x="3558872" y="2419765"/>
                <a:ext cx="2146197" cy="251295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1600" y="9228"/>
                    </a:moveTo>
                    <a:cubicBezTo>
                      <a:pt x="21600" y="4132"/>
                      <a:pt x="16765" y="0"/>
                      <a:pt x="10801" y="0"/>
                    </a:cubicBezTo>
                    <a:cubicBezTo>
                      <a:pt x="4836" y="0"/>
                      <a:pt x="0" y="4132"/>
                      <a:pt x="0" y="9228"/>
                    </a:cubicBezTo>
                    <a:cubicBezTo>
                      <a:pt x="0" y="14326"/>
                      <a:pt x="4836" y="18458"/>
                      <a:pt x="10801" y="18458"/>
                    </a:cubicBezTo>
                    <a:cubicBezTo>
                      <a:pt x="10965" y="18458"/>
                      <a:pt x="11128" y="18453"/>
                      <a:pt x="11290" y="18447"/>
                    </a:cubicBezTo>
                    <a:lnTo>
                      <a:pt x="15652" y="21600"/>
                    </a:lnTo>
                    <a:lnTo>
                      <a:pt x="16114" y="17262"/>
                    </a:lnTo>
                    <a:cubicBezTo>
                      <a:pt x="19389" y="15677"/>
                      <a:pt x="21600" y="12674"/>
                      <a:pt x="21600" y="9228"/>
                    </a:cubicBezTo>
                    <a:close/>
                    <a:moveTo>
                      <a:pt x="21600" y="9228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20000"/>
                  </a:lnSpc>
                </a:pPr>
                <a:endParaRPr lang="en-US" sz="118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8" name="Text Placeholder 1"/>
            <p:cNvSpPr txBox="1">
              <a:spLocks/>
            </p:cNvSpPr>
            <p:nvPr/>
          </p:nvSpPr>
          <p:spPr>
            <a:xfrm>
              <a:off x="3678521" y="2183853"/>
              <a:ext cx="1222967" cy="905869"/>
            </a:xfrm>
            <a:prstGeom prst="rect">
              <a:avLst/>
            </a:prstGeom>
          </p:spPr>
          <p:txBody>
            <a:bodyPr vert="horz" lIns="0" tIns="30803" rIns="0" bIns="30803" anchor="ctr"/>
            <a:lstStyle>
              <a:lvl1pPr marL="0" indent="0" algn="ctr" defTabSz="457200" rtl="0" eaLnBrk="1" latinLnBrk="0" hangingPunct="1">
                <a:lnSpc>
                  <a:spcPct val="100000"/>
                </a:lnSpc>
                <a:spcBef>
                  <a:spcPts val="0"/>
                </a:spcBef>
                <a:buFont typeface="Arial"/>
                <a:buNone/>
                <a:defRPr sz="3700" b="1" kern="1200">
                  <a:solidFill>
                    <a:schemeClr val="bg1"/>
                  </a:solidFill>
                  <a:latin typeface="FontAwesome"/>
                  <a:ea typeface="+mn-ea"/>
                  <a:cs typeface="FontAwesome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</a:pPr>
              <a:endParaRPr lang="en-US" sz="1097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235205" y="4018182"/>
              <a:ext cx="2155982" cy="13534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9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总结</a:t>
              </a:r>
              <a:endParaRPr lang="en-US" sz="296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6952867" y="4770929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不足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404208" y="7235534"/>
              <a:ext cx="1812021" cy="11245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37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经验</a:t>
              </a:r>
              <a:endParaRPr lang="en-US" sz="237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601022" y="3218227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情况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493006" y="2013833"/>
              <a:ext cx="1672973" cy="103320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13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目标</a:t>
              </a:r>
              <a:endParaRPr lang="en-US" sz="2076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8860841" y="4939839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提升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501785" y="6561848"/>
              <a:ext cx="1570516" cy="964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95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FontAwesome"/>
                  <a:sym typeface="Arial" panose="020B0604020202020204" pitchFamily="34" charset="0"/>
                </a:rPr>
                <a:t>计划</a:t>
              </a:r>
              <a:endParaRPr lang="en-US" sz="192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Rounded Rectangle 9"/>
          <p:cNvSpPr/>
          <p:nvPr/>
        </p:nvSpPr>
        <p:spPr>
          <a:xfrm>
            <a:off x="6336621" y="2230708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Rounded Rectangle 12"/>
          <p:cNvSpPr/>
          <p:nvPr/>
        </p:nvSpPr>
        <p:spPr>
          <a:xfrm>
            <a:off x="6336621" y="3773135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15"/>
          <p:cNvSpPr/>
          <p:nvPr/>
        </p:nvSpPr>
        <p:spPr>
          <a:xfrm>
            <a:off x="6336621" y="5313746"/>
            <a:ext cx="867022" cy="86786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1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6434028" y="2301876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6434028" y="3858023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6434028" y="5391379"/>
            <a:ext cx="672208" cy="715516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335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6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7507592" y="2226416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7507592" y="2651290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7507592" y="3767935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7507592" y="4175976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507592" y="5309454"/>
            <a:ext cx="1925373" cy="295958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7507592" y="5700661"/>
            <a:ext cx="2789469" cy="6335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942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810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1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69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5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80" name="Freeform 5"/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6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6"/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4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87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3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96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22" name="Freeform 6"/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chemeClr val="accent5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accent6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8"/>
            <a:ext cx="1139808" cy="909231"/>
            <a:chOff x="1541683" y="2139889"/>
            <a:chExt cx="1244826" cy="992744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2"/>
            <a:ext cx="1127016" cy="919436"/>
            <a:chOff x="1548669" y="2139889"/>
            <a:chExt cx="1230855" cy="1003886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8"/>
            <a:ext cx="1095912" cy="909912"/>
            <a:chOff x="1565654" y="2139889"/>
            <a:chExt cx="1196886" cy="993487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5"/>
            <a:ext cx="1073235" cy="905026"/>
            <a:chOff x="1532610" y="2139889"/>
            <a:chExt cx="1262975" cy="988153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7"/>
            <a:ext cx="1089765" cy="905026"/>
            <a:chOff x="1569010" y="2139889"/>
            <a:chExt cx="1190173" cy="988153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687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2"/>
            <a:ext cx="1095781" cy="915231"/>
            <a:chOff x="1519344" y="2139889"/>
            <a:chExt cx="1289506" cy="999295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4496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200"/>
              <a:ext cx="1289506" cy="6879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223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807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308695" y="43966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713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9E376E2-7FCC-4B4A-9011-8F5CAA2C3A8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47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1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21E0E"/>
      </a:accent1>
      <a:accent2>
        <a:srgbClr val="FF7C73"/>
      </a:accent2>
      <a:accent3>
        <a:srgbClr val="F21E0E"/>
      </a:accent3>
      <a:accent4>
        <a:srgbClr val="FF7C73"/>
      </a:accent4>
      <a:accent5>
        <a:srgbClr val="F21E0E"/>
      </a:accent5>
      <a:accent6>
        <a:srgbClr val="FF7C73"/>
      </a:accent6>
      <a:hlink>
        <a:srgbClr val="F21E0E"/>
      </a:hlink>
      <a:folHlink>
        <a:srgbClr val="FF7C7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3268</Words>
  <Application>Microsoft Office PowerPoint</Application>
  <PresentationFormat>自定义</PresentationFormat>
  <Paragraphs>243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时尚美容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2018-12-29T06:52:17Z</dcterms:modified>
</cp:coreProperties>
</file>