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3" r:id="rId2"/>
  </p:sldMasterIdLst>
  <p:notesMasterIdLst>
    <p:notesMasterId r:id="rId26"/>
  </p:notesMasterIdLst>
  <p:handoutMasterIdLst>
    <p:handoutMasterId r:id="rId27"/>
  </p:handoutMasterIdLst>
  <p:sldIdLst>
    <p:sldId id="3118" r:id="rId3"/>
    <p:sldId id="3125" r:id="rId4"/>
    <p:sldId id="3126" r:id="rId5"/>
    <p:sldId id="3098" r:id="rId6"/>
    <p:sldId id="3099" r:id="rId7"/>
    <p:sldId id="3100" r:id="rId8"/>
    <p:sldId id="3101" r:id="rId9"/>
    <p:sldId id="3127" r:id="rId10"/>
    <p:sldId id="3094" r:id="rId11"/>
    <p:sldId id="3087" r:id="rId12"/>
    <p:sldId id="3092" r:id="rId13"/>
    <p:sldId id="3093" r:id="rId14"/>
    <p:sldId id="3128" r:id="rId15"/>
    <p:sldId id="3091" r:id="rId16"/>
    <p:sldId id="3088" r:id="rId17"/>
    <p:sldId id="3089" r:id="rId18"/>
    <p:sldId id="3096" r:id="rId19"/>
    <p:sldId id="3129" r:id="rId20"/>
    <p:sldId id="3097" r:id="rId21"/>
    <p:sldId id="3095" r:id="rId22"/>
    <p:sldId id="3090" r:id="rId23"/>
    <p:sldId id="3130" r:id="rId24"/>
    <p:sldId id="3131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CFDB"/>
    <a:srgbClr val="A98855"/>
    <a:srgbClr val="0474AD"/>
    <a:srgbClr val="00B369"/>
    <a:srgbClr val="1A8CE1"/>
    <a:srgbClr val="FFFFFF"/>
    <a:srgbClr val="A78357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56" autoAdjust="0"/>
    <p:restoredTop sz="92986" autoAdjust="0"/>
  </p:normalViewPr>
  <p:slideViewPr>
    <p:cSldViewPr>
      <p:cViewPr>
        <p:scale>
          <a:sx n="50" d="100"/>
          <a:sy n="50" d="100"/>
        </p:scale>
        <p:origin x="-378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0EF-44C9-86E0-19DEE770D49E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0EF-44C9-86E0-19DEE770D49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0EF-44C9-86E0-19DEE770D49E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0EF-44C9-86E0-19DEE770D49E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0EF-44C9-86E0-19DEE770D49E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0EF-44C9-86E0-19DEE770D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5D-4798-AAB8-B2DCFB80784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75D-4798-AAB8-B2DCFB80784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75D-4798-AAB8-B2DCFB80784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75D-4798-AAB8-B2DCFB80784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75D-4798-AAB8-B2DCFB80784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75D-4798-AAB8-B2DCFB80784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75D-4798-AAB8-B2DCFB80784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C75D-4798-AAB8-B2DCFB807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FB5-4184-A27C-3A48A61475E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FB5-4184-A27C-3A48A61475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FB5-4184-A27C-3A48A61475EC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FB5-4184-A27C-3A48A61475EC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FB5-4184-A27C-3A48A61475EC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FB5-4184-A27C-3A48A61475EC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BFB5-4184-A27C-3A48A61475EC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BFB5-4184-A27C-3A48A61475E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BFB5-4184-A27C-3A48A61475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430-4FCA-ADF1-3FDA4F84A9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430-4FCA-ADF1-3FDA4F84A98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430-4FCA-ADF1-3FDA4F84A98B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430-4FCA-ADF1-3FDA4F84A98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D430-4FCA-ADF1-3FDA4F84A9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84085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1335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7451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8791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6041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9590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3381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7597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866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7960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71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502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0286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4803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440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1559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9016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100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3149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1079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8136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223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643766"/>
            <a:ext cx="12858750" cy="1"/>
          </a:xfrm>
          <a:prstGeom prst="line">
            <a:avLst/>
          </a:prstGeom>
          <a:ln w="571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 userDrawn="1"/>
        </p:nvGrpSpPr>
        <p:grpSpPr>
          <a:xfrm>
            <a:off x="516714" y="187358"/>
            <a:ext cx="303705" cy="303705"/>
            <a:chOff x="624979" y="908720"/>
            <a:chExt cx="288032" cy="2880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216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859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192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58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488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2800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329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683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672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170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09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597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1763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0" y="880021"/>
            <a:ext cx="1064808" cy="3272551"/>
          </a:xfrm>
          <a:custGeom>
            <a:avLst/>
            <a:gdLst>
              <a:gd name="T0" fmla="*/ 0 w 477"/>
              <a:gd name="T1" fmla="*/ 0 h 1466"/>
              <a:gd name="T2" fmla="*/ 477 w 477"/>
              <a:gd name="T3" fmla="*/ 1466 h 1466"/>
              <a:gd name="T4" fmla="*/ 0 w 477"/>
              <a:gd name="T5" fmla="*/ 1151 h 1466"/>
              <a:gd name="T6" fmla="*/ 0 w 477"/>
              <a:gd name="T7" fmla="*/ 0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7" h="1466">
                <a:moveTo>
                  <a:pt x="0" y="0"/>
                </a:moveTo>
                <a:lnTo>
                  <a:pt x="477" y="1466"/>
                </a:lnTo>
                <a:lnTo>
                  <a:pt x="0" y="115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13747" y="4736939"/>
            <a:ext cx="10520084" cy="2495711"/>
          </a:xfrm>
          <a:custGeom>
            <a:avLst/>
            <a:gdLst>
              <a:gd name="T0" fmla="*/ 0 w 2541"/>
              <a:gd name="T1" fmla="*/ 0 h 1118"/>
              <a:gd name="T2" fmla="*/ 2541 w 2541"/>
              <a:gd name="T3" fmla="*/ 1118 h 1118"/>
              <a:gd name="T4" fmla="*/ 0 w 2541"/>
              <a:gd name="T5" fmla="*/ 1118 h 1118"/>
              <a:gd name="T6" fmla="*/ 0 w 2541"/>
              <a:gd name="T7" fmla="*/ 0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1" h="1118">
                <a:moveTo>
                  <a:pt x="0" y="0"/>
                </a:moveTo>
                <a:lnTo>
                  <a:pt x="2541" y="1118"/>
                </a:lnTo>
                <a:lnTo>
                  <a:pt x="0" y="11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3747" y="3453369"/>
            <a:ext cx="10520084" cy="3745798"/>
          </a:xfrm>
          <a:custGeom>
            <a:avLst/>
            <a:gdLst>
              <a:gd name="T0" fmla="*/ 0 w 2541"/>
              <a:gd name="T1" fmla="*/ 0 h 1678"/>
              <a:gd name="T2" fmla="*/ 2541 w 2541"/>
              <a:gd name="T3" fmla="*/ 1678 h 1678"/>
              <a:gd name="T4" fmla="*/ 0 w 2541"/>
              <a:gd name="T5" fmla="*/ 832 h 1678"/>
              <a:gd name="T6" fmla="*/ 0 w 2541"/>
              <a:gd name="T7" fmla="*/ 0 h 1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1" h="1678">
                <a:moveTo>
                  <a:pt x="0" y="0"/>
                </a:moveTo>
                <a:lnTo>
                  <a:pt x="2541" y="1678"/>
                </a:lnTo>
                <a:lnTo>
                  <a:pt x="0" y="8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8827304" y="0"/>
            <a:ext cx="4060553" cy="1384026"/>
          </a:xfrm>
          <a:custGeom>
            <a:avLst/>
            <a:gdLst>
              <a:gd name="T0" fmla="*/ 0 w 1819"/>
              <a:gd name="T1" fmla="*/ 0 h 620"/>
              <a:gd name="T2" fmla="*/ 1819 w 1819"/>
              <a:gd name="T3" fmla="*/ 222 h 620"/>
              <a:gd name="T4" fmla="*/ 1819 w 1819"/>
              <a:gd name="T5" fmla="*/ 620 h 620"/>
              <a:gd name="T6" fmla="*/ 0 w 1819"/>
              <a:gd name="T7" fmla="*/ 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19" h="620">
                <a:moveTo>
                  <a:pt x="0" y="0"/>
                </a:moveTo>
                <a:lnTo>
                  <a:pt x="1819" y="222"/>
                </a:lnTo>
                <a:lnTo>
                  <a:pt x="1819" y="6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8827304" y="0"/>
            <a:ext cx="4065018" cy="495570"/>
          </a:xfrm>
          <a:custGeom>
            <a:avLst/>
            <a:gdLst>
              <a:gd name="T0" fmla="*/ 0 w 1821"/>
              <a:gd name="T1" fmla="*/ 0 h 222"/>
              <a:gd name="T2" fmla="*/ 1821 w 1821"/>
              <a:gd name="T3" fmla="*/ 0 h 222"/>
              <a:gd name="T4" fmla="*/ 1821 w 1821"/>
              <a:gd name="T5" fmla="*/ 222 h 222"/>
              <a:gd name="T6" fmla="*/ 2 w 1821"/>
              <a:gd name="T7" fmla="*/ 0 h 222"/>
              <a:gd name="T8" fmla="*/ 0 w 1821"/>
              <a:gd name="T9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1" h="222">
                <a:moveTo>
                  <a:pt x="0" y="0"/>
                </a:moveTo>
                <a:lnTo>
                  <a:pt x="1821" y="0"/>
                </a:lnTo>
                <a:lnTo>
                  <a:pt x="1821" y="22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1887612" y="2218721"/>
            <a:ext cx="896996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800" cap="all" spc="600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商业项目计划书</a:t>
            </a:r>
            <a:endParaRPr lang="zh-CN" altLang="en-US" sz="8800" cap="all" spc="600" dirty="0">
              <a:solidFill>
                <a:schemeClr val="accent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019252" y="3465216"/>
            <a:ext cx="67066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spc="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Commercial project plan</a:t>
            </a: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2967732" y="3818975"/>
            <a:ext cx="68097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企业推介</a:t>
            </a:r>
            <a:r>
              <a:rPr lang="en-US" altLang="zh-CN" sz="24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/</a:t>
            </a:r>
            <a:r>
              <a:rPr lang="zh-CN" altLang="en-US" sz="24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商务汇报</a:t>
            </a:r>
            <a:r>
              <a:rPr lang="en-US" altLang="zh-CN" sz="24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/</a:t>
            </a:r>
            <a:r>
              <a:rPr lang="zh-CN" altLang="en-US" sz="24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产品展示</a:t>
            </a:r>
            <a:r>
              <a:rPr lang="en-US" altLang="zh-CN" sz="24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/</a:t>
            </a:r>
            <a:r>
              <a:rPr lang="zh-CN" altLang="en-US" sz="24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项目提案</a:t>
            </a:r>
            <a:r>
              <a:rPr lang="en-US" altLang="zh-CN" sz="24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/</a:t>
            </a:r>
            <a:r>
              <a:rPr lang="zh-CN" altLang="en-US" sz="24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公司介绍</a:t>
            </a:r>
            <a:endParaRPr lang="zh-CN" altLang="en-US" sz="24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230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80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30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95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3" grpId="0"/>
      <p:bldP spid="14" grpId="0"/>
      <p:bldP spid="14" grpId="1"/>
      <p:bldP spid="15" grpId="0"/>
      <p:bldP spid="1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9074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62757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1112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0" y="880021"/>
            <a:ext cx="1064808" cy="3272551"/>
          </a:xfrm>
          <a:custGeom>
            <a:avLst/>
            <a:gdLst>
              <a:gd name="T0" fmla="*/ 0 w 477"/>
              <a:gd name="T1" fmla="*/ 0 h 1466"/>
              <a:gd name="T2" fmla="*/ 477 w 477"/>
              <a:gd name="T3" fmla="*/ 1466 h 1466"/>
              <a:gd name="T4" fmla="*/ 0 w 477"/>
              <a:gd name="T5" fmla="*/ 1151 h 1466"/>
              <a:gd name="T6" fmla="*/ 0 w 477"/>
              <a:gd name="T7" fmla="*/ 0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7" h="1466">
                <a:moveTo>
                  <a:pt x="0" y="0"/>
                </a:moveTo>
                <a:lnTo>
                  <a:pt x="477" y="1466"/>
                </a:lnTo>
                <a:lnTo>
                  <a:pt x="0" y="115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13747" y="4736939"/>
            <a:ext cx="10520084" cy="2495711"/>
          </a:xfrm>
          <a:custGeom>
            <a:avLst/>
            <a:gdLst>
              <a:gd name="T0" fmla="*/ 0 w 2541"/>
              <a:gd name="T1" fmla="*/ 0 h 1118"/>
              <a:gd name="T2" fmla="*/ 2541 w 2541"/>
              <a:gd name="T3" fmla="*/ 1118 h 1118"/>
              <a:gd name="T4" fmla="*/ 0 w 2541"/>
              <a:gd name="T5" fmla="*/ 1118 h 1118"/>
              <a:gd name="T6" fmla="*/ 0 w 2541"/>
              <a:gd name="T7" fmla="*/ 0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1" h="1118">
                <a:moveTo>
                  <a:pt x="0" y="0"/>
                </a:moveTo>
                <a:lnTo>
                  <a:pt x="2541" y="1118"/>
                </a:lnTo>
                <a:lnTo>
                  <a:pt x="0" y="11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3747" y="3453369"/>
            <a:ext cx="10520084" cy="3745798"/>
          </a:xfrm>
          <a:custGeom>
            <a:avLst/>
            <a:gdLst>
              <a:gd name="T0" fmla="*/ 0 w 2541"/>
              <a:gd name="T1" fmla="*/ 0 h 1678"/>
              <a:gd name="T2" fmla="*/ 2541 w 2541"/>
              <a:gd name="T3" fmla="*/ 1678 h 1678"/>
              <a:gd name="T4" fmla="*/ 0 w 2541"/>
              <a:gd name="T5" fmla="*/ 832 h 1678"/>
              <a:gd name="T6" fmla="*/ 0 w 2541"/>
              <a:gd name="T7" fmla="*/ 0 h 1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1" h="1678">
                <a:moveTo>
                  <a:pt x="0" y="0"/>
                </a:moveTo>
                <a:lnTo>
                  <a:pt x="2541" y="1678"/>
                </a:lnTo>
                <a:lnTo>
                  <a:pt x="0" y="8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8827304" y="0"/>
            <a:ext cx="4060553" cy="1384026"/>
          </a:xfrm>
          <a:custGeom>
            <a:avLst/>
            <a:gdLst>
              <a:gd name="T0" fmla="*/ 0 w 1819"/>
              <a:gd name="T1" fmla="*/ 0 h 620"/>
              <a:gd name="T2" fmla="*/ 1819 w 1819"/>
              <a:gd name="T3" fmla="*/ 222 h 620"/>
              <a:gd name="T4" fmla="*/ 1819 w 1819"/>
              <a:gd name="T5" fmla="*/ 620 h 620"/>
              <a:gd name="T6" fmla="*/ 0 w 1819"/>
              <a:gd name="T7" fmla="*/ 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19" h="620">
                <a:moveTo>
                  <a:pt x="0" y="0"/>
                </a:moveTo>
                <a:lnTo>
                  <a:pt x="1819" y="222"/>
                </a:lnTo>
                <a:lnTo>
                  <a:pt x="1819" y="6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8827304" y="0"/>
            <a:ext cx="4065018" cy="495570"/>
          </a:xfrm>
          <a:custGeom>
            <a:avLst/>
            <a:gdLst>
              <a:gd name="T0" fmla="*/ 0 w 1821"/>
              <a:gd name="T1" fmla="*/ 0 h 222"/>
              <a:gd name="T2" fmla="*/ 1821 w 1821"/>
              <a:gd name="T3" fmla="*/ 0 h 222"/>
              <a:gd name="T4" fmla="*/ 1821 w 1821"/>
              <a:gd name="T5" fmla="*/ 222 h 222"/>
              <a:gd name="T6" fmla="*/ 2 w 1821"/>
              <a:gd name="T7" fmla="*/ 0 h 222"/>
              <a:gd name="T8" fmla="*/ 0 w 1821"/>
              <a:gd name="T9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1" h="222">
                <a:moveTo>
                  <a:pt x="0" y="0"/>
                </a:moveTo>
                <a:lnTo>
                  <a:pt x="1821" y="0"/>
                </a:lnTo>
                <a:lnTo>
                  <a:pt x="1821" y="22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4238958" y="3493258"/>
            <a:ext cx="4380840" cy="9699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6" tIns="36357" rIns="72716" bIns="36357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919193" y="2214972"/>
            <a:ext cx="1020367" cy="102036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MH_Entry_1"/>
          <p:cNvSpPr/>
          <p:nvPr>
            <p:custDataLst>
              <p:tags r:id="rId1"/>
            </p:custDataLst>
          </p:nvPr>
        </p:nvSpPr>
        <p:spPr>
          <a:xfrm>
            <a:off x="5161541" y="3741935"/>
            <a:ext cx="2535673" cy="472565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1"/>
          <p:cNvSpPr txBox="1"/>
          <p:nvPr/>
        </p:nvSpPr>
        <p:spPr>
          <a:xfrm>
            <a:off x="6508471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1"/>
          <p:cNvSpPr txBox="1"/>
          <p:nvPr/>
        </p:nvSpPr>
        <p:spPr>
          <a:xfrm>
            <a:off x="4738017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1"/>
          <p:cNvSpPr txBox="1"/>
          <p:nvPr/>
        </p:nvSpPr>
        <p:spPr>
          <a:xfrm>
            <a:off x="6508471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4738017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849548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 animBg="1"/>
          <p:bldP spid="9" grpId="0" animBg="1"/>
          <p:bldP spid="10" grpId="0" animBg="1"/>
          <p:bldP spid="11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 animBg="1"/>
          <p:bldP spid="9" grpId="0" animBg="1"/>
          <p:bldP spid="10" grpId="0" animBg="1"/>
          <p:bldP spid="11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68171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21881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98106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65560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88466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0" y="880021"/>
            <a:ext cx="1064808" cy="3272551"/>
          </a:xfrm>
          <a:custGeom>
            <a:avLst/>
            <a:gdLst>
              <a:gd name="T0" fmla="*/ 0 w 477"/>
              <a:gd name="T1" fmla="*/ 0 h 1466"/>
              <a:gd name="T2" fmla="*/ 477 w 477"/>
              <a:gd name="T3" fmla="*/ 1466 h 1466"/>
              <a:gd name="T4" fmla="*/ 0 w 477"/>
              <a:gd name="T5" fmla="*/ 1151 h 1466"/>
              <a:gd name="T6" fmla="*/ 0 w 477"/>
              <a:gd name="T7" fmla="*/ 0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7" h="1466">
                <a:moveTo>
                  <a:pt x="0" y="0"/>
                </a:moveTo>
                <a:lnTo>
                  <a:pt x="477" y="1466"/>
                </a:lnTo>
                <a:lnTo>
                  <a:pt x="0" y="115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13747" y="4736939"/>
            <a:ext cx="10520084" cy="2495711"/>
          </a:xfrm>
          <a:custGeom>
            <a:avLst/>
            <a:gdLst>
              <a:gd name="T0" fmla="*/ 0 w 2541"/>
              <a:gd name="T1" fmla="*/ 0 h 1118"/>
              <a:gd name="T2" fmla="*/ 2541 w 2541"/>
              <a:gd name="T3" fmla="*/ 1118 h 1118"/>
              <a:gd name="T4" fmla="*/ 0 w 2541"/>
              <a:gd name="T5" fmla="*/ 1118 h 1118"/>
              <a:gd name="T6" fmla="*/ 0 w 2541"/>
              <a:gd name="T7" fmla="*/ 0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1" h="1118">
                <a:moveTo>
                  <a:pt x="0" y="0"/>
                </a:moveTo>
                <a:lnTo>
                  <a:pt x="2541" y="1118"/>
                </a:lnTo>
                <a:lnTo>
                  <a:pt x="0" y="11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3747" y="3453369"/>
            <a:ext cx="10520084" cy="3745798"/>
          </a:xfrm>
          <a:custGeom>
            <a:avLst/>
            <a:gdLst>
              <a:gd name="T0" fmla="*/ 0 w 2541"/>
              <a:gd name="T1" fmla="*/ 0 h 1678"/>
              <a:gd name="T2" fmla="*/ 2541 w 2541"/>
              <a:gd name="T3" fmla="*/ 1678 h 1678"/>
              <a:gd name="T4" fmla="*/ 0 w 2541"/>
              <a:gd name="T5" fmla="*/ 832 h 1678"/>
              <a:gd name="T6" fmla="*/ 0 w 2541"/>
              <a:gd name="T7" fmla="*/ 0 h 1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1" h="1678">
                <a:moveTo>
                  <a:pt x="0" y="0"/>
                </a:moveTo>
                <a:lnTo>
                  <a:pt x="2541" y="1678"/>
                </a:lnTo>
                <a:lnTo>
                  <a:pt x="0" y="8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8827304" y="0"/>
            <a:ext cx="4060553" cy="1384026"/>
          </a:xfrm>
          <a:custGeom>
            <a:avLst/>
            <a:gdLst>
              <a:gd name="T0" fmla="*/ 0 w 1819"/>
              <a:gd name="T1" fmla="*/ 0 h 620"/>
              <a:gd name="T2" fmla="*/ 1819 w 1819"/>
              <a:gd name="T3" fmla="*/ 222 h 620"/>
              <a:gd name="T4" fmla="*/ 1819 w 1819"/>
              <a:gd name="T5" fmla="*/ 620 h 620"/>
              <a:gd name="T6" fmla="*/ 0 w 1819"/>
              <a:gd name="T7" fmla="*/ 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19" h="620">
                <a:moveTo>
                  <a:pt x="0" y="0"/>
                </a:moveTo>
                <a:lnTo>
                  <a:pt x="1819" y="222"/>
                </a:lnTo>
                <a:lnTo>
                  <a:pt x="1819" y="6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8827304" y="0"/>
            <a:ext cx="4065018" cy="495570"/>
          </a:xfrm>
          <a:custGeom>
            <a:avLst/>
            <a:gdLst>
              <a:gd name="T0" fmla="*/ 0 w 1821"/>
              <a:gd name="T1" fmla="*/ 0 h 222"/>
              <a:gd name="T2" fmla="*/ 1821 w 1821"/>
              <a:gd name="T3" fmla="*/ 0 h 222"/>
              <a:gd name="T4" fmla="*/ 1821 w 1821"/>
              <a:gd name="T5" fmla="*/ 222 h 222"/>
              <a:gd name="T6" fmla="*/ 2 w 1821"/>
              <a:gd name="T7" fmla="*/ 0 h 222"/>
              <a:gd name="T8" fmla="*/ 0 w 1821"/>
              <a:gd name="T9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1" h="222">
                <a:moveTo>
                  <a:pt x="0" y="0"/>
                </a:moveTo>
                <a:lnTo>
                  <a:pt x="1821" y="0"/>
                </a:lnTo>
                <a:lnTo>
                  <a:pt x="1821" y="22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4238958" y="3493258"/>
            <a:ext cx="4380840" cy="9699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6" tIns="36357" rIns="72716" bIns="36357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919193" y="2214972"/>
            <a:ext cx="1020367" cy="102036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MH_Entry_1"/>
          <p:cNvSpPr/>
          <p:nvPr>
            <p:custDataLst>
              <p:tags r:id="rId1"/>
            </p:custDataLst>
          </p:nvPr>
        </p:nvSpPr>
        <p:spPr>
          <a:xfrm>
            <a:off x="5161541" y="3741935"/>
            <a:ext cx="2535673" cy="472565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1"/>
          <p:cNvSpPr txBox="1"/>
          <p:nvPr/>
        </p:nvSpPr>
        <p:spPr>
          <a:xfrm>
            <a:off x="6508471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1"/>
          <p:cNvSpPr txBox="1"/>
          <p:nvPr/>
        </p:nvSpPr>
        <p:spPr>
          <a:xfrm>
            <a:off x="4738017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1"/>
          <p:cNvSpPr txBox="1"/>
          <p:nvPr/>
        </p:nvSpPr>
        <p:spPr>
          <a:xfrm>
            <a:off x="6508471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4738017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325921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 animBg="1"/>
          <p:bldP spid="9" grpId="0" animBg="1"/>
          <p:bldP spid="10" grpId="0" animBg="1"/>
          <p:bldP spid="11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 animBg="1"/>
          <p:bldP spid="9" grpId="0" animBg="1"/>
          <p:bldP spid="10" grpId="0" animBg="1"/>
          <p:bldP spid="11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38174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0" y="880021"/>
            <a:ext cx="1064808" cy="3272551"/>
          </a:xfrm>
          <a:custGeom>
            <a:avLst/>
            <a:gdLst>
              <a:gd name="T0" fmla="*/ 0 w 477"/>
              <a:gd name="T1" fmla="*/ 0 h 1466"/>
              <a:gd name="T2" fmla="*/ 477 w 477"/>
              <a:gd name="T3" fmla="*/ 1466 h 1466"/>
              <a:gd name="T4" fmla="*/ 0 w 477"/>
              <a:gd name="T5" fmla="*/ 1151 h 1466"/>
              <a:gd name="T6" fmla="*/ 0 w 477"/>
              <a:gd name="T7" fmla="*/ 0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7" h="1466">
                <a:moveTo>
                  <a:pt x="0" y="0"/>
                </a:moveTo>
                <a:lnTo>
                  <a:pt x="477" y="1466"/>
                </a:lnTo>
                <a:lnTo>
                  <a:pt x="0" y="115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13747" y="4736939"/>
            <a:ext cx="10520084" cy="2495711"/>
          </a:xfrm>
          <a:custGeom>
            <a:avLst/>
            <a:gdLst>
              <a:gd name="T0" fmla="*/ 0 w 2541"/>
              <a:gd name="T1" fmla="*/ 0 h 1118"/>
              <a:gd name="T2" fmla="*/ 2541 w 2541"/>
              <a:gd name="T3" fmla="*/ 1118 h 1118"/>
              <a:gd name="T4" fmla="*/ 0 w 2541"/>
              <a:gd name="T5" fmla="*/ 1118 h 1118"/>
              <a:gd name="T6" fmla="*/ 0 w 2541"/>
              <a:gd name="T7" fmla="*/ 0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1" h="1118">
                <a:moveTo>
                  <a:pt x="0" y="0"/>
                </a:moveTo>
                <a:lnTo>
                  <a:pt x="2541" y="1118"/>
                </a:lnTo>
                <a:lnTo>
                  <a:pt x="0" y="11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3747" y="3453369"/>
            <a:ext cx="10520084" cy="3745798"/>
          </a:xfrm>
          <a:custGeom>
            <a:avLst/>
            <a:gdLst>
              <a:gd name="T0" fmla="*/ 0 w 2541"/>
              <a:gd name="T1" fmla="*/ 0 h 1678"/>
              <a:gd name="T2" fmla="*/ 2541 w 2541"/>
              <a:gd name="T3" fmla="*/ 1678 h 1678"/>
              <a:gd name="T4" fmla="*/ 0 w 2541"/>
              <a:gd name="T5" fmla="*/ 832 h 1678"/>
              <a:gd name="T6" fmla="*/ 0 w 2541"/>
              <a:gd name="T7" fmla="*/ 0 h 1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1" h="1678">
                <a:moveTo>
                  <a:pt x="0" y="0"/>
                </a:moveTo>
                <a:lnTo>
                  <a:pt x="2541" y="1678"/>
                </a:lnTo>
                <a:lnTo>
                  <a:pt x="0" y="8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8827304" y="0"/>
            <a:ext cx="4060553" cy="1384026"/>
          </a:xfrm>
          <a:custGeom>
            <a:avLst/>
            <a:gdLst>
              <a:gd name="T0" fmla="*/ 0 w 1819"/>
              <a:gd name="T1" fmla="*/ 0 h 620"/>
              <a:gd name="T2" fmla="*/ 1819 w 1819"/>
              <a:gd name="T3" fmla="*/ 222 h 620"/>
              <a:gd name="T4" fmla="*/ 1819 w 1819"/>
              <a:gd name="T5" fmla="*/ 620 h 620"/>
              <a:gd name="T6" fmla="*/ 0 w 1819"/>
              <a:gd name="T7" fmla="*/ 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19" h="620">
                <a:moveTo>
                  <a:pt x="0" y="0"/>
                </a:moveTo>
                <a:lnTo>
                  <a:pt x="1819" y="222"/>
                </a:lnTo>
                <a:lnTo>
                  <a:pt x="1819" y="6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8827304" y="0"/>
            <a:ext cx="4065018" cy="495570"/>
          </a:xfrm>
          <a:custGeom>
            <a:avLst/>
            <a:gdLst>
              <a:gd name="T0" fmla="*/ 0 w 1821"/>
              <a:gd name="T1" fmla="*/ 0 h 222"/>
              <a:gd name="T2" fmla="*/ 1821 w 1821"/>
              <a:gd name="T3" fmla="*/ 0 h 222"/>
              <a:gd name="T4" fmla="*/ 1821 w 1821"/>
              <a:gd name="T5" fmla="*/ 222 h 222"/>
              <a:gd name="T6" fmla="*/ 2 w 1821"/>
              <a:gd name="T7" fmla="*/ 0 h 222"/>
              <a:gd name="T8" fmla="*/ 0 w 1821"/>
              <a:gd name="T9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1" h="222">
                <a:moveTo>
                  <a:pt x="0" y="0"/>
                </a:moveTo>
                <a:lnTo>
                  <a:pt x="1821" y="0"/>
                </a:lnTo>
                <a:lnTo>
                  <a:pt x="1821" y="22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MH_SubTitle_1"/>
          <p:cNvSpPr/>
          <p:nvPr>
            <p:custDataLst>
              <p:tags r:id="rId1"/>
            </p:custDataLst>
          </p:nvPr>
        </p:nvSpPr>
        <p:spPr>
          <a:xfrm>
            <a:off x="6546433" y="1841022"/>
            <a:ext cx="4089907" cy="805256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MH_Other_1"/>
          <p:cNvSpPr/>
          <p:nvPr>
            <p:custDataLst>
              <p:tags r:id="rId2"/>
            </p:custDataLst>
          </p:nvPr>
        </p:nvSpPr>
        <p:spPr>
          <a:xfrm>
            <a:off x="5841622" y="1841022"/>
            <a:ext cx="803584" cy="805256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7" name="MH_SubTitle_2"/>
          <p:cNvSpPr/>
          <p:nvPr>
            <p:custDataLst>
              <p:tags r:id="rId3"/>
            </p:custDataLst>
          </p:nvPr>
        </p:nvSpPr>
        <p:spPr>
          <a:xfrm>
            <a:off x="6546433" y="2842154"/>
            <a:ext cx="4089907" cy="805256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H_Other_2"/>
          <p:cNvSpPr/>
          <p:nvPr>
            <p:custDataLst>
              <p:tags r:id="rId4"/>
            </p:custDataLst>
          </p:nvPr>
        </p:nvSpPr>
        <p:spPr>
          <a:xfrm>
            <a:off x="5841622" y="2842154"/>
            <a:ext cx="803584" cy="805256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9" name="MH_SubTitle_3"/>
          <p:cNvSpPr/>
          <p:nvPr>
            <p:custDataLst>
              <p:tags r:id="rId5"/>
            </p:custDataLst>
          </p:nvPr>
        </p:nvSpPr>
        <p:spPr>
          <a:xfrm>
            <a:off x="6546433" y="3843284"/>
            <a:ext cx="4089907" cy="805256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MH_Other_3"/>
          <p:cNvSpPr/>
          <p:nvPr>
            <p:custDataLst>
              <p:tags r:id="rId6"/>
            </p:custDataLst>
          </p:nvPr>
        </p:nvSpPr>
        <p:spPr>
          <a:xfrm>
            <a:off x="5841622" y="3843284"/>
            <a:ext cx="803584" cy="805256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3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21" name="MH_SubTitle_4"/>
          <p:cNvSpPr/>
          <p:nvPr>
            <p:custDataLst>
              <p:tags r:id="rId7"/>
            </p:custDataLst>
          </p:nvPr>
        </p:nvSpPr>
        <p:spPr>
          <a:xfrm>
            <a:off x="6546433" y="4844416"/>
            <a:ext cx="4089907" cy="805256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MH_Other_4"/>
          <p:cNvSpPr/>
          <p:nvPr>
            <p:custDataLst>
              <p:tags r:id="rId8"/>
            </p:custDataLst>
          </p:nvPr>
        </p:nvSpPr>
        <p:spPr>
          <a:xfrm>
            <a:off x="5841622" y="4844416"/>
            <a:ext cx="803584" cy="805256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4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3" name="MH_Others_1"/>
          <p:cNvSpPr txBox="1"/>
          <p:nvPr>
            <p:custDataLst>
              <p:tags r:id="rId9"/>
            </p:custDataLst>
          </p:nvPr>
        </p:nvSpPr>
        <p:spPr>
          <a:xfrm>
            <a:off x="2080590" y="2888153"/>
            <a:ext cx="2873745" cy="101553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599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24" name="MH_Others_2"/>
          <p:cNvSpPr txBox="1"/>
          <p:nvPr>
            <p:custDataLst>
              <p:tags r:id="rId10"/>
            </p:custDataLst>
          </p:nvPr>
        </p:nvSpPr>
        <p:spPr>
          <a:xfrm>
            <a:off x="2095104" y="3903721"/>
            <a:ext cx="28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96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6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0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7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7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7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9" fill="hold">
                          <p:stCondLst>
                            <p:cond delay="indefinite"/>
                          </p:stCondLst>
                          <p:childTnLst>
                            <p:par>
                              <p:cTn id="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3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4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5" fill="hold">
                          <p:stCondLst>
                            <p:cond delay="indefinite"/>
                          </p:stCondLst>
                          <p:childTnLst>
                            <p:par>
                              <p:cTn id="8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7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8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9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9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3" fill="hold">
                          <p:stCondLst>
                            <p:cond delay="indefinite"/>
                          </p:stCondLst>
                          <p:childTnLst>
                            <p:par>
                              <p:cTn id="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7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8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6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7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7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7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9" fill="hold">
                          <p:stCondLst>
                            <p:cond delay="indefinite"/>
                          </p:stCondLst>
                          <p:childTnLst>
                            <p:par>
                              <p:cTn id="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5" fill="hold">
                          <p:stCondLst>
                            <p:cond delay="indefinite"/>
                          </p:stCondLst>
                          <p:childTnLst>
                            <p:par>
                              <p:cTn id="8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7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8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9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9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3" fill="hold">
                          <p:stCondLst>
                            <p:cond delay="indefinite"/>
                          </p:stCondLst>
                          <p:childTnLst>
                            <p:par>
                              <p:cTn id="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/>
          <p:bldP spid="24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8284655" y="5038361"/>
            <a:ext cx="594634" cy="594633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700199" y="4343409"/>
            <a:ext cx="914486" cy="913031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718837" y="2249831"/>
            <a:ext cx="1482949" cy="1481495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7951720" y="1761332"/>
            <a:ext cx="1075865" cy="1075865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883651" y="2386497"/>
            <a:ext cx="594634" cy="594633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919736" y="2879357"/>
            <a:ext cx="1705392" cy="1703938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84762" y="3846183"/>
            <a:ext cx="1199445" cy="2384349"/>
            <a:chOff x="3987801" y="4254500"/>
            <a:chExt cx="1309688" cy="2603499"/>
          </a:xfrm>
          <a:solidFill>
            <a:schemeClr val="accent1"/>
          </a:solidFill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8146540" y="3106163"/>
            <a:ext cx="1251784" cy="1250330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6929649" y="2460645"/>
            <a:ext cx="1061326" cy="1059872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8134909" y="1944519"/>
            <a:ext cx="710944" cy="710943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7895019" y="4538226"/>
            <a:ext cx="524849" cy="524848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8459122" y="5222999"/>
            <a:ext cx="238435" cy="222442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9058115" y="2572592"/>
            <a:ext cx="238435" cy="222442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314926" y="2845920"/>
            <a:ext cx="289320" cy="289320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8614686" y="3564133"/>
            <a:ext cx="332937" cy="334391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8393699" y="2203307"/>
            <a:ext cx="196273" cy="196272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057854" y="4703968"/>
            <a:ext cx="196273" cy="194819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954547" y="4001747"/>
            <a:ext cx="1391702" cy="2222970"/>
            <a:chOff x="6684587" y="4424362"/>
            <a:chExt cx="1519615" cy="2427287"/>
          </a:xfrm>
          <a:solidFill>
            <a:schemeClr val="accent1"/>
          </a:solidFill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770678" y="5499720"/>
            <a:ext cx="425258" cy="425985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777674" y="3879950"/>
            <a:ext cx="398362" cy="425258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776978" y="2260182"/>
            <a:ext cx="425985" cy="399088"/>
            <a:chOff x="5368132" y="3540125"/>
            <a:chExt cx="465138" cy="435769"/>
          </a:xfrm>
          <a:solidFill>
            <a:schemeClr val="accent1"/>
          </a:solidFill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777323" y="3090419"/>
            <a:ext cx="425985" cy="358380"/>
            <a:chOff x="5368132" y="2625725"/>
            <a:chExt cx="465138" cy="391319"/>
          </a:xfrm>
          <a:solidFill>
            <a:schemeClr val="accent2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73417" y="4736359"/>
            <a:ext cx="425258" cy="332211"/>
            <a:chOff x="2581275" y="1710532"/>
            <a:chExt cx="464344" cy="362744"/>
          </a:xfrm>
          <a:solidFill>
            <a:schemeClr val="accent4"/>
          </a:solidFill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288135" y="2126544"/>
            <a:ext cx="2578433" cy="658282"/>
            <a:chOff x="8676119" y="2245064"/>
            <a:chExt cx="3378732" cy="718784"/>
          </a:xfrm>
        </p:grpSpPr>
        <p:sp>
          <p:nvSpPr>
            <p:cNvPr id="100" name="TextBox 99"/>
            <p:cNvSpPr txBox="1"/>
            <p:nvPr/>
          </p:nvSpPr>
          <p:spPr>
            <a:xfrm>
              <a:off x="8683445" y="2245064"/>
              <a:ext cx="1646828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9" y="2479916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288135" y="2974236"/>
            <a:ext cx="2578433" cy="663725"/>
            <a:chOff x="8676119" y="2239121"/>
            <a:chExt cx="3378732" cy="724729"/>
          </a:xfrm>
        </p:grpSpPr>
        <p:sp>
          <p:nvSpPr>
            <p:cNvPr id="115" name="TextBox 114"/>
            <p:cNvSpPr txBox="1"/>
            <p:nvPr/>
          </p:nvSpPr>
          <p:spPr>
            <a:xfrm>
              <a:off x="8683445" y="2239121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288135" y="3808330"/>
            <a:ext cx="2578433" cy="635347"/>
            <a:chOff x="8676119" y="2270107"/>
            <a:chExt cx="3378732" cy="693743"/>
          </a:xfrm>
        </p:grpSpPr>
        <p:sp>
          <p:nvSpPr>
            <p:cNvPr id="118" name="TextBox 117"/>
            <p:cNvSpPr txBox="1"/>
            <p:nvPr/>
          </p:nvSpPr>
          <p:spPr>
            <a:xfrm>
              <a:off x="8683445" y="2270107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288135" y="4614044"/>
            <a:ext cx="2578433" cy="648547"/>
            <a:chOff x="8676119" y="2255696"/>
            <a:chExt cx="3378732" cy="708155"/>
          </a:xfrm>
        </p:grpSpPr>
        <p:sp>
          <p:nvSpPr>
            <p:cNvPr id="121" name="TextBox 120"/>
            <p:cNvSpPr txBox="1"/>
            <p:nvPr/>
          </p:nvSpPr>
          <p:spPr>
            <a:xfrm>
              <a:off x="8683445" y="2255696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9" y="2479919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88135" y="5432955"/>
            <a:ext cx="2578433" cy="643602"/>
            <a:chOff x="8676119" y="2261094"/>
            <a:chExt cx="3378732" cy="702756"/>
          </a:xfrm>
        </p:grpSpPr>
        <p:sp>
          <p:nvSpPr>
            <p:cNvPr id="124" name="TextBox 123"/>
            <p:cNvSpPr txBox="1"/>
            <p:nvPr/>
          </p:nvSpPr>
          <p:spPr>
            <a:xfrm>
              <a:off x="8683445" y="2261094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9" y="2479918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2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49517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000"/>
                            </p:stCondLst>
                            <p:childTnLst>
                              <p:par>
                                <p:cTn id="1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15327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0" y="880021"/>
            <a:ext cx="1064808" cy="3272551"/>
          </a:xfrm>
          <a:custGeom>
            <a:avLst/>
            <a:gdLst>
              <a:gd name="T0" fmla="*/ 0 w 477"/>
              <a:gd name="T1" fmla="*/ 0 h 1466"/>
              <a:gd name="T2" fmla="*/ 477 w 477"/>
              <a:gd name="T3" fmla="*/ 1466 h 1466"/>
              <a:gd name="T4" fmla="*/ 0 w 477"/>
              <a:gd name="T5" fmla="*/ 1151 h 1466"/>
              <a:gd name="T6" fmla="*/ 0 w 477"/>
              <a:gd name="T7" fmla="*/ 0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7" h="1466">
                <a:moveTo>
                  <a:pt x="0" y="0"/>
                </a:moveTo>
                <a:lnTo>
                  <a:pt x="477" y="1466"/>
                </a:lnTo>
                <a:lnTo>
                  <a:pt x="0" y="115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13747" y="4736939"/>
            <a:ext cx="10520084" cy="2495711"/>
          </a:xfrm>
          <a:custGeom>
            <a:avLst/>
            <a:gdLst>
              <a:gd name="T0" fmla="*/ 0 w 2541"/>
              <a:gd name="T1" fmla="*/ 0 h 1118"/>
              <a:gd name="T2" fmla="*/ 2541 w 2541"/>
              <a:gd name="T3" fmla="*/ 1118 h 1118"/>
              <a:gd name="T4" fmla="*/ 0 w 2541"/>
              <a:gd name="T5" fmla="*/ 1118 h 1118"/>
              <a:gd name="T6" fmla="*/ 0 w 2541"/>
              <a:gd name="T7" fmla="*/ 0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1" h="1118">
                <a:moveTo>
                  <a:pt x="0" y="0"/>
                </a:moveTo>
                <a:lnTo>
                  <a:pt x="2541" y="1118"/>
                </a:lnTo>
                <a:lnTo>
                  <a:pt x="0" y="11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3747" y="3453369"/>
            <a:ext cx="10520084" cy="3745798"/>
          </a:xfrm>
          <a:custGeom>
            <a:avLst/>
            <a:gdLst>
              <a:gd name="T0" fmla="*/ 0 w 2541"/>
              <a:gd name="T1" fmla="*/ 0 h 1678"/>
              <a:gd name="T2" fmla="*/ 2541 w 2541"/>
              <a:gd name="T3" fmla="*/ 1678 h 1678"/>
              <a:gd name="T4" fmla="*/ 0 w 2541"/>
              <a:gd name="T5" fmla="*/ 832 h 1678"/>
              <a:gd name="T6" fmla="*/ 0 w 2541"/>
              <a:gd name="T7" fmla="*/ 0 h 1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1" h="1678">
                <a:moveTo>
                  <a:pt x="0" y="0"/>
                </a:moveTo>
                <a:lnTo>
                  <a:pt x="2541" y="1678"/>
                </a:lnTo>
                <a:lnTo>
                  <a:pt x="0" y="8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8827304" y="0"/>
            <a:ext cx="4060553" cy="1384026"/>
          </a:xfrm>
          <a:custGeom>
            <a:avLst/>
            <a:gdLst>
              <a:gd name="T0" fmla="*/ 0 w 1819"/>
              <a:gd name="T1" fmla="*/ 0 h 620"/>
              <a:gd name="T2" fmla="*/ 1819 w 1819"/>
              <a:gd name="T3" fmla="*/ 222 h 620"/>
              <a:gd name="T4" fmla="*/ 1819 w 1819"/>
              <a:gd name="T5" fmla="*/ 620 h 620"/>
              <a:gd name="T6" fmla="*/ 0 w 1819"/>
              <a:gd name="T7" fmla="*/ 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19" h="620">
                <a:moveTo>
                  <a:pt x="0" y="0"/>
                </a:moveTo>
                <a:lnTo>
                  <a:pt x="1819" y="222"/>
                </a:lnTo>
                <a:lnTo>
                  <a:pt x="1819" y="6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8827304" y="0"/>
            <a:ext cx="4065018" cy="495570"/>
          </a:xfrm>
          <a:custGeom>
            <a:avLst/>
            <a:gdLst>
              <a:gd name="T0" fmla="*/ 0 w 1821"/>
              <a:gd name="T1" fmla="*/ 0 h 222"/>
              <a:gd name="T2" fmla="*/ 1821 w 1821"/>
              <a:gd name="T3" fmla="*/ 0 h 222"/>
              <a:gd name="T4" fmla="*/ 1821 w 1821"/>
              <a:gd name="T5" fmla="*/ 222 h 222"/>
              <a:gd name="T6" fmla="*/ 2 w 1821"/>
              <a:gd name="T7" fmla="*/ 0 h 222"/>
              <a:gd name="T8" fmla="*/ 0 w 1821"/>
              <a:gd name="T9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1" h="222">
                <a:moveTo>
                  <a:pt x="0" y="0"/>
                </a:moveTo>
                <a:lnTo>
                  <a:pt x="1821" y="0"/>
                </a:lnTo>
                <a:lnTo>
                  <a:pt x="1821" y="22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1887612" y="2218721"/>
            <a:ext cx="896996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cap="all" spc="600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感谢聆听 </a:t>
            </a:r>
            <a:r>
              <a:rPr lang="zh-CN" altLang="en-US" sz="7200" cap="all" spc="600" dirty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批评指导</a:t>
            </a: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019252" y="3465216"/>
            <a:ext cx="67066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spc="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Commercial project plan</a:t>
            </a: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2967732" y="3818975"/>
            <a:ext cx="68097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企业推介</a:t>
            </a:r>
            <a:r>
              <a:rPr lang="en-US" altLang="zh-CN" sz="24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/</a:t>
            </a:r>
            <a:r>
              <a:rPr lang="zh-CN" altLang="en-US" sz="24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商务汇报</a:t>
            </a:r>
            <a:r>
              <a:rPr lang="en-US" altLang="zh-CN" sz="24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/</a:t>
            </a:r>
            <a:r>
              <a:rPr lang="zh-CN" altLang="en-US" sz="24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产品展示</a:t>
            </a:r>
            <a:r>
              <a:rPr lang="en-US" altLang="zh-CN" sz="24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/</a:t>
            </a:r>
            <a:r>
              <a:rPr lang="zh-CN" altLang="en-US" sz="24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项目提案</a:t>
            </a:r>
            <a:r>
              <a:rPr lang="en-US" altLang="zh-CN" sz="24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/</a:t>
            </a:r>
            <a:r>
              <a:rPr lang="zh-CN" altLang="en-US" sz="24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公司介绍</a:t>
            </a:r>
            <a:endParaRPr lang="zh-CN" altLang="en-US" sz="24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33857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5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8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35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3" grpId="0"/>
      <p:bldP spid="14" grpId="0"/>
      <p:bldP spid="14" grpId="1"/>
      <p:bldP spid="15" grpId="0"/>
      <p:bldP spid="1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859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0" y="880021"/>
            <a:ext cx="1064808" cy="3272551"/>
          </a:xfrm>
          <a:custGeom>
            <a:avLst/>
            <a:gdLst>
              <a:gd name="T0" fmla="*/ 0 w 477"/>
              <a:gd name="T1" fmla="*/ 0 h 1466"/>
              <a:gd name="T2" fmla="*/ 477 w 477"/>
              <a:gd name="T3" fmla="*/ 1466 h 1466"/>
              <a:gd name="T4" fmla="*/ 0 w 477"/>
              <a:gd name="T5" fmla="*/ 1151 h 1466"/>
              <a:gd name="T6" fmla="*/ 0 w 477"/>
              <a:gd name="T7" fmla="*/ 0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7" h="1466">
                <a:moveTo>
                  <a:pt x="0" y="0"/>
                </a:moveTo>
                <a:lnTo>
                  <a:pt x="477" y="1466"/>
                </a:lnTo>
                <a:lnTo>
                  <a:pt x="0" y="115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13747" y="4736939"/>
            <a:ext cx="10520084" cy="2495711"/>
          </a:xfrm>
          <a:custGeom>
            <a:avLst/>
            <a:gdLst>
              <a:gd name="T0" fmla="*/ 0 w 2541"/>
              <a:gd name="T1" fmla="*/ 0 h 1118"/>
              <a:gd name="T2" fmla="*/ 2541 w 2541"/>
              <a:gd name="T3" fmla="*/ 1118 h 1118"/>
              <a:gd name="T4" fmla="*/ 0 w 2541"/>
              <a:gd name="T5" fmla="*/ 1118 h 1118"/>
              <a:gd name="T6" fmla="*/ 0 w 2541"/>
              <a:gd name="T7" fmla="*/ 0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1" h="1118">
                <a:moveTo>
                  <a:pt x="0" y="0"/>
                </a:moveTo>
                <a:lnTo>
                  <a:pt x="2541" y="1118"/>
                </a:lnTo>
                <a:lnTo>
                  <a:pt x="0" y="11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3747" y="3453369"/>
            <a:ext cx="10520084" cy="3745798"/>
          </a:xfrm>
          <a:custGeom>
            <a:avLst/>
            <a:gdLst>
              <a:gd name="T0" fmla="*/ 0 w 2541"/>
              <a:gd name="T1" fmla="*/ 0 h 1678"/>
              <a:gd name="T2" fmla="*/ 2541 w 2541"/>
              <a:gd name="T3" fmla="*/ 1678 h 1678"/>
              <a:gd name="T4" fmla="*/ 0 w 2541"/>
              <a:gd name="T5" fmla="*/ 832 h 1678"/>
              <a:gd name="T6" fmla="*/ 0 w 2541"/>
              <a:gd name="T7" fmla="*/ 0 h 1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1" h="1678">
                <a:moveTo>
                  <a:pt x="0" y="0"/>
                </a:moveTo>
                <a:lnTo>
                  <a:pt x="2541" y="1678"/>
                </a:lnTo>
                <a:lnTo>
                  <a:pt x="0" y="8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8827304" y="0"/>
            <a:ext cx="4060553" cy="1384026"/>
          </a:xfrm>
          <a:custGeom>
            <a:avLst/>
            <a:gdLst>
              <a:gd name="T0" fmla="*/ 0 w 1819"/>
              <a:gd name="T1" fmla="*/ 0 h 620"/>
              <a:gd name="T2" fmla="*/ 1819 w 1819"/>
              <a:gd name="T3" fmla="*/ 222 h 620"/>
              <a:gd name="T4" fmla="*/ 1819 w 1819"/>
              <a:gd name="T5" fmla="*/ 620 h 620"/>
              <a:gd name="T6" fmla="*/ 0 w 1819"/>
              <a:gd name="T7" fmla="*/ 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19" h="620">
                <a:moveTo>
                  <a:pt x="0" y="0"/>
                </a:moveTo>
                <a:lnTo>
                  <a:pt x="1819" y="222"/>
                </a:lnTo>
                <a:lnTo>
                  <a:pt x="1819" y="6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8827304" y="0"/>
            <a:ext cx="4065018" cy="495570"/>
          </a:xfrm>
          <a:custGeom>
            <a:avLst/>
            <a:gdLst>
              <a:gd name="T0" fmla="*/ 0 w 1821"/>
              <a:gd name="T1" fmla="*/ 0 h 222"/>
              <a:gd name="T2" fmla="*/ 1821 w 1821"/>
              <a:gd name="T3" fmla="*/ 0 h 222"/>
              <a:gd name="T4" fmla="*/ 1821 w 1821"/>
              <a:gd name="T5" fmla="*/ 222 h 222"/>
              <a:gd name="T6" fmla="*/ 2 w 1821"/>
              <a:gd name="T7" fmla="*/ 0 h 222"/>
              <a:gd name="T8" fmla="*/ 0 w 1821"/>
              <a:gd name="T9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1" h="222">
                <a:moveTo>
                  <a:pt x="0" y="0"/>
                </a:moveTo>
                <a:lnTo>
                  <a:pt x="1821" y="0"/>
                </a:lnTo>
                <a:lnTo>
                  <a:pt x="1821" y="22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4238958" y="3493258"/>
            <a:ext cx="4380840" cy="9699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6" tIns="36357" rIns="72716" bIns="36357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919193" y="2214972"/>
            <a:ext cx="1020367" cy="102036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MH_Entry_1"/>
          <p:cNvSpPr/>
          <p:nvPr>
            <p:custDataLst>
              <p:tags r:id="rId1"/>
            </p:custDataLst>
          </p:nvPr>
        </p:nvSpPr>
        <p:spPr>
          <a:xfrm>
            <a:off x="5161541" y="3741935"/>
            <a:ext cx="2535673" cy="472565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1"/>
          <p:cNvSpPr txBox="1"/>
          <p:nvPr/>
        </p:nvSpPr>
        <p:spPr>
          <a:xfrm>
            <a:off x="6508471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1"/>
          <p:cNvSpPr txBox="1"/>
          <p:nvPr/>
        </p:nvSpPr>
        <p:spPr>
          <a:xfrm>
            <a:off x="4738017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1"/>
          <p:cNvSpPr txBox="1"/>
          <p:nvPr/>
        </p:nvSpPr>
        <p:spPr>
          <a:xfrm>
            <a:off x="6508471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4738017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525376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 animBg="1"/>
          <p:bldP spid="9" grpId="0" animBg="1"/>
          <p:bldP spid="10" grpId="0" animBg="1"/>
          <p:bldP spid="11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 animBg="1"/>
          <p:bldP spid="9" grpId="0" animBg="1"/>
          <p:bldP spid="10" grpId="0" animBg="1"/>
          <p:bldP spid="11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850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65274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89759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38313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0" y="880021"/>
            <a:ext cx="1064808" cy="3272551"/>
          </a:xfrm>
          <a:custGeom>
            <a:avLst/>
            <a:gdLst>
              <a:gd name="T0" fmla="*/ 0 w 477"/>
              <a:gd name="T1" fmla="*/ 0 h 1466"/>
              <a:gd name="T2" fmla="*/ 477 w 477"/>
              <a:gd name="T3" fmla="*/ 1466 h 1466"/>
              <a:gd name="T4" fmla="*/ 0 w 477"/>
              <a:gd name="T5" fmla="*/ 1151 h 1466"/>
              <a:gd name="T6" fmla="*/ 0 w 477"/>
              <a:gd name="T7" fmla="*/ 0 h 1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7" h="1466">
                <a:moveTo>
                  <a:pt x="0" y="0"/>
                </a:moveTo>
                <a:lnTo>
                  <a:pt x="477" y="1466"/>
                </a:lnTo>
                <a:lnTo>
                  <a:pt x="0" y="115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13747" y="4736939"/>
            <a:ext cx="10520084" cy="2495711"/>
          </a:xfrm>
          <a:custGeom>
            <a:avLst/>
            <a:gdLst>
              <a:gd name="T0" fmla="*/ 0 w 2541"/>
              <a:gd name="T1" fmla="*/ 0 h 1118"/>
              <a:gd name="T2" fmla="*/ 2541 w 2541"/>
              <a:gd name="T3" fmla="*/ 1118 h 1118"/>
              <a:gd name="T4" fmla="*/ 0 w 2541"/>
              <a:gd name="T5" fmla="*/ 1118 h 1118"/>
              <a:gd name="T6" fmla="*/ 0 w 2541"/>
              <a:gd name="T7" fmla="*/ 0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1" h="1118">
                <a:moveTo>
                  <a:pt x="0" y="0"/>
                </a:moveTo>
                <a:lnTo>
                  <a:pt x="2541" y="1118"/>
                </a:lnTo>
                <a:lnTo>
                  <a:pt x="0" y="11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3747" y="3453369"/>
            <a:ext cx="10520084" cy="3745798"/>
          </a:xfrm>
          <a:custGeom>
            <a:avLst/>
            <a:gdLst>
              <a:gd name="T0" fmla="*/ 0 w 2541"/>
              <a:gd name="T1" fmla="*/ 0 h 1678"/>
              <a:gd name="T2" fmla="*/ 2541 w 2541"/>
              <a:gd name="T3" fmla="*/ 1678 h 1678"/>
              <a:gd name="T4" fmla="*/ 0 w 2541"/>
              <a:gd name="T5" fmla="*/ 832 h 1678"/>
              <a:gd name="T6" fmla="*/ 0 w 2541"/>
              <a:gd name="T7" fmla="*/ 0 h 1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41" h="1678">
                <a:moveTo>
                  <a:pt x="0" y="0"/>
                </a:moveTo>
                <a:lnTo>
                  <a:pt x="2541" y="1678"/>
                </a:lnTo>
                <a:lnTo>
                  <a:pt x="0" y="8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8827304" y="0"/>
            <a:ext cx="4060553" cy="1384026"/>
          </a:xfrm>
          <a:custGeom>
            <a:avLst/>
            <a:gdLst>
              <a:gd name="T0" fmla="*/ 0 w 1819"/>
              <a:gd name="T1" fmla="*/ 0 h 620"/>
              <a:gd name="T2" fmla="*/ 1819 w 1819"/>
              <a:gd name="T3" fmla="*/ 222 h 620"/>
              <a:gd name="T4" fmla="*/ 1819 w 1819"/>
              <a:gd name="T5" fmla="*/ 620 h 620"/>
              <a:gd name="T6" fmla="*/ 0 w 1819"/>
              <a:gd name="T7" fmla="*/ 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19" h="620">
                <a:moveTo>
                  <a:pt x="0" y="0"/>
                </a:moveTo>
                <a:lnTo>
                  <a:pt x="1819" y="222"/>
                </a:lnTo>
                <a:lnTo>
                  <a:pt x="1819" y="6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8827304" y="0"/>
            <a:ext cx="4065018" cy="495570"/>
          </a:xfrm>
          <a:custGeom>
            <a:avLst/>
            <a:gdLst>
              <a:gd name="T0" fmla="*/ 0 w 1821"/>
              <a:gd name="T1" fmla="*/ 0 h 222"/>
              <a:gd name="T2" fmla="*/ 1821 w 1821"/>
              <a:gd name="T3" fmla="*/ 0 h 222"/>
              <a:gd name="T4" fmla="*/ 1821 w 1821"/>
              <a:gd name="T5" fmla="*/ 222 h 222"/>
              <a:gd name="T6" fmla="*/ 2 w 1821"/>
              <a:gd name="T7" fmla="*/ 0 h 222"/>
              <a:gd name="T8" fmla="*/ 0 w 1821"/>
              <a:gd name="T9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1" h="222">
                <a:moveTo>
                  <a:pt x="0" y="0"/>
                </a:moveTo>
                <a:lnTo>
                  <a:pt x="1821" y="0"/>
                </a:lnTo>
                <a:lnTo>
                  <a:pt x="1821" y="22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4238958" y="3493258"/>
            <a:ext cx="4380840" cy="9699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6" tIns="36357" rIns="72716" bIns="36357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919193" y="2214972"/>
            <a:ext cx="1020367" cy="102036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MH_Entry_1"/>
          <p:cNvSpPr/>
          <p:nvPr>
            <p:custDataLst>
              <p:tags r:id="rId1"/>
            </p:custDataLst>
          </p:nvPr>
        </p:nvSpPr>
        <p:spPr>
          <a:xfrm>
            <a:off x="5161541" y="3741935"/>
            <a:ext cx="2535673" cy="472565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1"/>
          <p:cNvSpPr txBox="1"/>
          <p:nvPr/>
        </p:nvSpPr>
        <p:spPr>
          <a:xfrm>
            <a:off x="6508471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1"/>
          <p:cNvSpPr txBox="1"/>
          <p:nvPr/>
        </p:nvSpPr>
        <p:spPr>
          <a:xfrm>
            <a:off x="4738017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1"/>
          <p:cNvSpPr txBox="1"/>
          <p:nvPr/>
        </p:nvSpPr>
        <p:spPr>
          <a:xfrm>
            <a:off x="6508471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4738017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14422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 animBg="1"/>
          <p:bldP spid="9" grpId="0" animBg="1"/>
          <p:bldP spid="10" grpId="0" animBg="1"/>
          <p:bldP spid="11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 animBg="1"/>
          <p:bldP spid="9" grpId="0" animBg="1"/>
          <p:bldP spid="10" grpId="0" animBg="1"/>
          <p:bldP spid="11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2061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70106AE-0A38-466A-BB73-F471AF4FE05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45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A87"/>
      </a:accent1>
      <a:accent2>
        <a:srgbClr val="E04661"/>
      </a:accent2>
      <a:accent3>
        <a:srgbClr val="003A87"/>
      </a:accent3>
      <a:accent4>
        <a:srgbClr val="E04661"/>
      </a:accent4>
      <a:accent5>
        <a:srgbClr val="003A87"/>
      </a:accent5>
      <a:accent6>
        <a:srgbClr val="E04661"/>
      </a:accent6>
      <a:hlink>
        <a:srgbClr val="003A87"/>
      </a:hlink>
      <a:folHlink>
        <a:srgbClr val="E0466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2677</Words>
  <Application>Microsoft Office PowerPoint</Application>
  <PresentationFormat>自定义</PresentationFormat>
  <Paragraphs>255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商业融资</dc:title>
  <dc:creator/>
  <cp:keywords>www.1ppt.com</cp:keywords>
  <dc:description>www.1ppt.com</dc:description>
  <cp:lastModifiedBy/>
  <cp:revision>1</cp:revision>
  <dcterms:created xsi:type="dcterms:W3CDTF">2016-10-17T14:00:15Z</dcterms:created>
  <dcterms:modified xsi:type="dcterms:W3CDTF">2018-12-29T06:24:46Z</dcterms:modified>
</cp:coreProperties>
</file>