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5" r:id="rId2"/>
  </p:sldMasterIdLst>
  <p:notesMasterIdLst>
    <p:notesMasterId r:id="rId26"/>
  </p:notesMasterIdLst>
  <p:handoutMasterIdLst>
    <p:handoutMasterId r:id="rId27"/>
  </p:handoutMasterIdLst>
  <p:sldIdLst>
    <p:sldId id="3319" r:id="rId3"/>
    <p:sldId id="3321" r:id="rId4"/>
    <p:sldId id="3322" r:id="rId5"/>
    <p:sldId id="3242" r:id="rId6"/>
    <p:sldId id="3241" r:id="rId7"/>
    <p:sldId id="3246" r:id="rId8"/>
    <p:sldId id="3247" r:id="rId9"/>
    <p:sldId id="3323" r:id="rId10"/>
    <p:sldId id="3263" r:id="rId11"/>
    <p:sldId id="3239" r:id="rId12"/>
    <p:sldId id="3244" r:id="rId13"/>
    <p:sldId id="3260" r:id="rId14"/>
    <p:sldId id="3324" r:id="rId15"/>
    <p:sldId id="3264" r:id="rId16"/>
    <p:sldId id="3248" r:id="rId17"/>
    <p:sldId id="3240" r:id="rId18"/>
    <p:sldId id="3262" r:id="rId19"/>
    <p:sldId id="3325" r:id="rId20"/>
    <p:sldId id="3243" r:id="rId21"/>
    <p:sldId id="3261" r:id="rId22"/>
    <p:sldId id="3245" r:id="rId23"/>
    <p:sldId id="3326" r:id="rId24"/>
    <p:sldId id="332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AD9"/>
    <a:srgbClr val="C05526"/>
    <a:srgbClr val="900000"/>
    <a:srgbClr val="0FC7D3"/>
    <a:srgbClr val="EC206C"/>
    <a:srgbClr val="BC148E"/>
    <a:srgbClr val="0A1A3B"/>
    <a:srgbClr val="CE000D"/>
    <a:srgbClr val="FE67BE"/>
    <a:srgbClr val="840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64" autoAdjust="0"/>
    <p:restoredTop sz="92986" autoAdjust="0"/>
  </p:normalViewPr>
  <p:slideViewPr>
    <p:cSldViewPr>
      <p:cViewPr>
        <p:scale>
          <a:sx n="50" d="100"/>
          <a:sy n="50" d="100"/>
        </p:scale>
        <p:origin x="-25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3456"/>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4263107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686276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8039553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1662557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7813529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131895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059703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604369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22761864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90565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5904829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046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9384250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720086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2217311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87272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30726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2034398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012592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6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9315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939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281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580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46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4334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817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119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409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826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8365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587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26077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2018/12/28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84"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93182010"/>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53" y="199"/>
            <a:ext cx="12858044" cy="7232253"/>
          </a:xfrm>
          <a:prstGeom prst="rect">
            <a:avLst/>
          </a:prstGeom>
          <a:blipFill dpi="0" rotWithShape="1">
            <a:blip r:embed="rId3" cstate="screen">
              <a:extLst>
                <a:ext uri="{28A0092B-C50C-407E-A947-70E740481C1C}">
                  <a14:useLocalDpi xmlns:a14="http://schemas.microsoft.com/office/drawing/2010/main"/>
                </a:ext>
              </a:extLst>
            </a:blip>
            <a:srcRect/>
            <a:stretch>
              <a:fillRect t="1213"/>
            </a:stretch>
          </a:blipFill>
          <a:ln w="0">
            <a:noFill/>
            <a:prstDash val="solid"/>
            <a:miter lim="800000"/>
            <a:headEnd/>
            <a:tailEnd/>
          </a:ln>
        </p:spPr>
        <p:txBody>
          <a:bodyPr vert="horz" wrap="square" lIns="128573" tIns="64286" rIns="128573" bIns="64286" numCol="1" anchor="t" anchorCtr="0" compatLnSpc="1">
            <a:prstTxWarp prst="textNoShape">
              <a:avLst/>
            </a:prstTxWarp>
          </a:bodyPr>
          <a:lstStyle/>
          <a:p>
            <a:endParaRPr lang="zh-CN" altLang="en-US" sz="2000"/>
          </a:p>
        </p:txBody>
      </p:sp>
      <p:sp>
        <p:nvSpPr>
          <p:cNvPr id="3" name="矩形 2"/>
          <p:cNvSpPr/>
          <p:nvPr/>
        </p:nvSpPr>
        <p:spPr>
          <a:xfrm>
            <a:off x="0" y="4408413"/>
            <a:ext cx="12858750" cy="2824237"/>
          </a:xfrm>
          <a:prstGeom prst="rect">
            <a:avLst/>
          </a:pr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2050810" y="5317048"/>
            <a:ext cx="87571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spc="6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数据分析财务报表</a:t>
            </a:r>
            <a:r>
              <a:rPr lang="en-US" altLang="zh-CN" sz="6000" spc="6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PPT</a:t>
            </a:r>
            <a:endParaRPr lang="zh-CN" altLang="en-US" sz="6000" spc="6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10" name="矩形 259"/>
          <p:cNvSpPr>
            <a:spLocks noChangeArrowheads="1"/>
          </p:cNvSpPr>
          <p:nvPr/>
        </p:nvSpPr>
        <p:spPr bwMode="auto">
          <a:xfrm>
            <a:off x="3307969" y="6149915"/>
            <a:ext cx="62428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b="1" dirty="0" smtClean="0">
                <a:solidFill>
                  <a:schemeClr val="bg1"/>
                </a:solidFill>
                <a:cs typeface="Arial" panose="020B0604020202020204" pitchFamily="34" charset="0"/>
              </a:rPr>
              <a:t>适用于财务</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工作总结</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汇报</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团队业务分析等</a:t>
            </a:r>
            <a:endParaRPr lang="zh-CN" altLang="en-US" sz="2400" b="1" dirty="0">
              <a:solidFill>
                <a:schemeClr val="bg1"/>
              </a:solidFill>
              <a:cs typeface="Arial" panose="020B0604020202020204" pitchFamily="34" charset="0"/>
            </a:endParaRPr>
          </a:p>
        </p:txBody>
      </p:sp>
      <p:sp>
        <p:nvSpPr>
          <p:cNvPr id="11" name="矩形 259"/>
          <p:cNvSpPr>
            <a:spLocks noChangeArrowheads="1"/>
          </p:cNvSpPr>
          <p:nvPr/>
        </p:nvSpPr>
        <p:spPr bwMode="auto">
          <a:xfrm>
            <a:off x="3590643" y="6657548"/>
            <a:ext cx="56774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800" dirty="0">
                <a:solidFill>
                  <a:schemeClr val="bg1"/>
                </a:solidFill>
                <a:effectLst>
                  <a:outerShdw blurRad="38100" dist="38100" dir="2700000" algn="tl">
                    <a:srgbClr val="000000">
                      <a:alpha val="43137"/>
                    </a:srgbClr>
                  </a:outerShdw>
                </a:effectLst>
                <a:cs typeface="Arial" panose="020B0604020202020204" pitchFamily="34" charset="0"/>
              </a:rPr>
              <a:t>汇报人</a:t>
            </a:r>
            <a:r>
              <a:rPr lang="zh-CN" altLang="en-US" sz="1800" dirty="0" smtClean="0">
                <a:solidFill>
                  <a:schemeClr val="bg1"/>
                </a:solidFill>
                <a:effectLst>
                  <a:outerShdw blurRad="38100" dist="38100" dir="2700000" algn="tl">
                    <a:srgbClr val="000000">
                      <a:alpha val="43137"/>
                    </a:srgbClr>
                  </a:outerShdw>
                </a:effectLst>
                <a:cs typeface="Arial" panose="020B0604020202020204" pitchFamily="34" charset="0"/>
              </a:rPr>
              <a:t>：第一</a:t>
            </a:r>
            <a:r>
              <a:rPr lang="en-US" altLang="zh-CN" sz="1800" dirty="0" smtClean="0">
                <a:solidFill>
                  <a:schemeClr val="bg1"/>
                </a:solidFill>
                <a:effectLst>
                  <a:outerShdw blurRad="38100" dist="38100" dir="2700000" algn="tl">
                    <a:srgbClr val="000000">
                      <a:alpha val="43137"/>
                    </a:srgbClr>
                  </a:outerShdw>
                </a:effectLst>
                <a:cs typeface="Arial" panose="020B0604020202020204" pitchFamily="34" charset="0"/>
              </a:rPr>
              <a:t>PPT</a:t>
            </a:r>
            <a:r>
              <a:rPr lang="zh-CN" altLang="en-US" sz="1800" dirty="0" smtClean="0">
                <a:solidFill>
                  <a:schemeClr val="bg1"/>
                </a:solidFill>
                <a:effectLst>
                  <a:outerShdw blurRad="38100" dist="38100" dir="2700000" algn="tl">
                    <a:srgbClr val="000000">
                      <a:alpha val="43137"/>
                    </a:srgbClr>
                  </a:outerShdw>
                </a:effectLst>
                <a:cs typeface="Arial" panose="020B0604020202020204" pitchFamily="34" charset="0"/>
              </a:rPr>
              <a:t>  </a:t>
            </a:r>
            <a:r>
              <a:rPr lang="en-US" altLang="zh-CN" sz="1800" dirty="0">
                <a:solidFill>
                  <a:schemeClr val="bg1"/>
                </a:solidFill>
                <a:effectLst>
                  <a:outerShdw blurRad="38100" dist="38100" dir="2700000" algn="tl">
                    <a:srgbClr val="000000">
                      <a:alpha val="43137"/>
                    </a:srgbClr>
                  </a:outerShdw>
                </a:effectLst>
                <a:cs typeface="Arial" panose="020B0604020202020204" pitchFamily="34" charset="0"/>
              </a:rPr>
              <a:t>Report Person: </a:t>
            </a:r>
            <a:r>
              <a:rPr lang="en-US" altLang="zh-CN" sz="1800" dirty="0" smtClean="0">
                <a:solidFill>
                  <a:schemeClr val="bg1"/>
                </a:solidFill>
                <a:effectLst>
                  <a:outerShdw blurRad="38100" dist="38100" dir="2700000" algn="tl">
                    <a:srgbClr val="000000">
                      <a:alpha val="43137"/>
                    </a:srgbClr>
                  </a:outerShdw>
                </a:effectLst>
                <a:cs typeface="Arial" panose="020B0604020202020204" pitchFamily="34" charset="0"/>
              </a:rPr>
              <a:t>1PPT</a:t>
            </a:r>
            <a:endParaRPr lang="zh-CN" altLang="en-US" sz="1800"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982092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2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3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45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childTnLst>
                              </p:cTn>
                            </p:par>
                            <p:par>
                              <p:cTn id="33" fill="hold">
                                <p:stCondLst>
                                  <p:cond delay="50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
                                            </p:tgtEl>
                                            <p:attrNameLst>
                                              <p:attrName>ppt_y</p:attrName>
                                            </p:attrNameLst>
                                          </p:cBhvr>
                                          <p:tavLst>
                                            <p:tav tm="0">
                                              <p:val>
                                                <p:strVal val="#ppt_y"/>
                                              </p:val>
                                            </p:tav>
                                            <p:tav tm="100000">
                                              <p:val>
                                                <p:strVal val="#ppt_y"/>
                                              </p:val>
                                            </p:tav>
                                          </p:tavLst>
                                        </p:anim>
                                        <p:anim calcmode="lin" valueType="num">
                                          <p:cBhvr>
                                            <p:cTn id="3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1"/>
                                            </p:tgtEl>
                                          </p:cBhvr>
                                        </p:animEffect>
                                      </p:childTnLst>
                                    </p:cTn>
                                  </p:par>
                                </p:childTnLst>
                              </p:cTn>
                            </p:par>
                            <p:par>
                              <p:cTn id="41" fill="hold">
                                <p:stCondLst>
                                  <p:cond delay="67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9" grpId="1"/>
          <p:bldP spid="10" grpId="0"/>
          <p:bldP spid="10" grpId="1"/>
          <p:bldP spid="11" grpId="0"/>
          <p:bldP spid="11" grpId="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25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3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45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childTnLst>
                              </p:cTn>
                            </p:par>
                            <p:par>
                              <p:cTn id="33" fill="hold">
                                <p:stCondLst>
                                  <p:cond delay="50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
                                            </p:tgtEl>
                                            <p:attrNameLst>
                                              <p:attrName>ppt_y</p:attrName>
                                            </p:attrNameLst>
                                          </p:cBhvr>
                                          <p:tavLst>
                                            <p:tav tm="0">
                                              <p:val>
                                                <p:strVal val="#ppt_y"/>
                                              </p:val>
                                            </p:tav>
                                            <p:tav tm="100000">
                                              <p:val>
                                                <p:strVal val="#ppt_y"/>
                                              </p:val>
                                            </p:tav>
                                          </p:tavLst>
                                        </p:anim>
                                        <p:anim calcmode="lin" valueType="num">
                                          <p:cBhvr>
                                            <p:cTn id="3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1"/>
                                            </p:tgtEl>
                                          </p:cBhvr>
                                        </p:animEffect>
                                      </p:childTnLst>
                                    </p:cTn>
                                  </p:par>
                                </p:childTnLst>
                              </p:cTn>
                            </p:par>
                            <p:par>
                              <p:cTn id="41" fill="hold">
                                <p:stCondLst>
                                  <p:cond delay="67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9" grpId="1"/>
          <p:bldP spid="10" grpId="0"/>
          <p:bldP spid="10" grpId="1"/>
          <p:bldP spid="11" grpId="0"/>
          <p:bldP spid="11" grpId="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94516"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03</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12552554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38411"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04</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36930977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l="6878" t="5198" r="8559" b="13163"/>
          <a:stretch/>
        </p:blipFill>
        <p:spPr>
          <a:xfrm>
            <a:off x="885443" y="376366"/>
            <a:ext cx="10871866" cy="5903927"/>
          </a:xfrm>
          <a:prstGeom prst="rect">
            <a:avLst/>
          </a:prstGeom>
        </p:spPr>
      </p:pic>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rgbClr val="C20009">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4814996" y="2493033"/>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5703840" y="2495232"/>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4814996" y="3216844"/>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5703840" y="3219042"/>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4814996" y="3959702"/>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5703840" y="3961901"/>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4814996" y="4740656"/>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5703840" y="4742854"/>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22780388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8" decel="10000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750" fill="hold"/>
                                        <p:tgtEl>
                                          <p:spTgt spid="15"/>
                                        </p:tgtEl>
                                        <p:attrNameLst>
                                          <p:attrName>ppt_x</p:attrName>
                                        </p:attrNameLst>
                                      </p:cBhvr>
                                      <p:tavLst>
                                        <p:tav tm="0">
                                          <p:val>
                                            <p:strVal val="0-#ppt_w/2"/>
                                          </p:val>
                                        </p:tav>
                                        <p:tav tm="100000">
                                          <p:val>
                                            <p:strVal val="#ppt_x"/>
                                          </p:val>
                                        </p:tav>
                                      </p:tavLst>
                                    </p:anim>
                                    <p:anim calcmode="lin" valueType="num">
                                      <p:cBhvr additive="base">
                                        <p:cTn id="13" dur="750" fill="hold"/>
                                        <p:tgtEl>
                                          <p:spTgt spid="15"/>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750"/>
                                        <p:tgtEl>
                                          <p:spTgt spid="20"/>
                                        </p:tgtEl>
                                      </p:cBhvr>
                                    </p:animEffect>
                                  </p:childTnLst>
                                </p:cTn>
                              </p:par>
                            </p:childTnLst>
                          </p:cTn>
                        </p:par>
                        <p:par>
                          <p:cTn id="17" fill="hold">
                            <p:stCondLst>
                              <p:cond delay="1000"/>
                            </p:stCondLst>
                            <p:childTnLst>
                              <p:par>
                                <p:cTn id="18" presetID="2" presetClass="entr" presetSubtype="8" decel="10000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750" fill="hold"/>
                                        <p:tgtEl>
                                          <p:spTgt spid="58"/>
                                        </p:tgtEl>
                                        <p:attrNameLst>
                                          <p:attrName>ppt_x</p:attrName>
                                        </p:attrNameLst>
                                      </p:cBhvr>
                                      <p:tavLst>
                                        <p:tav tm="0">
                                          <p:val>
                                            <p:strVal val="0-#ppt_w/2"/>
                                          </p:val>
                                        </p:tav>
                                        <p:tav tm="100000">
                                          <p:val>
                                            <p:strVal val="#ppt_x"/>
                                          </p:val>
                                        </p:tav>
                                      </p:tavLst>
                                    </p:anim>
                                    <p:anim calcmode="lin" valueType="num">
                                      <p:cBhvr additive="base">
                                        <p:cTn id="21" dur="750" fill="hold"/>
                                        <p:tgtEl>
                                          <p:spTgt spid="58"/>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750"/>
                                        <p:tgtEl>
                                          <p:spTgt spid="63"/>
                                        </p:tgtEl>
                                      </p:cBhvr>
                                    </p:animEffect>
                                  </p:childTnLst>
                                </p:cTn>
                              </p:par>
                            </p:childTnLst>
                          </p:cTn>
                        </p:par>
                        <p:par>
                          <p:cTn id="25" fill="hold">
                            <p:stCondLst>
                              <p:cond delay="1750"/>
                            </p:stCondLst>
                            <p:childTnLst>
                              <p:par>
                                <p:cTn id="26" presetID="2" presetClass="entr" presetSubtype="8" decel="100000" fill="hold" nodeType="afterEffect">
                                  <p:stCondLst>
                                    <p:cond delay="0"/>
                                  </p:stCondLst>
                                  <p:childTnLst>
                                    <p:set>
                                      <p:cBhvr>
                                        <p:cTn id="27" dur="1" fill="hold">
                                          <p:stCondLst>
                                            <p:cond delay="0"/>
                                          </p:stCondLst>
                                        </p:cTn>
                                        <p:tgtEl>
                                          <p:spTgt spid="68"/>
                                        </p:tgtEl>
                                        <p:attrNameLst>
                                          <p:attrName>style.visibility</p:attrName>
                                        </p:attrNameLst>
                                      </p:cBhvr>
                                      <p:to>
                                        <p:strVal val="visible"/>
                                      </p:to>
                                    </p:set>
                                    <p:anim calcmode="lin" valueType="num">
                                      <p:cBhvr additive="base">
                                        <p:cTn id="28" dur="750" fill="hold"/>
                                        <p:tgtEl>
                                          <p:spTgt spid="68"/>
                                        </p:tgtEl>
                                        <p:attrNameLst>
                                          <p:attrName>ppt_x</p:attrName>
                                        </p:attrNameLst>
                                      </p:cBhvr>
                                      <p:tavLst>
                                        <p:tav tm="0">
                                          <p:val>
                                            <p:strVal val="0-#ppt_w/2"/>
                                          </p:val>
                                        </p:tav>
                                        <p:tav tm="100000">
                                          <p:val>
                                            <p:strVal val="#ppt_x"/>
                                          </p:val>
                                        </p:tav>
                                      </p:tavLst>
                                    </p:anim>
                                    <p:anim calcmode="lin" valueType="num">
                                      <p:cBhvr additive="base">
                                        <p:cTn id="29" dur="750" fill="hold"/>
                                        <p:tgtEl>
                                          <p:spTgt spid="68"/>
                                        </p:tgtEl>
                                        <p:attrNameLst>
                                          <p:attrName>ppt_y</p:attrName>
                                        </p:attrNameLst>
                                      </p:cBhvr>
                                      <p:tavLst>
                                        <p:tav tm="0">
                                          <p:val>
                                            <p:strVal val="#ppt_y"/>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750"/>
                                        <p:tgtEl>
                                          <p:spTgt spid="73"/>
                                        </p:tgtEl>
                                      </p:cBhvr>
                                    </p:animEffect>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750" fill="hold"/>
                                        <p:tgtEl>
                                          <p:spTgt spid="78"/>
                                        </p:tgtEl>
                                        <p:attrNameLst>
                                          <p:attrName>ppt_x</p:attrName>
                                        </p:attrNameLst>
                                      </p:cBhvr>
                                      <p:tavLst>
                                        <p:tav tm="0">
                                          <p:val>
                                            <p:strVal val="0-#ppt_w/2"/>
                                          </p:val>
                                        </p:tav>
                                        <p:tav tm="100000">
                                          <p:val>
                                            <p:strVal val="#ppt_x"/>
                                          </p:val>
                                        </p:tav>
                                      </p:tavLst>
                                    </p:anim>
                                    <p:anim calcmode="lin" valueType="num">
                                      <p:cBhvr additive="base">
                                        <p:cTn id="37" dur="750" fill="hold"/>
                                        <p:tgtEl>
                                          <p:spTgt spid="78"/>
                                        </p:tgtEl>
                                        <p:attrNameLst>
                                          <p:attrName>ppt_y</p:attrName>
                                        </p:attrNameLst>
                                      </p:cBhvr>
                                      <p:tavLst>
                                        <p:tav tm="0">
                                          <p:val>
                                            <p:strVal val="#ppt_y"/>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53" y="199"/>
            <a:ext cx="12858044" cy="7232253"/>
          </a:xfrm>
          <a:prstGeom prst="rect">
            <a:avLst/>
          </a:prstGeom>
          <a:blipFill dpi="0" rotWithShape="1">
            <a:blip r:embed="rId3" cstate="screen">
              <a:extLst>
                <a:ext uri="{28A0092B-C50C-407E-A947-70E740481C1C}">
                  <a14:useLocalDpi xmlns:a14="http://schemas.microsoft.com/office/drawing/2010/main"/>
                </a:ext>
              </a:extLst>
            </a:blip>
            <a:srcRect/>
            <a:stretch>
              <a:fillRect t="1213"/>
            </a:stretch>
          </a:blipFill>
          <a:ln w="0">
            <a:noFill/>
            <a:prstDash val="solid"/>
            <a:miter lim="800000"/>
            <a:headEnd/>
            <a:tailEnd/>
          </a:ln>
        </p:spPr>
        <p:txBody>
          <a:bodyPr vert="horz" wrap="square" lIns="128573" tIns="64286" rIns="128573" bIns="64286" numCol="1" anchor="t" anchorCtr="0" compatLnSpc="1">
            <a:prstTxWarp prst="textNoShape">
              <a:avLst/>
            </a:prstTxWarp>
          </a:bodyPr>
          <a:lstStyle/>
          <a:p>
            <a:endParaRPr lang="zh-CN" altLang="en-US" sz="2000"/>
          </a:p>
        </p:txBody>
      </p:sp>
      <p:sp>
        <p:nvSpPr>
          <p:cNvPr id="7" name="矩形 6"/>
          <p:cNvSpPr/>
          <p:nvPr/>
        </p:nvSpPr>
        <p:spPr>
          <a:xfrm>
            <a:off x="0" y="4408413"/>
            <a:ext cx="12858750" cy="2824237"/>
          </a:xfrm>
          <a:prstGeom prst="rect">
            <a:avLst/>
          </a:pr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2050810" y="5317048"/>
            <a:ext cx="87571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spc="6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6000" spc="6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10" name="矩形 259"/>
          <p:cNvSpPr>
            <a:spLocks noChangeArrowheads="1"/>
          </p:cNvSpPr>
          <p:nvPr/>
        </p:nvSpPr>
        <p:spPr bwMode="auto">
          <a:xfrm>
            <a:off x="3307969" y="6149915"/>
            <a:ext cx="62428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b="1" dirty="0" smtClean="0">
                <a:solidFill>
                  <a:schemeClr val="bg1"/>
                </a:solidFill>
                <a:cs typeface="Arial" panose="020B0604020202020204" pitchFamily="34" charset="0"/>
              </a:rPr>
              <a:t>适用于财务</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工作总结</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汇报</a:t>
            </a:r>
            <a:r>
              <a:rPr lang="en-US" altLang="zh-CN" sz="2400" b="1" dirty="0" smtClean="0">
                <a:solidFill>
                  <a:schemeClr val="bg1"/>
                </a:solidFill>
                <a:cs typeface="Arial" panose="020B0604020202020204" pitchFamily="34" charset="0"/>
              </a:rPr>
              <a:t>/</a:t>
            </a:r>
            <a:r>
              <a:rPr lang="zh-CN" altLang="en-US" sz="2400" b="1" dirty="0" smtClean="0">
                <a:solidFill>
                  <a:schemeClr val="bg1"/>
                </a:solidFill>
                <a:cs typeface="Arial" panose="020B0604020202020204" pitchFamily="34" charset="0"/>
              </a:rPr>
              <a:t>团队业务分析等</a:t>
            </a:r>
            <a:endParaRPr lang="zh-CN" altLang="en-US" sz="2400" b="1" dirty="0">
              <a:solidFill>
                <a:schemeClr val="bg1"/>
              </a:solidFill>
              <a:cs typeface="Arial" panose="020B0604020202020204" pitchFamily="34" charset="0"/>
            </a:endParaRPr>
          </a:p>
        </p:txBody>
      </p:sp>
      <p:sp>
        <p:nvSpPr>
          <p:cNvPr id="11" name="矩形 259"/>
          <p:cNvSpPr>
            <a:spLocks noChangeArrowheads="1"/>
          </p:cNvSpPr>
          <p:nvPr/>
        </p:nvSpPr>
        <p:spPr bwMode="auto">
          <a:xfrm>
            <a:off x="3590643" y="6657548"/>
            <a:ext cx="56774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800" dirty="0">
                <a:solidFill>
                  <a:schemeClr val="bg1"/>
                </a:solidFill>
                <a:effectLst>
                  <a:outerShdw blurRad="38100" dist="38100" dir="2700000" algn="tl">
                    <a:srgbClr val="000000">
                      <a:alpha val="43137"/>
                    </a:srgbClr>
                  </a:outerShdw>
                </a:effectLst>
                <a:cs typeface="Arial" panose="020B0604020202020204" pitchFamily="34" charset="0"/>
              </a:rPr>
              <a:t>汇报人</a:t>
            </a:r>
            <a:r>
              <a:rPr lang="zh-CN" altLang="en-US" sz="1800" dirty="0" smtClean="0">
                <a:solidFill>
                  <a:schemeClr val="bg1"/>
                </a:solidFill>
                <a:effectLst>
                  <a:outerShdw blurRad="38100" dist="38100" dir="2700000" algn="tl">
                    <a:srgbClr val="000000">
                      <a:alpha val="43137"/>
                    </a:srgbClr>
                  </a:outerShdw>
                </a:effectLst>
                <a:cs typeface="Arial" panose="020B0604020202020204" pitchFamily="34" charset="0"/>
              </a:rPr>
              <a:t>：第一</a:t>
            </a:r>
            <a:r>
              <a:rPr lang="en-US" altLang="zh-CN" sz="1800" dirty="0" smtClean="0">
                <a:solidFill>
                  <a:schemeClr val="bg1"/>
                </a:solidFill>
                <a:effectLst>
                  <a:outerShdw blurRad="38100" dist="38100" dir="2700000" algn="tl">
                    <a:srgbClr val="000000">
                      <a:alpha val="43137"/>
                    </a:srgbClr>
                  </a:outerShdw>
                </a:effectLst>
                <a:cs typeface="Arial" panose="020B0604020202020204" pitchFamily="34" charset="0"/>
              </a:rPr>
              <a:t>PPT</a:t>
            </a:r>
            <a:r>
              <a:rPr lang="zh-CN" altLang="en-US" sz="1800" dirty="0" smtClean="0">
                <a:solidFill>
                  <a:schemeClr val="bg1"/>
                </a:solidFill>
                <a:effectLst>
                  <a:outerShdw blurRad="38100" dist="38100" dir="2700000" algn="tl">
                    <a:srgbClr val="000000">
                      <a:alpha val="43137"/>
                    </a:srgbClr>
                  </a:outerShdw>
                </a:effectLst>
                <a:cs typeface="Arial" panose="020B0604020202020204" pitchFamily="34" charset="0"/>
              </a:rPr>
              <a:t>  </a:t>
            </a:r>
            <a:r>
              <a:rPr lang="en-US" altLang="zh-CN" sz="1800" dirty="0">
                <a:solidFill>
                  <a:schemeClr val="bg1"/>
                </a:solidFill>
                <a:effectLst>
                  <a:outerShdw blurRad="38100" dist="38100" dir="2700000" algn="tl">
                    <a:srgbClr val="000000">
                      <a:alpha val="43137"/>
                    </a:srgbClr>
                  </a:outerShdw>
                </a:effectLst>
                <a:cs typeface="Arial" panose="020B0604020202020204" pitchFamily="34" charset="0"/>
              </a:rPr>
              <a:t>Report Person: </a:t>
            </a:r>
            <a:r>
              <a:rPr lang="en-US" altLang="zh-CN" sz="1800" dirty="0" smtClean="0">
                <a:solidFill>
                  <a:schemeClr val="bg1"/>
                </a:solidFill>
                <a:effectLst>
                  <a:outerShdw blurRad="38100" dist="38100" dir="2700000" algn="tl">
                    <a:srgbClr val="000000">
                      <a:alpha val="43137"/>
                    </a:srgbClr>
                  </a:outerShdw>
                </a:effectLst>
                <a:cs typeface="Arial" panose="020B0604020202020204" pitchFamily="34" charset="0"/>
              </a:rPr>
              <a:t>1PPT</a:t>
            </a:r>
            <a:endParaRPr lang="zh-CN" altLang="en-US" sz="1800"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26254778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1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2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2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43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childTnLst>
                              </p:cTn>
                            </p:par>
                            <p:par>
                              <p:cTn id="33" fill="hold">
                                <p:stCondLst>
                                  <p:cond delay="48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
                                            </p:tgtEl>
                                            <p:attrNameLst>
                                              <p:attrName>ppt_y</p:attrName>
                                            </p:attrNameLst>
                                          </p:cBhvr>
                                          <p:tavLst>
                                            <p:tav tm="0">
                                              <p:val>
                                                <p:strVal val="#ppt_y"/>
                                              </p:val>
                                            </p:tav>
                                            <p:tav tm="100000">
                                              <p:val>
                                                <p:strVal val="#ppt_y"/>
                                              </p:val>
                                            </p:tav>
                                          </p:tavLst>
                                        </p:anim>
                                        <p:anim calcmode="lin" valueType="num">
                                          <p:cBhvr>
                                            <p:cTn id="3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1"/>
                                            </p:tgtEl>
                                          </p:cBhvr>
                                        </p:animEffect>
                                      </p:childTnLst>
                                    </p:cTn>
                                  </p:par>
                                </p:childTnLst>
                              </p:cTn>
                            </p:par>
                            <p:par>
                              <p:cTn id="41" fill="hold">
                                <p:stCondLst>
                                  <p:cond delay="66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9" grpId="1"/>
          <p:bldP spid="10" grpId="0"/>
          <p:bldP spid="10" grpId="1"/>
          <p:bldP spid="11" grpId="0"/>
          <p:bldP spid="11" grpId="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2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par>
                              <p:cTn id="21" fill="hold">
                                <p:stCondLst>
                                  <p:cond delay="2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0"/>
                                            </p:tgtEl>
                                            <p:attrNameLst>
                                              <p:attrName>ppt_y</p:attrName>
                                            </p:attrNameLst>
                                          </p:cBhvr>
                                          <p:tavLst>
                                            <p:tav tm="0">
                                              <p:val>
                                                <p:strVal val="#ppt_y"/>
                                              </p:val>
                                            </p:tav>
                                            <p:tav tm="100000">
                                              <p:val>
                                                <p:strVal val="#ppt_y"/>
                                              </p:val>
                                            </p:tav>
                                          </p:tavLst>
                                        </p:anim>
                                        <p:anim calcmode="lin" valueType="num">
                                          <p:cBhvr>
                                            <p:cTn id="2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0"/>
                                            </p:tgtEl>
                                          </p:cBhvr>
                                        </p:animEffect>
                                      </p:childTnLst>
                                    </p:cTn>
                                  </p:par>
                                </p:childTnLst>
                              </p:cTn>
                            </p:par>
                            <p:par>
                              <p:cTn id="29" fill="hold">
                                <p:stCondLst>
                                  <p:cond delay="43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0"/>
                                            </p:tgtEl>
                                          </p:cBhvr>
                                        </p:animEffect>
                                        <p:animScale>
                                          <p:cBhvr>
                                            <p:cTn id="32" dur="250" autoRev="1" fill="hold"/>
                                            <p:tgtEl>
                                              <p:spTgt spid="10"/>
                                            </p:tgtEl>
                                          </p:cBhvr>
                                          <p:by x="105000" y="105000"/>
                                        </p:animScale>
                                      </p:childTnLst>
                                    </p:cTn>
                                  </p:par>
                                </p:childTnLst>
                              </p:cTn>
                            </p:par>
                            <p:par>
                              <p:cTn id="33" fill="hold">
                                <p:stCondLst>
                                  <p:cond delay="48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1"/>
                                            </p:tgtEl>
                                            <p:attrNameLst>
                                              <p:attrName>ppt_y</p:attrName>
                                            </p:attrNameLst>
                                          </p:cBhvr>
                                          <p:tavLst>
                                            <p:tav tm="0">
                                              <p:val>
                                                <p:strVal val="#ppt_y"/>
                                              </p:val>
                                            </p:tav>
                                            <p:tav tm="100000">
                                              <p:val>
                                                <p:strVal val="#ppt_y"/>
                                              </p:val>
                                            </p:tav>
                                          </p:tavLst>
                                        </p:anim>
                                        <p:anim calcmode="lin" valueType="num">
                                          <p:cBhvr>
                                            <p:cTn id="3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1"/>
                                            </p:tgtEl>
                                          </p:cBhvr>
                                        </p:animEffect>
                                      </p:childTnLst>
                                    </p:cTn>
                                  </p:par>
                                </p:childTnLst>
                              </p:cTn>
                            </p:par>
                            <p:par>
                              <p:cTn id="41" fill="hold">
                                <p:stCondLst>
                                  <p:cond delay="66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1"/>
                                            </p:tgtEl>
                                          </p:cBhvr>
                                        </p:animEffect>
                                        <p:animScale>
                                          <p:cBhvr>
                                            <p:cTn id="44"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9" grpId="1"/>
          <p:bldP spid="10" grpId="0"/>
          <p:bldP spid="10" grpId="1"/>
          <p:bldP spid="11" grpId="0"/>
          <p:bldP spid="11"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2851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723207" cy="2230424"/>
          </a:xfrm>
          <a:prstGeom prst="rect">
            <a:avLst/>
          </a:prstGeom>
          <a:noFill/>
        </p:spPr>
        <p:txBody>
          <a:bodyPr wrap="none" lIns="45305" tIns="22653" rIns="45305" bIns="22653" rtlCol="0">
            <a:spAutoFit/>
          </a:bodyPr>
          <a:lstStyle/>
          <a:p>
            <a:r>
              <a:rPr lang="en-US" altLang="zh-CN" sz="14198" spc="-149" dirty="0">
                <a:solidFill>
                  <a:schemeClr val="bg1"/>
                </a:solidFill>
                <a:latin typeface="Impact" panose="020B0806030902050204" pitchFamily="34" charset="0"/>
                <a:ea typeface="微软雅黑" panose="020B0503020204020204" pitchFamily="34" charset="-122"/>
                <a:cs typeface="Raavi" pitchFamily="34" charset="0"/>
              </a:rPr>
              <a:t>01</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9956980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43220"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02</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7347781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600" advTm="4000">
        <p14:gallery dir="l"/>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59A4713-FED5-4FD9-A60E-F6B6603BF74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36.pptx"/>
</p:tagLst>
</file>

<file path=ppt/theme/theme1.xml><?xml version="1.0" encoding="utf-8"?>
<a:theme xmlns:a="http://schemas.openxmlformats.org/drawingml/2006/main" name="第一PPT，www.1ppt.com">
  <a:themeElements>
    <a:clrScheme name="自定义 277">
      <a:dk1>
        <a:sysClr val="windowText" lastClr="000000"/>
      </a:dk1>
      <a:lt1>
        <a:sysClr val="window" lastClr="FFFFFF"/>
      </a:lt1>
      <a:dk2>
        <a:srgbClr val="44546A"/>
      </a:dk2>
      <a:lt2>
        <a:srgbClr val="E7E6E6"/>
      </a:lt2>
      <a:accent1>
        <a:srgbClr val="FF872F"/>
      </a:accent1>
      <a:accent2>
        <a:srgbClr val="1C327F"/>
      </a:accent2>
      <a:accent3>
        <a:srgbClr val="FF872F"/>
      </a:accent3>
      <a:accent4>
        <a:srgbClr val="1C327F"/>
      </a:accent4>
      <a:accent5>
        <a:srgbClr val="FF872F"/>
      </a:accent5>
      <a:accent6>
        <a:srgbClr val="1C327F"/>
      </a:accent6>
      <a:hlink>
        <a:srgbClr val="FF872F"/>
      </a:hlink>
      <a:folHlink>
        <a:srgbClr val="1C32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3203</Words>
  <Application>Microsoft Office PowerPoint</Application>
  <PresentationFormat>自定义</PresentationFormat>
  <Paragraphs>250</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数据分析</dc:title>
  <dc:creator/>
  <cp:keywords>www.1ppt.com</cp:keywords>
  <dc:description>www.1ppt.com</dc:description>
  <cp:lastModifiedBy/>
  <cp:revision>1</cp:revision>
  <dcterms:created xsi:type="dcterms:W3CDTF">2016-10-17T14:00:15Z</dcterms:created>
  <dcterms:modified xsi:type="dcterms:W3CDTF">2018-12-28T08:36:10Z</dcterms:modified>
</cp:coreProperties>
</file>