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4" r:id="rId7"/>
    <p:sldId id="265" r:id="rId8"/>
    <p:sldId id="266" r:id="rId9"/>
    <p:sldId id="267" r:id="rId10"/>
    <p:sldId id="260" r:id="rId11"/>
    <p:sldId id="268" r:id="rId12"/>
    <p:sldId id="269" r:id="rId13"/>
    <p:sldId id="270" r:id="rId14"/>
    <p:sldId id="271" r:id="rId15"/>
    <p:sldId id="261" r:id="rId16"/>
    <p:sldId id="272" r:id="rId17"/>
    <p:sldId id="273" r:id="rId18"/>
    <p:sldId id="274" r:id="rId19"/>
    <p:sldId id="262" r:id="rId20"/>
    <p:sldId id="275" r:id="rId21"/>
    <p:sldId id="276" r:id="rId22"/>
    <p:sldId id="277" r:id="rId23"/>
    <p:sldId id="263"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850"/>
    <a:srgbClr val="663A77"/>
    <a:srgbClr val="00AF92"/>
    <a:srgbClr val="E87071"/>
    <a:srgbClr val="01AC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2563311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4387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2395206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4190460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670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57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5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74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718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152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7531077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8204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158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3471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3268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44668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644801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707904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821631E-EC57-43D7-9F08-B3B8C861FB5F}" type="slidenum">
              <a:rPr lang="zh-CN" altLang="en-US" smtClean="0"/>
              <a:t>‹#›</a:t>
            </a:fld>
            <a:endParaRPr lang="zh-CN" altLang="en-US"/>
          </a:p>
        </p:txBody>
      </p:sp>
      <p:sp>
        <p:nvSpPr>
          <p:cNvPr id="7" name="矩形 6"/>
          <p:cNvSpPr/>
          <p:nvPr userDrawn="1"/>
        </p:nvSpPr>
        <p:spPr>
          <a:xfrm>
            <a:off x="7193113" y="409251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259076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1580589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655592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0B4A562-7F6A-4853-8378-90E0DAA3A797}" type="datetimeFigureOut">
              <a:rPr lang="zh-CN" altLang="en-US" smtClean="0"/>
              <a:t>2018/12/25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3502618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0B4A562-7F6A-4853-8378-90E0DAA3A797}" type="datetimeFigureOut">
              <a:rPr lang="zh-CN" altLang="en-US" smtClean="0"/>
              <a:t>2018/12/25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821631E-EC57-43D7-9F08-B3B8C861FB5F}" type="slidenum">
              <a:rPr lang="zh-CN" altLang="en-US" smtClean="0"/>
              <a:t>‹#›</a:t>
            </a:fld>
            <a:endParaRPr lang="zh-CN" altLang="en-US"/>
          </a:p>
        </p:txBody>
      </p:sp>
    </p:spTree>
    <p:extLst>
      <p:ext uri="{BB962C8B-B14F-4D97-AF65-F5344CB8AC3E}">
        <p14:creationId xmlns:p14="http://schemas.microsoft.com/office/powerpoint/2010/main" val="2961424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0216037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jpeg"/><Relationship Id="rId5" Type="http://schemas.microsoft.com/office/2007/relationships/hdphoto" Target="../media/hdphoto5.wdp"/><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4.png"/><Relationship Id="rId5" Type="http://schemas.microsoft.com/office/2007/relationships/hdphoto" Target="../media/hdphoto7.wdp"/><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4.jpeg"/><Relationship Id="rId5" Type="http://schemas.microsoft.com/office/2007/relationships/hdphoto" Target="../media/hdphoto9.wdp"/><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84315" y="1459912"/>
            <a:ext cx="1046460" cy="1046460"/>
            <a:chOff x="1677608" y="2996952"/>
            <a:chExt cx="1395643" cy="1395643"/>
          </a:xfrm>
        </p:grpSpPr>
        <p:sp>
          <p:nvSpPr>
            <p:cNvPr id="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6" name="Oval 29"/>
            <p:cNvSpPr>
              <a:spLocks noChangeAspect="1"/>
            </p:cNvSpPr>
            <p:nvPr/>
          </p:nvSpPr>
          <p:spPr>
            <a:xfrm>
              <a:off x="1850114" y="3169458"/>
              <a:ext cx="1050630" cy="1050630"/>
            </a:xfrm>
            <a:prstGeom prst="ellipse">
              <a:avLst/>
            </a:prstGeom>
            <a:solidFill>
              <a:srgbClr val="01ACB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7" name="组合 6"/>
          <p:cNvGrpSpPr/>
          <p:nvPr/>
        </p:nvGrpSpPr>
        <p:grpSpPr>
          <a:xfrm>
            <a:off x="4584766" y="1459912"/>
            <a:ext cx="1046460" cy="1046460"/>
            <a:chOff x="1677608" y="2996952"/>
            <a:chExt cx="1395643" cy="1395643"/>
          </a:xfrm>
        </p:grpSpPr>
        <p:sp>
          <p:nvSpPr>
            <p:cNvPr id="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9" name="Oval 29"/>
            <p:cNvSpPr>
              <a:spLocks noChangeAspect="1"/>
            </p:cNvSpPr>
            <p:nvPr/>
          </p:nvSpPr>
          <p:spPr>
            <a:xfrm>
              <a:off x="1850114" y="3169458"/>
              <a:ext cx="1050630" cy="1050630"/>
            </a:xfrm>
            <a:prstGeom prst="ellipse">
              <a:avLst/>
            </a:prstGeom>
            <a:solidFill>
              <a:srgbClr val="E8707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0" name="组合 9"/>
          <p:cNvGrpSpPr/>
          <p:nvPr/>
        </p:nvGrpSpPr>
        <p:grpSpPr>
          <a:xfrm>
            <a:off x="5685218" y="1459912"/>
            <a:ext cx="1046460" cy="1046460"/>
            <a:chOff x="1677608" y="2996952"/>
            <a:chExt cx="1395643" cy="1395643"/>
          </a:xfrm>
        </p:grpSpPr>
        <p:sp>
          <p:nvSpPr>
            <p:cNvPr id="1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2" name="Oval 29"/>
            <p:cNvSpPr>
              <a:spLocks noChangeAspect="1"/>
            </p:cNvSpPr>
            <p:nvPr/>
          </p:nvSpPr>
          <p:spPr>
            <a:xfrm>
              <a:off x="1850114" y="3169458"/>
              <a:ext cx="1050630" cy="1050630"/>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3" name="组合 12"/>
          <p:cNvGrpSpPr/>
          <p:nvPr/>
        </p:nvGrpSpPr>
        <p:grpSpPr>
          <a:xfrm>
            <a:off x="2394800" y="1441114"/>
            <a:ext cx="1046460" cy="1046460"/>
            <a:chOff x="1677608" y="2996952"/>
            <a:chExt cx="1395643" cy="1395643"/>
          </a:xfrm>
        </p:grpSpPr>
        <p:sp>
          <p:nvSpPr>
            <p:cNvPr id="1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5"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6" name="TextBox 70"/>
          <p:cNvSpPr txBox="1"/>
          <p:nvPr/>
        </p:nvSpPr>
        <p:spPr>
          <a:xfrm flipH="1">
            <a:off x="2803032" y="1696493"/>
            <a:ext cx="269960" cy="646203"/>
          </a:xfrm>
          <a:prstGeom prst="rect">
            <a:avLst/>
          </a:prstGeom>
          <a:noFill/>
        </p:spPr>
        <p:txBody>
          <a:bodyPr wrap="square" rtlCol="0">
            <a:spAutoFit/>
          </a:bodyPr>
          <a:lstStyle/>
          <a:p>
            <a:pPr algn="ctr"/>
            <a:r>
              <a:rPr lang="en-US" sz="3599" b="1" dirty="0">
                <a:solidFill>
                  <a:schemeClr val="bg1"/>
                </a:solidFill>
                <a:latin typeface="Impact MT Std" pitchFamily="34" charset="0"/>
                <a:ea typeface="微软雅黑" panose="020B0503020204020204" pitchFamily="34" charset="-122"/>
              </a:rPr>
              <a:t>2</a:t>
            </a:r>
            <a:endParaRPr lang="id-ID" sz="3599" b="1" dirty="0">
              <a:solidFill>
                <a:schemeClr val="bg1"/>
              </a:solidFill>
              <a:latin typeface="Impact MT Std" pitchFamily="34" charset="0"/>
              <a:ea typeface="微软雅黑" panose="020B0503020204020204" pitchFamily="34" charset="-122"/>
            </a:endParaRPr>
          </a:p>
        </p:txBody>
      </p:sp>
      <p:sp>
        <p:nvSpPr>
          <p:cNvPr id="17" name="TextBox 71"/>
          <p:cNvSpPr txBox="1"/>
          <p:nvPr/>
        </p:nvSpPr>
        <p:spPr>
          <a:xfrm flipH="1">
            <a:off x="3852582" y="1696493"/>
            <a:ext cx="269960" cy="646203"/>
          </a:xfrm>
          <a:prstGeom prst="rect">
            <a:avLst/>
          </a:prstGeom>
          <a:noFill/>
        </p:spPr>
        <p:txBody>
          <a:bodyPr wrap="square" rtlCol="0">
            <a:spAutoFit/>
          </a:bodyPr>
          <a:lstStyle/>
          <a:p>
            <a:pPr algn="ctr"/>
            <a:r>
              <a:rPr lang="en-US" sz="3599" b="1" dirty="0">
                <a:solidFill>
                  <a:schemeClr val="bg1"/>
                </a:solidFill>
                <a:latin typeface="Impact MT Std" pitchFamily="34" charset="0"/>
                <a:ea typeface="微软雅黑" panose="020B0503020204020204" pitchFamily="34" charset="-122"/>
              </a:rPr>
              <a:t>0</a:t>
            </a:r>
            <a:endParaRPr lang="id-ID" sz="3599" b="1" dirty="0">
              <a:solidFill>
                <a:schemeClr val="bg1"/>
              </a:solidFill>
              <a:latin typeface="Impact MT Std" pitchFamily="34" charset="0"/>
              <a:ea typeface="微软雅黑" panose="020B0503020204020204" pitchFamily="34" charset="-122"/>
            </a:endParaRPr>
          </a:p>
        </p:txBody>
      </p:sp>
      <p:sp>
        <p:nvSpPr>
          <p:cNvPr id="18" name="TextBox 72"/>
          <p:cNvSpPr txBox="1"/>
          <p:nvPr/>
        </p:nvSpPr>
        <p:spPr>
          <a:xfrm flipH="1">
            <a:off x="4951870" y="1696493"/>
            <a:ext cx="269960" cy="646203"/>
          </a:xfrm>
          <a:prstGeom prst="rect">
            <a:avLst/>
          </a:prstGeom>
          <a:noFill/>
        </p:spPr>
        <p:txBody>
          <a:bodyPr wrap="square" rtlCol="0">
            <a:spAutoFit/>
          </a:bodyPr>
          <a:lstStyle/>
          <a:p>
            <a:pPr algn="ctr"/>
            <a:r>
              <a:rPr lang="en-US" altLang="zh-CN" sz="3599" b="1" dirty="0">
                <a:solidFill>
                  <a:schemeClr val="bg1"/>
                </a:solidFill>
                <a:latin typeface="Impact MT Std" pitchFamily="34" charset="0"/>
                <a:ea typeface="微软雅黑" panose="020B0503020204020204" pitchFamily="34" charset="-122"/>
              </a:rPr>
              <a:t>X</a:t>
            </a:r>
            <a:endParaRPr lang="id-ID" sz="3599" b="1" dirty="0">
              <a:solidFill>
                <a:schemeClr val="bg1"/>
              </a:solidFill>
              <a:latin typeface="Impact MT Std" pitchFamily="34" charset="0"/>
              <a:ea typeface="微软雅黑" panose="020B0503020204020204" pitchFamily="34" charset="-122"/>
            </a:endParaRPr>
          </a:p>
        </p:txBody>
      </p:sp>
      <p:sp>
        <p:nvSpPr>
          <p:cNvPr id="19" name="TextBox 73"/>
          <p:cNvSpPr txBox="1"/>
          <p:nvPr/>
        </p:nvSpPr>
        <p:spPr>
          <a:xfrm flipH="1">
            <a:off x="6042548" y="1696493"/>
            <a:ext cx="269960" cy="646203"/>
          </a:xfrm>
          <a:prstGeom prst="rect">
            <a:avLst/>
          </a:prstGeom>
          <a:noFill/>
        </p:spPr>
        <p:txBody>
          <a:bodyPr wrap="square" rtlCol="0">
            <a:spAutoFit/>
          </a:bodyPr>
          <a:lstStyle/>
          <a:p>
            <a:pPr algn="ctr"/>
            <a:r>
              <a:rPr lang="en-US" altLang="zh-CN" sz="3599" b="1" dirty="0" smtClean="0">
                <a:solidFill>
                  <a:schemeClr val="bg1"/>
                </a:solidFill>
                <a:latin typeface="Impact MT Std" pitchFamily="34" charset="0"/>
                <a:ea typeface="微软雅黑" panose="020B0503020204020204" pitchFamily="34" charset="-122"/>
              </a:rPr>
              <a:t>X</a:t>
            </a:r>
            <a:endParaRPr lang="id-ID" sz="3599" b="1" dirty="0">
              <a:solidFill>
                <a:schemeClr val="bg1"/>
              </a:solidFill>
              <a:latin typeface="Impact MT Std" pitchFamily="34" charset="0"/>
              <a:ea typeface="微软雅黑" panose="020B0503020204020204" pitchFamily="34" charset="-122"/>
            </a:endParaRPr>
          </a:p>
        </p:txBody>
      </p:sp>
      <p:sp>
        <p:nvSpPr>
          <p:cNvPr id="20" name="矩形 90"/>
          <p:cNvSpPr/>
          <p:nvPr/>
        </p:nvSpPr>
        <p:spPr>
          <a:xfrm>
            <a:off x="-27507" y="3219653"/>
            <a:ext cx="9188822" cy="1943710"/>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solidFill>
            <a:srgbClr val="663A77"/>
          </a:soli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1" name="组合 20"/>
          <p:cNvGrpSpPr/>
          <p:nvPr/>
        </p:nvGrpSpPr>
        <p:grpSpPr>
          <a:xfrm>
            <a:off x="6550840" y="466065"/>
            <a:ext cx="2610475" cy="539919"/>
            <a:chOff x="8418008" y="4529445"/>
            <a:chExt cx="3481540" cy="720080"/>
          </a:xfrm>
          <a:effectLst>
            <a:outerShdw blurRad="50800" dist="38100" dir="8100000" algn="tr" rotWithShape="0">
              <a:prstClr val="black">
                <a:alpha val="40000"/>
              </a:prstClr>
            </a:outerShdw>
          </a:effectLst>
        </p:grpSpPr>
        <p:sp>
          <p:nvSpPr>
            <p:cNvPr id="22" name="任意多边形 21"/>
            <p:cNvSpPr/>
            <p:nvPr/>
          </p:nvSpPr>
          <p:spPr>
            <a:xfrm>
              <a:off x="8418008" y="4529445"/>
              <a:ext cx="3481540" cy="720080"/>
            </a:xfrm>
            <a:custGeom>
              <a:avLst/>
              <a:gdLst>
                <a:gd name="connsiteX0" fmla="*/ 646485 w 3481540"/>
                <a:gd name="connsiteY0" fmla="*/ 0 h 720080"/>
                <a:gd name="connsiteX1" fmla="*/ 3481540 w 3481540"/>
                <a:gd name="connsiteY1" fmla="*/ 0 h 720080"/>
                <a:gd name="connsiteX2" fmla="*/ 3481540 w 3481540"/>
                <a:gd name="connsiteY2" fmla="*/ 720080 h 720080"/>
                <a:gd name="connsiteX3" fmla="*/ 0 w 3481540"/>
                <a:gd name="connsiteY3" fmla="*/ 720080 h 720080"/>
                <a:gd name="connsiteX4" fmla="*/ 646485 w 3481540"/>
                <a:gd name="connsiteY4" fmla="*/ 0 h 720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540" h="720080">
                  <a:moveTo>
                    <a:pt x="646485" y="0"/>
                  </a:moveTo>
                  <a:lnTo>
                    <a:pt x="3481540" y="0"/>
                  </a:lnTo>
                  <a:lnTo>
                    <a:pt x="3481540" y="720080"/>
                  </a:lnTo>
                  <a:lnTo>
                    <a:pt x="0" y="720080"/>
                  </a:lnTo>
                  <a:lnTo>
                    <a:pt x="646485" y="0"/>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latin typeface="微软雅黑" panose="020B0503020204020204" pitchFamily="34" charset="-122"/>
                <a:ea typeface="微软雅黑" panose="020B0503020204020204" pitchFamily="34" charset="-122"/>
              </a:endParaRPr>
            </a:p>
          </p:txBody>
        </p:sp>
        <p:sp>
          <p:nvSpPr>
            <p:cNvPr id="23" name="矩形 22"/>
            <p:cNvSpPr/>
            <p:nvPr/>
          </p:nvSpPr>
          <p:spPr>
            <a:xfrm>
              <a:off x="9509595" y="4694947"/>
              <a:ext cx="1620951" cy="330861"/>
            </a:xfrm>
            <a:prstGeom prst="rect">
              <a:avLst/>
            </a:prstGeom>
          </p:spPr>
          <p:txBody>
            <a:bodyPr wrap="none">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汇报人</a:t>
              </a:r>
              <a:r>
                <a:rPr lang="zh-CN" altLang="en-US" sz="1012" b="1" dirty="0" smtClean="0">
                  <a:solidFill>
                    <a:schemeClr val="bg1"/>
                  </a:solidFill>
                  <a:latin typeface="微软雅黑" panose="020B0503020204020204" pitchFamily="34" charset="-122"/>
                  <a:ea typeface="微软雅黑" panose="020B0503020204020204" pitchFamily="34" charset="-122"/>
                </a:rPr>
                <a:t>：第一</a:t>
              </a:r>
              <a:r>
                <a:rPr lang="en-US" altLang="zh-CN" sz="1012" b="1" dirty="0" smtClean="0">
                  <a:solidFill>
                    <a:schemeClr val="bg1"/>
                  </a:solidFill>
                  <a:latin typeface="微软雅黑" panose="020B0503020204020204" pitchFamily="34" charset="-122"/>
                  <a:ea typeface="微软雅黑" panose="020B0503020204020204" pitchFamily="34" charset="-122"/>
                </a:rPr>
                <a:t>PPT</a:t>
              </a:r>
              <a:endParaRPr lang="en-US" altLang="zh-CN" sz="1012" b="1" dirty="0">
                <a:solidFill>
                  <a:schemeClr val="bg1"/>
                </a:solidFill>
                <a:latin typeface="微软雅黑" panose="020B0503020204020204" pitchFamily="34" charset="-122"/>
                <a:ea typeface="微软雅黑" panose="020B0503020204020204" pitchFamily="34" charset="-122"/>
              </a:endParaRPr>
            </a:p>
          </p:txBody>
        </p:sp>
      </p:grpSp>
      <p:sp>
        <p:nvSpPr>
          <p:cNvPr id="24" name="TextBox 78"/>
          <p:cNvSpPr txBox="1"/>
          <p:nvPr/>
        </p:nvSpPr>
        <p:spPr>
          <a:xfrm>
            <a:off x="2304338" y="3676407"/>
            <a:ext cx="4793451" cy="646203"/>
          </a:xfrm>
          <a:prstGeom prst="rect">
            <a:avLst/>
          </a:prstGeom>
          <a:noFill/>
        </p:spPr>
        <p:txBody>
          <a:bodyPr wrap="square" rtlCol="0">
            <a:spAutoFit/>
          </a:bodyPr>
          <a:lstStyle/>
          <a:p>
            <a:pPr algn="ctr"/>
            <a:r>
              <a:rPr lang="zh-CN" altLang="en-US" sz="3599" b="1" dirty="0" smtClean="0">
                <a:solidFill>
                  <a:schemeClr val="bg1"/>
                </a:solidFill>
                <a:latin typeface="微软雅黑" panose="020B0503020204020204" pitchFamily="34" charset="-122"/>
                <a:ea typeface="微软雅黑" panose="020B0503020204020204" pitchFamily="34" charset="-122"/>
              </a:rPr>
              <a:t>商务通用总结计划模版</a:t>
            </a:r>
            <a:endParaRPr lang="zh-CN" altLang="en-US" sz="3599" b="1" dirty="0">
              <a:solidFill>
                <a:schemeClr val="bg1"/>
              </a:solidFill>
              <a:latin typeface="微软雅黑" panose="020B0503020204020204" pitchFamily="34" charset="-122"/>
              <a:ea typeface="微软雅黑" panose="020B0503020204020204" pitchFamily="34" charset="-122"/>
            </a:endParaRPr>
          </a:p>
        </p:txBody>
      </p:sp>
      <p:sp>
        <p:nvSpPr>
          <p:cNvPr id="25" name="标题 4"/>
          <p:cNvSpPr txBox="1"/>
          <p:nvPr/>
        </p:nvSpPr>
        <p:spPr>
          <a:xfrm>
            <a:off x="2956206" y="4292935"/>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chemeClr val="bg1"/>
                </a:solidFill>
                <a:latin typeface="微软雅黑" panose="020B0503020204020204" pitchFamily="34" charset="-122"/>
                <a:ea typeface="微软雅黑" panose="020B0503020204020204" pitchFamily="34" charset="-122"/>
              </a:rPr>
              <a:t>简洁实用</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smtClean="0">
                <a:solidFill>
                  <a:schemeClr val="bg1"/>
                </a:solidFill>
                <a:latin typeface="微软雅黑" panose="020B0503020204020204" pitchFamily="34" charset="-122"/>
                <a:ea typeface="微软雅黑" panose="020B0503020204020204" pitchFamily="34" charset="-122"/>
              </a:rPr>
              <a:t>适用于商务总结计划报告等</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3438277" y="1039612"/>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1736702" y="2046836"/>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椭圆 27"/>
          <p:cNvSpPr/>
          <p:nvPr/>
        </p:nvSpPr>
        <p:spPr>
          <a:xfrm>
            <a:off x="4518116" y="2532762"/>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椭圆 28"/>
          <p:cNvSpPr/>
          <p:nvPr/>
        </p:nvSpPr>
        <p:spPr>
          <a:xfrm>
            <a:off x="5687235" y="1130303"/>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0" name="椭圆 29"/>
          <p:cNvSpPr/>
          <p:nvPr/>
        </p:nvSpPr>
        <p:spPr>
          <a:xfrm>
            <a:off x="7175954" y="2236529"/>
            <a:ext cx="485927" cy="485927"/>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椭圆 30"/>
          <p:cNvSpPr/>
          <p:nvPr/>
        </p:nvSpPr>
        <p:spPr>
          <a:xfrm>
            <a:off x="6083338" y="2625617"/>
            <a:ext cx="312690" cy="312690"/>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a:off x="3644124" y="2409767"/>
            <a:ext cx="215851" cy="215851"/>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1142790" y="2046835"/>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4" name="椭圆 33"/>
          <p:cNvSpPr/>
          <p:nvPr/>
        </p:nvSpPr>
        <p:spPr>
          <a:xfrm>
            <a:off x="2678359" y="1210565"/>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椭圆 34"/>
          <p:cNvSpPr/>
          <p:nvPr/>
        </p:nvSpPr>
        <p:spPr>
          <a:xfrm>
            <a:off x="8053758" y="2141682"/>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5841641" y="2476567"/>
            <a:ext cx="139887" cy="139887"/>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328133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290">
                                          <p:stCondLst>
                                            <p:cond delay="0"/>
                                          </p:stCondLst>
                                        </p:cTn>
                                        <p:tgtEl>
                                          <p:spTgt spid="4"/>
                                        </p:tgtEl>
                                      </p:cBhvr>
                                    </p:animEffect>
                                    <p:anim calcmode="lin" valueType="num">
                                      <p:cBhvr>
                                        <p:cTn id="25"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30" dur="13">
                                          <p:stCondLst>
                                            <p:cond delay="325"/>
                                          </p:stCondLst>
                                        </p:cTn>
                                        <p:tgtEl>
                                          <p:spTgt spid="4"/>
                                        </p:tgtEl>
                                      </p:cBhvr>
                                      <p:to x="100000" y="60000"/>
                                    </p:animScale>
                                    <p:animScale>
                                      <p:cBhvr>
                                        <p:cTn id="31" dur="83" decel="50000">
                                          <p:stCondLst>
                                            <p:cond delay="338"/>
                                          </p:stCondLst>
                                        </p:cTn>
                                        <p:tgtEl>
                                          <p:spTgt spid="4"/>
                                        </p:tgtEl>
                                      </p:cBhvr>
                                      <p:to x="100000" y="100000"/>
                                    </p:animScale>
                                    <p:animScale>
                                      <p:cBhvr>
                                        <p:cTn id="32" dur="13">
                                          <p:stCondLst>
                                            <p:cond delay="656"/>
                                          </p:stCondLst>
                                        </p:cTn>
                                        <p:tgtEl>
                                          <p:spTgt spid="4"/>
                                        </p:tgtEl>
                                      </p:cBhvr>
                                      <p:to x="100000" y="80000"/>
                                    </p:animScale>
                                    <p:animScale>
                                      <p:cBhvr>
                                        <p:cTn id="33" dur="83" decel="50000">
                                          <p:stCondLst>
                                            <p:cond delay="669"/>
                                          </p:stCondLst>
                                        </p:cTn>
                                        <p:tgtEl>
                                          <p:spTgt spid="4"/>
                                        </p:tgtEl>
                                      </p:cBhvr>
                                      <p:to x="100000" y="100000"/>
                                    </p:animScale>
                                    <p:animScale>
                                      <p:cBhvr>
                                        <p:cTn id="34" dur="13">
                                          <p:stCondLst>
                                            <p:cond delay="821"/>
                                          </p:stCondLst>
                                        </p:cTn>
                                        <p:tgtEl>
                                          <p:spTgt spid="4"/>
                                        </p:tgtEl>
                                      </p:cBhvr>
                                      <p:to x="100000" y="90000"/>
                                    </p:animScale>
                                    <p:animScale>
                                      <p:cBhvr>
                                        <p:cTn id="35" dur="83" decel="50000">
                                          <p:stCondLst>
                                            <p:cond delay="834"/>
                                          </p:stCondLst>
                                        </p:cTn>
                                        <p:tgtEl>
                                          <p:spTgt spid="4"/>
                                        </p:tgtEl>
                                      </p:cBhvr>
                                      <p:to x="100000" y="100000"/>
                                    </p:animScale>
                                    <p:animScale>
                                      <p:cBhvr>
                                        <p:cTn id="36" dur="13">
                                          <p:stCondLst>
                                            <p:cond delay="904"/>
                                          </p:stCondLst>
                                        </p:cTn>
                                        <p:tgtEl>
                                          <p:spTgt spid="4"/>
                                        </p:tgtEl>
                                      </p:cBhvr>
                                      <p:to x="100000" y="95000"/>
                                    </p:animScale>
                                    <p:animScale>
                                      <p:cBhvr>
                                        <p:cTn id="37" dur="83" decel="50000">
                                          <p:stCondLst>
                                            <p:cond delay="917"/>
                                          </p:stCondLst>
                                        </p:cTn>
                                        <p:tgtEl>
                                          <p:spTgt spid="4"/>
                                        </p:tgtEl>
                                      </p:cBhvr>
                                      <p:to x="100000" y="100000"/>
                                    </p:animScale>
                                  </p:childTnLst>
                                </p:cTn>
                              </p:par>
                            </p:childTnLst>
                          </p:cTn>
                        </p:par>
                        <p:par>
                          <p:cTn id="38" fill="hold">
                            <p:stCondLst>
                              <p:cond delay="2000"/>
                            </p:stCondLst>
                            <p:childTnLst>
                              <p:par>
                                <p:cTn id="39" presetID="26"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290">
                                          <p:stCondLst>
                                            <p:cond delay="0"/>
                                          </p:stCondLst>
                                        </p:cTn>
                                        <p:tgtEl>
                                          <p:spTgt spid="7"/>
                                        </p:tgtEl>
                                      </p:cBhvr>
                                    </p:animEffect>
                                    <p:anim calcmode="lin" valueType="num">
                                      <p:cBhvr>
                                        <p:cTn id="42"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7" dur="13">
                                          <p:stCondLst>
                                            <p:cond delay="325"/>
                                          </p:stCondLst>
                                        </p:cTn>
                                        <p:tgtEl>
                                          <p:spTgt spid="7"/>
                                        </p:tgtEl>
                                      </p:cBhvr>
                                      <p:to x="100000" y="60000"/>
                                    </p:animScale>
                                    <p:animScale>
                                      <p:cBhvr>
                                        <p:cTn id="48" dur="83" decel="50000">
                                          <p:stCondLst>
                                            <p:cond delay="338"/>
                                          </p:stCondLst>
                                        </p:cTn>
                                        <p:tgtEl>
                                          <p:spTgt spid="7"/>
                                        </p:tgtEl>
                                      </p:cBhvr>
                                      <p:to x="100000" y="100000"/>
                                    </p:animScale>
                                    <p:animScale>
                                      <p:cBhvr>
                                        <p:cTn id="49" dur="13">
                                          <p:stCondLst>
                                            <p:cond delay="656"/>
                                          </p:stCondLst>
                                        </p:cTn>
                                        <p:tgtEl>
                                          <p:spTgt spid="7"/>
                                        </p:tgtEl>
                                      </p:cBhvr>
                                      <p:to x="100000" y="80000"/>
                                    </p:animScale>
                                    <p:animScale>
                                      <p:cBhvr>
                                        <p:cTn id="50" dur="83" decel="50000">
                                          <p:stCondLst>
                                            <p:cond delay="669"/>
                                          </p:stCondLst>
                                        </p:cTn>
                                        <p:tgtEl>
                                          <p:spTgt spid="7"/>
                                        </p:tgtEl>
                                      </p:cBhvr>
                                      <p:to x="100000" y="100000"/>
                                    </p:animScale>
                                    <p:animScale>
                                      <p:cBhvr>
                                        <p:cTn id="51" dur="13">
                                          <p:stCondLst>
                                            <p:cond delay="821"/>
                                          </p:stCondLst>
                                        </p:cTn>
                                        <p:tgtEl>
                                          <p:spTgt spid="7"/>
                                        </p:tgtEl>
                                      </p:cBhvr>
                                      <p:to x="100000" y="90000"/>
                                    </p:animScale>
                                    <p:animScale>
                                      <p:cBhvr>
                                        <p:cTn id="52" dur="83" decel="50000">
                                          <p:stCondLst>
                                            <p:cond delay="834"/>
                                          </p:stCondLst>
                                        </p:cTn>
                                        <p:tgtEl>
                                          <p:spTgt spid="7"/>
                                        </p:tgtEl>
                                      </p:cBhvr>
                                      <p:to x="100000" y="100000"/>
                                    </p:animScale>
                                    <p:animScale>
                                      <p:cBhvr>
                                        <p:cTn id="53" dur="13">
                                          <p:stCondLst>
                                            <p:cond delay="904"/>
                                          </p:stCondLst>
                                        </p:cTn>
                                        <p:tgtEl>
                                          <p:spTgt spid="7"/>
                                        </p:tgtEl>
                                      </p:cBhvr>
                                      <p:to x="100000" y="95000"/>
                                    </p:animScale>
                                    <p:animScale>
                                      <p:cBhvr>
                                        <p:cTn id="54" dur="83" decel="50000">
                                          <p:stCondLst>
                                            <p:cond delay="917"/>
                                          </p:stCondLst>
                                        </p:cTn>
                                        <p:tgtEl>
                                          <p:spTgt spid="7"/>
                                        </p:tgtEl>
                                      </p:cBhvr>
                                      <p:to x="100000" y="100000"/>
                                    </p:animScale>
                                  </p:childTnLst>
                                </p:cTn>
                              </p:par>
                            </p:childTnLst>
                          </p:cTn>
                        </p:par>
                        <p:par>
                          <p:cTn id="55" fill="hold">
                            <p:stCondLst>
                              <p:cond delay="3000"/>
                            </p:stCondLst>
                            <p:childTnLst>
                              <p:par>
                                <p:cTn id="56" presetID="26" presetClass="entr" presetSubtype="0"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290">
                                          <p:stCondLst>
                                            <p:cond delay="0"/>
                                          </p:stCondLst>
                                        </p:cTn>
                                        <p:tgtEl>
                                          <p:spTgt spid="10"/>
                                        </p:tgtEl>
                                      </p:cBhvr>
                                    </p:animEffect>
                                    <p:anim calcmode="lin" valueType="num">
                                      <p:cBhvr>
                                        <p:cTn id="59"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0"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1"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62"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63"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64" dur="13">
                                          <p:stCondLst>
                                            <p:cond delay="325"/>
                                          </p:stCondLst>
                                        </p:cTn>
                                        <p:tgtEl>
                                          <p:spTgt spid="10"/>
                                        </p:tgtEl>
                                      </p:cBhvr>
                                      <p:to x="100000" y="60000"/>
                                    </p:animScale>
                                    <p:animScale>
                                      <p:cBhvr>
                                        <p:cTn id="65" dur="83" decel="50000">
                                          <p:stCondLst>
                                            <p:cond delay="338"/>
                                          </p:stCondLst>
                                        </p:cTn>
                                        <p:tgtEl>
                                          <p:spTgt spid="10"/>
                                        </p:tgtEl>
                                      </p:cBhvr>
                                      <p:to x="100000" y="100000"/>
                                    </p:animScale>
                                    <p:animScale>
                                      <p:cBhvr>
                                        <p:cTn id="66" dur="13">
                                          <p:stCondLst>
                                            <p:cond delay="656"/>
                                          </p:stCondLst>
                                        </p:cTn>
                                        <p:tgtEl>
                                          <p:spTgt spid="10"/>
                                        </p:tgtEl>
                                      </p:cBhvr>
                                      <p:to x="100000" y="80000"/>
                                    </p:animScale>
                                    <p:animScale>
                                      <p:cBhvr>
                                        <p:cTn id="67" dur="83" decel="50000">
                                          <p:stCondLst>
                                            <p:cond delay="669"/>
                                          </p:stCondLst>
                                        </p:cTn>
                                        <p:tgtEl>
                                          <p:spTgt spid="10"/>
                                        </p:tgtEl>
                                      </p:cBhvr>
                                      <p:to x="100000" y="100000"/>
                                    </p:animScale>
                                    <p:animScale>
                                      <p:cBhvr>
                                        <p:cTn id="68" dur="13">
                                          <p:stCondLst>
                                            <p:cond delay="821"/>
                                          </p:stCondLst>
                                        </p:cTn>
                                        <p:tgtEl>
                                          <p:spTgt spid="10"/>
                                        </p:tgtEl>
                                      </p:cBhvr>
                                      <p:to x="100000" y="90000"/>
                                    </p:animScale>
                                    <p:animScale>
                                      <p:cBhvr>
                                        <p:cTn id="69" dur="83" decel="50000">
                                          <p:stCondLst>
                                            <p:cond delay="834"/>
                                          </p:stCondLst>
                                        </p:cTn>
                                        <p:tgtEl>
                                          <p:spTgt spid="10"/>
                                        </p:tgtEl>
                                      </p:cBhvr>
                                      <p:to x="100000" y="100000"/>
                                    </p:animScale>
                                    <p:animScale>
                                      <p:cBhvr>
                                        <p:cTn id="70" dur="13">
                                          <p:stCondLst>
                                            <p:cond delay="904"/>
                                          </p:stCondLst>
                                        </p:cTn>
                                        <p:tgtEl>
                                          <p:spTgt spid="10"/>
                                        </p:tgtEl>
                                      </p:cBhvr>
                                      <p:to x="100000" y="95000"/>
                                    </p:animScale>
                                    <p:animScale>
                                      <p:cBhvr>
                                        <p:cTn id="71" dur="83" decel="50000">
                                          <p:stCondLst>
                                            <p:cond delay="917"/>
                                          </p:stCondLst>
                                        </p:cTn>
                                        <p:tgtEl>
                                          <p:spTgt spid="10"/>
                                        </p:tgtEl>
                                      </p:cBhvr>
                                      <p:to x="100000" y="100000"/>
                                    </p:animScale>
                                  </p:childTnLst>
                                </p:cTn>
                              </p:par>
                              <p:par>
                                <p:cTn id="72" presetID="42" presetClass="entr" presetSubtype="0" fill="hold" grpId="0" nodeType="withEffect">
                                  <p:stCondLst>
                                    <p:cond delay="10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100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00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1000"/>
                                        <p:tgtEl>
                                          <p:spTgt spid="18"/>
                                        </p:tgtEl>
                                      </p:cBhvr>
                                    </p:animEffect>
                                    <p:anim calcmode="lin" valueType="num">
                                      <p:cBhvr>
                                        <p:cTn id="85" dur="1000" fill="hold"/>
                                        <p:tgtEl>
                                          <p:spTgt spid="18"/>
                                        </p:tgtEl>
                                        <p:attrNameLst>
                                          <p:attrName>ppt_x</p:attrName>
                                        </p:attrNameLst>
                                      </p:cBhvr>
                                      <p:tavLst>
                                        <p:tav tm="0">
                                          <p:val>
                                            <p:strVal val="#ppt_x"/>
                                          </p:val>
                                        </p:tav>
                                        <p:tav tm="100000">
                                          <p:val>
                                            <p:strVal val="#ppt_x"/>
                                          </p:val>
                                        </p:tav>
                                      </p:tavLst>
                                    </p:anim>
                                    <p:anim calcmode="lin" valueType="num">
                                      <p:cBhvr>
                                        <p:cTn id="86" dur="1000" fill="hold"/>
                                        <p:tgtEl>
                                          <p:spTgt spid="1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00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1000"/>
                                        <p:tgtEl>
                                          <p:spTgt spid="19"/>
                                        </p:tgtEl>
                                      </p:cBhvr>
                                    </p:animEffect>
                                    <p:anim calcmode="lin" valueType="num">
                                      <p:cBhvr>
                                        <p:cTn id="90" dur="1000" fill="hold"/>
                                        <p:tgtEl>
                                          <p:spTgt spid="19"/>
                                        </p:tgtEl>
                                        <p:attrNameLst>
                                          <p:attrName>ppt_x</p:attrName>
                                        </p:attrNameLst>
                                      </p:cBhvr>
                                      <p:tavLst>
                                        <p:tav tm="0">
                                          <p:val>
                                            <p:strVal val="#ppt_x"/>
                                          </p:val>
                                        </p:tav>
                                        <p:tav tm="100000">
                                          <p:val>
                                            <p:strVal val="#ppt_x"/>
                                          </p:val>
                                        </p:tav>
                                      </p:tavLst>
                                    </p:anim>
                                    <p:anim calcmode="lin" valueType="num">
                                      <p:cBhvr>
                                        <p:cTn id="91" dur="1000" fill="hold"/>
                                        <p:tgtEl>
                                          <p:spTgt spid="19"/>
                                        </p:tgtEl>
                                        <p:attrNameLst>
                                          <p:attrName>ppt_y</p:attrName>
                                        </p:attrNameLst>
                                      </p:cBhvr>
                                      <p:tavLst>
                                        <p:tav tm="0">
                                          <p:val>
                                            <p:strVal val="#ppt_y+.1"/>
                                          </p:val>
                                        </p:tav>
                                        <p:tav tm="100000">
                                          <p:val>
                                            <p:strVal val="#ppt_y"/>
                                          </p:val>
                                        </p:tav>
                                      </p:tavLst>
                                    </p:anim>
                                  </p:childTnLst>
                                </p:cTn>
                              </p:par>
                              <p:par>
                                <p:cTn id="92" presetID="53" presetClass="entr" presetSubtype="16" fill="hold" grpId="0" nodeType="withEffect">
                                  <p:stCondLst>
                                    <p:cond delay="50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ppt_w</p:attrName>
                                        </p:attrNameLst>
                                      </p:cBhvr>
                                      <p:tavLst>
                                        <p:tav tm="0">
                                          <p:val>
                                            <p:fltVal val="0"/>
                                          </p:val>
                                        </p:tav>
                                        <p:tav tm="100000">
                                          <p:val>
                                            <p:strVal val="#ppt_w"/>
                                          </p:val>
                                        </p:tav>
                                      </p:tavLst>
                                    </p:anim>
                                    <p:anim calcmode="lin" valueType="num">
                                      <p:cBhvr>
                                        <p:cTn id="95" dur="500" fill="hold"/>
                                        <p:tgtEl>
                                          <p:spTgt spid="27"/>
                                        </p:tgtEl>
                                        <p:attrNameLst>
                                          <p:attrName>ppt_h</p:attrName>
                                        </p:attrNameLst>
                                      </p:cBhvr>
                                      <p:tavLst>
                                        <p:tav tm="0">
                                          <p:val>
                                            <p:fltVal val="0"/>
                                          </p:val>
                                        </p:tav>
                                        <p:tav tm="100000">
                                          <p:val>
                                            <p:strVal val="#ppt_h"/>
                                          </p:val>
                                        </p:tav>
                                      </p:tavLst>
                                    </p:anim>
                                    <p:animEffect transition="in" filter="fade">
                                      <p:cBhvr>
                                        <p:cTn id="96" dur="500"/>
                                        <p:tgtEl>
                                          <p:spTgt spid="27"/>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33"/>
                                        </p:tgtEl>
                                        <p:attrNameLst>
                                          <p:attrName>style.visibility</p:attrName>
                                        </p:attrNameLst>
                                      </p:cBhvr>
                                      <p:to>
                                        <p:strVal val="visible"/>
                                      </p:to>
                                    </p:set>
                                    <p:anim calcmode="lin" valueType="num">
                                      <p:cBhvr>
                                        <p:cTn id="99" dur="500" fill="hold"/>
                                        <p:tgtEl>
                                          <p:spTgt spid="33"/>
                                        </p:tgtEl>
                                        <p:attrNameLst>
                                          <p:attrName>ppt_w</p:attrName>
                                        </p:attrNameLst>
                                      </p:cBhvr>
                                      <p:tavLst>
                                        <p:tav tm="0">
                                          <p:val>
                                            <p:fltVal val="0"/>
                                          </p:val>
                                        </p:tav>
                                        <p:tav tm="100000">
                                          <p:val>
                                            <p:strVal val="#ppt_w"/>
                                          </p:val>
                                        </p:tav>
                                      </p:tavLst>
                                    </p:anim>
                                    <p:anim calcmode="lin" valueType="num">
                                      <p:cBhvr>
                                        <p:cTn id="100" dur="500" fill="hold"/>
                                        <p:tgtEl>
                                          <p:spTgt spid="33"/>
                                        </p:tgtEl>
                                        <p:attrNameLst>
                                          <p:attrName>ppt_h</p:attrName>
                                        </p:attrNameLst>
                                      </p:cBhvr>
                                      <p:tavLst>
                                        <p:tav tm="0">
                                          <p:val>
                                            <p:fltVal val="0"/>
                                          </p:val>
                                        </p:tav>
                                        <p:tav tm="100000">
                                          <p:val>
                                            <p:strVal val="#ppt_h"/>
                                          </p:val>
                                        </p:tav>
                                      </p:tavLst>
                                    </p:anim>
                                    <p:animEffect transition="in" filter="fade">
                                      <p:cBhvr>
                                        <p:cTn id="101" dur="500"/>
                                        <p:tgtEl>
                                          <p:spTgt spid="33"/>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Effect transition="in" filter="fade">
                                      <p:cBhvr>
                                        <p:cTn id="111" dur="500"/>
                                        <p:tgtEl>
                                          <p:spTgt spid="34"/>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500" fill="hold"/>
                                        <p:tgtEl>
                                          <p:spTgt spid="29"/>
                                        </p:tgtEl>
                                        <p:attrNameLst>
                                          <p:attrName>ppt_w</p:attrName>
                                        </p:attrNameLst>
                                      </p:cBhvr>
                                      <p:tavLst>
                                        <p:tav tm="0">
                                          <p:val>
                                            <p:fltVal val="0"/>
                                          </p:val>
                                        </p:tav>
                                        <p:tav tm="100000">
                                          <p:val>
                                            <p:strVal val="#ppt_w"/>
                                          </p:val>
                                        </p:tav>
                                      </p:tavLst>
                                    </p:anim>
                                    <p:anim calcmode="lin" valueType="num">
                                      <p:cBhvr>
                                        <p:cTn id="115" dur="500" fill="hold"/>
                                        <p:tgtEl>
                                          <p:spTgt spid="29"/>
                                        </p:tgtEl>
                                        <p:attrNameLst>
                                          <p:attrName>ppt_h</p:attrName>
                                        </p:attrNameLst>
                                      </p:cBhvr>
                                      <p:tavLst>
                                        <p:tav tm="0">
                                          <p:val>
                                            <p:fltVal val="0"/>
                                          </p:val>
                                        </p:tav>
                                        <p:tav tm="100000">
                                          <p:val>
                                            <p:strVal val="#ppt_h"/>
                                          </p:val>
                                        </p:tav>
                                      </p:tavLst>
                                    </p:anim>
                                    <p:animEffect transition="in" filter="fade">
                                      <p:cBhvr>
                                        <p:cTn id="116" dur="500"/>
                                        <p:tgtEl>
                                          <p:spTgt spid="29"/>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28"/>
                                        </p:tgtEl>
                                        <p:attrNameLst>
                                          <p:attrName>style.visibility</p:attrName>
                                        </p:attrNameLst>
                                      </p:cBhvr>
                                      <p:to>
                                        <p:strVal val="visible"/>
                                      </p:to>
                                    </p:set>
                                    <p:anim calcmode="lin" valueType="num">
                                      <p:cBhvr>
                                        <p:cTn id="119" dur="500" fill="hold"/>
                                        <p:tgtEl>
                                          <p:spTgt spid="28"/>
                                        </p:tgtEl>
                                        <p:attrNameLst>
                                          <p:attrName>ppt_w</p:attrName>
                                        </p:attrNameLst>
                                      </p:cBhvr>
                                      <p:tavLst>
                                        <p:tav tm="0">
                                          <p:val>
                                            <p:fltVal val="0"/>
                                          </p:val>
                                        </p:tav>
                                        <p:tav tm="100000">
                                          <p:val>
                                            <p:strVal val="#ppt_w"/>
                                          </p:val>
                                        </p:tav>
                                      </p:tavLst>
                                    </p:anim>
                                    <p:anim calcmode="lin" valueType="num">
                                      <p:cBhvr>
                                        <p:cTn id="120" dur="500" fill="hold"/>
                                        <p:tgtEl>
                                          <p:spTgt spid="28"/>
                                        </p:tgtEl>
                                        <p:attrNameLst>
                                          <p:attrName>ppt_h</p:attrName>
                                        </p:attrNameLst>
                                      </p:cBhvr>
                                      <p:tavLst>
                                        <p:tav tm="0">
                                          <p:val>
                                            <p:fltVal val="0"/>
                                          </p:val>
                                        </p:tav>
                                        <p:tav tm="100000">
                                          <p:val>
                                            <p:strVal val="#ppt_h"/>
                                          </p:val>
                                        </p:tav>
                                      </p:tavLst>
                                    </p:anim>
                                    <p:animEffect transition="in" filter="fade">
                                      <p:cBhvr>
                                        <p:cTn id="121" dur="500"/>
                                        <p:tgtEl>
                                          <p:spTgt spid="28"/>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500" fill="hold"/>
                                        <p:tgtEl>
                                          <p:spTgt spid="31"/>
                                        </p:tgtEl>
                                        <p:attrNameLst>
                                          <p:attrName>ppt_w</p:attrName>
                                        </p:attrNameLst>
                                      </p:cBhvr>
                                      <p:tavLst>
                                        <p:tav tm="0">
                                          <p:val>
                                            <p:fltVal val="0"/>
                                          </p:val>
                                        </p:tav>
                                        <p:tav tm="100000">
                                          <p:val>
                                            <p:strVal val="#ppt_w"/>
                                          </p:val>
                                        </p:tav>
                                      </p:tavLst>
                                    </p:anim>
                                    <p:anim calcmode="lin" valueType="num">
                                      <p:cBhvr>
                                        <p:cTn id="125" dur="500" fill="hold"/>
                                        <p:tgtEl>
                                          <p:spTgt spid="31"/>
                                        </p:tgtEl>
                                        <p:attrNameLst>
                                          <p:attrName>ppt_h</p:attrName>
                                        </p:attrNameLst>
                                      </p:cBhvr>
                                      <p:tavLst>
                                        <p:tav tm="0">
                                          <p:val>
                                            <p:fltVal val="0"/>
                                          </p:val>
                                        </p:tav>
                                        <p:tav tm="100000">
                                          <p:val>
                                            <p:strVal val="#ppt_h"/>
                                          </p:val>
                                        </p:tav>
                                      </p:tavLst>
                                    </p:anim>
                                    <p:animEffect transition="in" filter="fade">
                                      <p:cBhvr>
                                        <p:cTn id="126" dur="500"/>
                                        <p:tgtEl>
                                          <p:spTgt spid="31"/>
                                        </p:tgtEl>
                                      </p:cBhvr>
                                    </p:animEffect>
                                  </p:childTnLst>
                                </p:cTn>
                              </p:par>
                              <p:par>
                                <p:cTn id="127" presetID="53" presetClass="entr" presetSubtype="16" fill="hold" grpId="0" nodeType="withEffect">
                                  <p:stCondLst>
                                    <p:cond delay="500"/>
                                  </p:stCondLst>
                                  <p:childTnLst>
                                    <p:set>
                                      <p:cBhvr>
                                        <p:cTn id="128" dur="1" fill="hold">
                                          <p:stCondLst>
                                            <p:cond delay="0"/>
                                          </p:stCondLst>
                                        </p:cTn>
                                        <p:tgtEl>
                                          <p:spTgt spid="32"/>
                                        </p:tgtEl>
                                        <p:attrNameLst>
                                          <p:attrName>style.visibility</p:attrName>
                                        </p:attrNameLst>
                                      </p:cBhvr>
                                      <p:to>
                                        <p:strVal val="visible"/>
                                      </p:to>
                                    </p:set>
                                    <p:anim calcmode="lin" valueType="num">
                                      <p:cBhvr>
                                        <p:cTn id="129" dur="500" fill="hold"/>
                                        <p:tgtEl>
                                          <p:spTgt spid="32"/>
                                        </p:tgtEl>
                                        <p:attrNameLst>
                                          <p:attrName>ppt_w</p:attrName>
                                        </p:attrNameLst>
                                      </p:cBhvr>
                                      <p:tavLst>
                                        <p:tav tm="0">
                                          <p:val>
                                            <p:fltVal val="0"/>
                                          </p:val>
                                        </p:tav>
                                        <p:tav tm="100000">
                                          <p:val>
                                            <p:strVal val="#ppt_w"/>
                                          </p:val>
                                        </p:tav>
                                      </p:tavLst>
                                    </p:anim>
                                    <p:anim calcmode="lin" valueType="num">
                                      <p:cBhvr>
                                        <p:cTn id="130" dur="500" fill="hold"/>
                                        <p:tgtEl>
                                          <p:spTgt spid="32"/>
                                        </p:tgtEl>
                                        <p:attrNameLst>
                                          <p:attrName>ppt_h</p:attrName>
                                        </p:attrNameLst>
                                      </p:cBhvr>
                                      <p:tavLst>
                                        <p:tav tm="0">
                                          <p:val>
                                            <p:fltVal val="0"/>
                                          </p:val>
                                        </p:tav>
                                        <p:tav tm="100000">
                                          <p:val>
                                            <p:strVal val="#ppt_h"/>
                                          </p:val>
                                        </p:tav>
                                      </p:tavLst>
                                    </p:anim>
                                    <p:animEffect transition="in" filter="fade">
                                      <p:cBhvr>
                                        <p:cTn id="131" dur="500"/>
                                        <p:tgtEl>
                                          <p:spTgt spid="32"/>
                                        </p:tgtEl>
                                      </p:cBhvr>
                                    </p:animEffect>
                                  </p:childTnLst>
                                </p:cTn>
                              </p:par>
                              <p:par>
                                <p:cTn id="132" presetID="53" presetClass="entr" presetSubtype="16" fill="hold" grpId="0" nodeType="withEffect">
                                  <p:stCondLst>
                                    <p:cond delay="500"/>
                                  </p:stCondLst>
                                  <p:childTnLst>
                                    <p:set>
                                      <p:cBhvr>
                                        <p:cTn id="133" dur="1" fill="hold">
                                          <p:stCondLst>
                                            <p:cond delay="0"/>
                                          </p:stCondLst>
                                        </p:cTn>
                                        <p:tgtEl>
                                          <p:spTgt spid="36"/>
                                        </p:tgtEl>
                                        <p:attrNameLst>
                                          <p:attrName>style.visibility</p:attrName>
                                        </p:attrNameLst>
                                      </p:cBhvr>
                                      <p:to>
                                        <p:strVal val="visible"/>
                                      </p:to>
                                    </p:set>
                                    <p:anim calcmode="lin" valueType="num">
                                      <p:cBhvr>
                                        <p:cTn id="134" dur="500" fill="hold"/>
                                        <p:tgtEl>
                                          <p:spTgt spid="36"/>
                                        </p:tgtEl>
                                        <p:attrNameLst>
                                          <p:attrName>ppt_w</p:attrName>
                                        </p:attrNameLst>
                                      </p:cBhvr>
                                      <p:tavLst>
                                        <p:tav tm="0">
                                          <p:val>
                                            <p:fltVal val="0"/>
                                          </p:val>
                                        </p:tav>
                                        <p:tav tm="100000">
                                          <p:val>
                                            <p:strVal val="#ppt_w"/>
                                          </p:val>
                                        </p:tav>
                                      </p:tavLst>
                                    </p:anim>
                                    <p:anim calcmode="lin" valueType="num">
                                      <p:cBhvr>
                                        <p:cTn id="135" dur="500" fill="hold"/>
                                        <p:tgtEl>
                                          <p:spTgt spid="36"/>
                                        </p:tgtEl>
                                        <p:attrNameLst>
                                          <p:attrName>ppt_h</p:attrName>
                                        </p:attrNameLst>
                                      </p:cBhvr>
                                      <p:tavLst>
                                        <p:tav tm="0">
                                          <p:val>
                                            <p:fltVal val="0"/>
                                          </p:val>
                                        </p:tav>
                                        <p:tav tm="100000">
                                          <p:val>
                                            <p:strVal val="#ppt_h"/>
                                          </p:val>
                                        </p:tav>
                                      </p:tavLst>
                                    </p:anim>
                                    <p:animEffect transition="in" filter="fade">
                                      <p:cBhvr>
                                        <p:cTn id="136" dur="500"/>
                                        <p:tgtEl>
                                          <p:spTgt spid="36"/>
                                        </p:tgtEl>
                                      </p:cBhvr>
                                    </p:animEffect>
                                  </p:childTnLst>
                                </p:cTn>
                              </p:par>
                              <p:par>
                                <p:cTn id="137" presetID="53" presetClass="entr" presetSubtype="16" fill="hold" grpId="0" nodeType="withEffect">
                                  <p:stCondLst>
                                    <p:cond delay="500"/>
                                  </p:stCondLst>
                                  <p:childTnLst>
                                    <p:set>
                                      <p:cBhvr>
                                        <p:cTn id="138" dur="1" fill="hold">
                                          <p:stCondLst>
                                            <p:cond delay="0"/>
                                          </p:stCondLst>
                                        </p:cTn>
                                        <p:tgtEl>
                                          <p:spTgt spid="30"/>
                                        </p:tgtEl>
                                        <p:attrNameLst>
                                          <p:attrName>style.visibility</p:attrName>
                                        </p:attrNameLst>
                                      </p:cBhvr>
                                      <p:to>
                                        <p:strVal val="visible"/>
                                      </p:to>
                                    </p:set>
                                    <p:anim calcmode="lin" valueType="num">
                                      <p:cBhvr>
                                        <p:cTn id="139" dur="500" fill="hold"/>
                                        <p:tgtEl>
                                          <p:spTgt spid="30"/>
                                        </p:tgtEl>
                                        <p:attrNameLst>
                                          <p:attrName>ppt_w</p:attrName>
                                        </p:attrNameLst>
                                      </p:cBhvr>
                                      <p:tavLst>
                                        <p:tav tm="0">
                                          <p:val>
                                            <p:fltVal val="0"/>
                                          </p:val>
                                        </p:tav>
                                        <p:tav tm="100000">
                                          <p:val>
                                            <p:strVal val="#ppt_w"/>
                                          </p:val>
                                        </p:tav>
                                      </p:tavLst>
                                    </p:anim>
                                    <p:anim calcmode="lin" valueType="num">
                                      <p:cBhvr>
                                        <p:cTn id="140" dur="500" fill="hold"/>
                                        <p:tgtEl>
                                          <p:spTgt spid="30"/>
                                        </p:tgtEl>
                                        <p:attrNameLst>
                                          <p:attrName>ppt_h</p:attrName>
                                        </p:attrNameLst>
                                      </p:cBhvr>
                                      <p:tavLst>
                                        <p:tav tm="0">
                                          <p:val>
                                            <p:fltVal val="0"/>
                                          </p:val>
                                        </p:tav>
                                        <p:tav tm="100000">
                                          <p:val>
                                            <p:strVal val="#ppt_h"/>
                                          </p:val>
                                        </p:tav>
                                      </p:tavLst>
                                    </p:anim>
                                    <p:animEffect transition="in" filter="fade">
                                      <p:cBhvr>
                                        <p:cTn id="141" dur="500"/>
                                        <p:tgtEl>
                                          <p:spTgt spid="30"/>
                                        </p:tgtEl>
                                      </p:cBhvr>
                                    </p:animEffect>
                                  </p:childTnLst>
                                </p:cTn>
                              </p:par>
                              <p:par>
                                <p:cTn id="142" presetID="53" presetClass="entr" presetSubtype="16" fill="hold" grpId="0" nodeType="withEffect">
                                  <p:stCondLst>
                                    <p:cond delay="50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500" fill="hold"/>
                                        <p:tgtEl>
                                          <p:spTgt spid="35"/>
                                        </p:tgtEl>
                                        <p:attrNameLst>
                                          <p:attrName>ppt_w</p:attrName>
                                        </p:attrNameLst>
                                      </p:cBhvr>
                                      <p:tavLst>
                                        <p:tav tm="0">
                                          <p:val>
                                            <p:fltVal val="0"/>
                                          </p:val>
                                        </p:tav>
                                        <p:tav tm="100000">
                                          <p:val>
                                            <p:strVal val="#ppt_w"/>
                                          </p:val>
                                        </p:tav>
                                      </p:tavLst>
                                    </p:anim>
                                    <p:anim calcmode="lin" valueType="num">
                                      <p:cBhvr>
                                        <p:cTn id="145" dur="500" fill="hold"/>
                                        <p:tgtEl>
                                          <p:spTgt spid="35"/>
                                        </p:tgtEl>
                                        <p:attrNameLst>
                                          <p:attrName>ppt_h</p:attrName>
                                        </p:attrNameLst>
                                      </p:cBhvr>
                                      <p:tavLst>
                                        <p:tav tm="0">
                                          <p:val>
                                            <p:fltVal val="0"/>
                                          </p:val>
                                        </p:tav>
                                        <p:tav tm="100000">
                                          <p:val>
                                            <p:strVal val="#ppt_h"/>
                                          </p:val>
                                        </p:tav>
                                      </p:tavLst>
                                    </p:anim>
                                    <p:animEffect transition="in" filter="fade">
                                      <p:cBhvr>
                                        <p:cTn id="146" dur="500"/>
                                        <p:tgtEl>
                                          <p:spTgt spid="35"/>
                                        </p:tgtEl>
                                      </p:cBhvr>
                                    </p:animEffect>
                                  </p:childTnLst>
                                </p:cTn>
                              </p:par>
                            </p:childTnLst>
                          </p:cTn>
                        </p:par>
                        <p:par>
                          <p:cTn id="147" fill="hold">
                            <p:stCondLst>
                              <p:cond delay="5000"/>
                            </p:stCondLst>
                            <p:childTnLst>
                              <p:par>
                                <p:cTn id="148" presetID="42" presetClass="entr" presetSubtype="0" fill="hold" grpId="0" nodeType="afterEffect">
                                  <p:stCondLst>
                                    <p:cond delay="0"/>
                                  </p:stCondLst>
                                  <p:childTnLst>
                                    <p:set>
                                      <p:cBhvr>
                                        <p:cTn id="149" dur="1" fill="hold">
                                          <p:stCondLst>
                                            <p:cond delay="0"/>
                                          </p:stCondLst>
                                        </p:cTn>
                                        <p:tgtEl>
                                          <p:spTgt spid="20"/>
                                        </p:tgtEl>
                                        <p:attrNameLst>
                                          <p:attrName>style.visibility</p:attrName>
                                        </p:attrNameLst>
                                      </p:cBhvr>
                                      <p:to>
                                        <p:strVal val="visible"/>
                                      </p:to>
                                    </p:set>
                                    <p:animEffect transition="in" filter="fade">
                                      <p:cBhvr>
                                        <p:cTn id="150" dur="1000"/>
                                        <p:tgtEl>
                                          <p:spTgt spid="20"/>
                                        </p:tgtEl>
                                      </p:cBhvr>
                                    </p:animEffect>
                                    <p:anim calcmode="lin" valueType="num">
                                      <p:cBhvr>
                                        <p:cTn id="151" dur="1000" fill="hold"/>
                                        <p:tgtEl>
                                          <p:spTgt spid="20"/>
                                        </p:tgtEl>
                                        <p:attrNameLst>
                                          <p:attrName>ppt_x</p:attrName>
                                        </p:attrNameLst>
                                      </p:cBhvr>
                                      <p:tavLst>
                                        <p:tav tm="0">
                                          <p:val>
                                            <p:strVal val="#ppt_x"/>
                                          </p:val>
                                        </p:tav>
                                        <p:tav tm="100000">
                                          <p:val>
                                            <p:strVal val="#ppt_x"/>
                                          </p:val>
                                        </p:tav>
                                      </p:tavLst>
                                    </p:anim>
                                    <p:anim calcmode="lin" valueType="num">
                                      <p:cBhvr>
                                        <p:cTn id="152" dur="1000" fill="hold"/>
                                        <p:tgtEl>
                                          <p:spTgt spid="20"/>
                                        </p:tgtEl>
                                        <p:attrNameLst>
                                          <p:attrName>ppt_y</p:attrName>
                                        </p:attrNameLst>
                                      </p:cBhvr>
                                      <p:tavLst>
                                        <p:tav tm="0">
                                          <p:val>
                                            <p:strVal val="#ppt_y+.1"/>
                                          </p:val>
                                        </p:tav>
                                        <p:tav tm="100000">
                                          <p:val>
                                            <p:strVal val="#ppt_y"/>
                                          </p:val>
                                        </p:tav>
                                      </p:tavLst>
                                    </p:anim>
                                  </p:childTnLst>
                                </p:cTn>
                              </p:par>
                            </p:childTnLst>
                          </p:cTn>
                        </p:par>
                        <p:par>
                          <p:cTn id="153" fill="hold">
                            <p:stCondLst>
                              <p:cond delay="6000"/>
                            </p:stCondLst>
                            <p:childTnLst>
                              <p:par>
                                <p:cTn id="154" presetID="41" presetClass="entr" presetSubtype="0" fill="hold" grpId="0" nodeType="afterEffect">
                                  <p:stCondLst>
                                    <p:cond delay="0"/>
                                  </p:stCondLst>
                                  <p:iterate type="lt">
                                    <p:tmPct val="10000"/>
                                  </p:iterate>
                                  <p:childTnLst>
                                    <p:set>
                                      <p:cBhvr>
                                        <p:cTn id="155" dur="1" fill="hold">
                                          <p:stCondLst>
                                            <p:cond delay="0"/>
                                          </p:stCondLst>
                                        </p:cTn>
                                        <p:tgtEl>
                                          <p:spTgt spid="24"/>
                                        </p:tgtEl>
                                        <p:attrNameLst>
                                          <p:attrName>style.visibility</p:attrName>
                                        </p:attrNameLst>
                                      </p:cBhvr>
                                      <p:to>
                                        <p:strVal val="visible"/>
                                      </p:to>
                                    </p:set>
                                    <p:anim calcmode="lin" valueType="num">
                                      <p:cBhvr>
                                        <p:cTn id="15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24"/>
                                        </p:tgtEl>
                                        <p:attrNameLst>
                                          <p:attrName>ppt_y</p:attrName>
                                        </p:attrNameLst>
                                      </p:cBhvr>
                                      <p:tavLst>
                                        <p:tav tm="0">
                                          <p:val>
                                            <p:strVal val="#ppt_y"/>
                                          </p:val>
                                        </p:tav>
                                        <p:tav tm="100000">
                                          <p:val>
                                            <p:strVal val="#ppt_y"/>
                                          </p:val>
                                        </p:tav>
                                      </p:tavLst>
                                    </p:anim>
                                    <p:anim calcmode="lin" valueType="num">
                                      <p:cBhvr>
                                        <p:cTn id="15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24"/>
                                        </p:tgtEl>
                                      </p:cBhvr>
                                    </p:animEffect>
                                  </p:childTnLst>
                                </p:cTn>
                              </p:par>
                            </p:childTnLst>
                          </p:cTn>
                        </p:par>
                        <p:par>
                          <p:cTn id="161" fill="hold">
                            <p:stCondLst>
                              <p:cond delay="6950"/>
                            </p:stCondLst>
                            <p:childTnLst>
                              <p:par>
                                <p:cTn id="162" presetID="42" presetClass="entr" presetSubtype="0" fill="hold" grpId="0" nodeType="afterEffect">
                                  <p:stCondLst>
                                    <p:cond delay="0"/>
                                  </p:stCondLst>
                                  <p:childTnLst>
                                    <p:set>
                                      <p:cBhvr>
                                        <p:cTn id="163" dur="1" fill="hold">
                                          <p:stCondLst>
                                            <p:cond delay="0"/>
                                          </p:stCondLst>
                                        </p:cTn>
                                        <p:tgtEl>
                                          <p:spTgt spid="25"/>
                                        </p:tgtEl>
                                        <p:attrNameLst>
                                          <p:attrName>style.visibility</p:attrName>
                                        </p:attrNameLst>
                                      </p:cBhvr>
                                      <p:to>
                                        <p:strVal val="visible"/>
                                      </p:to>
                                    </p:set>
                                    <p:animEffect transition="in" filter="fade">
                                      <p:cBhvr>
                                        <p:cTn id="164" dur="1000"/>
                                        <p:tgtEl>
                                          <p:spTgt spid="25"/>
                                        </p:tgtEl>
                                      </p:cBhvr>
                                    </p:animEffect>
                                    <p:anim calcmode="lin" valueType="num">
                                      <p:cBhvr>
                                        <p:cTn id="165" dur="1000" fill="hold"/>
                                        <p:tgtEl>
                                          <p:spTgt spid="25"/>
                                        </p:tgtEl>
                                        <p:attrNameLst>
                                          <p:attrName>ppt_x</p:attrName>
                                        </p:attrNameLst>
                                      </p:cBhvr>
                                      <p:tavLst>
                                        <p:tav tm="0">
                                          <p:val>
                                            <p:strVal val="#ppt_x"/>
                                          </p:val>
                                        </p:tav>
                                        <p:tav tm="100000">
                                          <p:val>
                                            <p:strVal val="#ppt_x"/>
                                          </p:val>
                                        </p:tav>
                                      </p:tavLst>
                                    </p:anim>
                                    <p:anim calcmode="lin" valueType="num">
                                      <p:cBhvr>
                                        <p:cTn id="166" dur="1000" fill="hold"/>
                                        <p:tgtEl>
                                          <p:spTgt spid="25"/>
                                        </p:tgtEl>
                                        <p:attrNameLst>
                                          <p:attrName>ppt_y</p:attrName>
                                        </p:attrNameLst>
                                      </p:cBhvr>
                                      <p:tavLst>
                                        <p:tav tm="0">
                                          <p:val>
                                            <p:strVal val="#ppt_y+.1"/>
                                          </p:val>
                                        </p:tav>
                                        <p:tav tm="100000">
                                          <p:val>
                                            <p:strVal val="#ppt_y"/>
                                          </p:val>
                                        </p:tav>
                                      </p:tavLst>
                                    </p:anim>
                                  </p:childTnLst>
                                </p:cTn>
                              </p:par>
                            </p:childTnLst>
                          </p:cTn>
                        </p:par>
                        <p:par>
                          <p:cTn id="167" fill="hold">
                            <p:stCondLst>
                              <p:cond delay="7950"/>
                            </p:stCondLst>
                            <p:childTnLst>
                              <p:par>
                                <p:cTn id="168" presetID="2" presetClass="entr" presetSubtype="2" fill="hold" nodeType="afterEffect">
                                  <p:stCondLst>
                                    <p:cond delay="0"/>
                                  </p:stCondLst>
                                  <p:childTnLst>
                                    <p:set>
                                      <p:cBhvr>
                                        <p:cTn id="169" dur="1" fill="hold">
                                          <p:stCondLst>
                                            <p:cond delay="0"/>
                                          </p:stCondLst>
                                        </p:cTn>
                                        <p:tgtEl>
                                          <p:spTgt spid="21"/>
                                        </p:tgtEl>
                                        <p:attrNameLst>
                                          <p:attrName>style.visibility</p:attrName>
                                        </p:attrNameLst>
                                      </p:cBhvr>
                                      <p:to>
                                        <p:strVal val="visible"/>
                                      </p:to>
                                    </p:set>
                                    <p:anim calcmode="lin" valueType="num">
                                      <p:cBhvr additive="base">
                                        <p:cTn id="170" dur="500" fill="hold"/>
                                        <p:tgtEl>
                                          <p:spTgt spid="21"/>
                                        </p:tgtEl>
                                        <p:attrNameLst>
                                          <p:attrName>ppt_x</p:attrName>
                                        </p:attrNameLst>
                                      </p:cBhvr>
                                      <p:tavLst>
                                        <p:tav tm="0">
                                          <p:val>
                                            <p:strVal val="1+#ppt_w/2"/>
                                          </p:val>
                                        </p:tav>
                                        <p:tav tm="100000">
                                          <p:val>
                                            <p:strVal val="#ppt_x"/>
                                          </p:val>
                                        </p:tav>
                                      </p:tavLst>
                                    </p:anim>
                                    <p:anim calcmode="lin" valueType="num">
                                      <p:cBhvr additive="base">
                                        <p:cTn id="171"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FFB850"/>
                </a:solidFill>
                <a:latin typeface="微软雅黑" panose="020B0503020204020204" pitchFamily="34" charset="-122"/>
                <a:ea typeface="微软雅黑" panose="020B0503020204020204" pitchFamily="34" charset="-122"/>
              </a:rPr>
              <a:t>单击添加标题</a:t>
            </a:r>
            <a:endParaRPr lang="en-US" altLang="zh-CN" sz="1500" b="1" dirty="0">
              <a:solidFill>
                <a:srgbClr val="FFB85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332484" y="1251059"/>
            <a:ext cx="1997702" cy="1497710"/>
            <a:chOff x="1777107" y="1628800"/>
            <a:chExt cx="2664296" cy="1997467"/>
          </a:xfrm>
        </p:grpSpPr>
        <p:grpSp>
          <p:nvGrpSpPr>
            <p:cNvPr id="15" name="组合 14"/>
            <p:cNvGrpSpPr/>
            <p:nvPr/>
          </p:nvGrpSpPr>
          <p:grpSpPr>
            <a:xfrm>
              <a:off x="1777107" y="1628800"/>
              <a:ext cx="2664296" cy="1997467"/>
              <a:chOff x="1944563" y="1916832"/>
              <a:chExt cx="2977456" cy="2232248"/>
            </a:xfrm>
          </p:grpSpPr>
          <p:sp>
            <p:nvSpPr>
              <p:cNvPr id="17" name="圆角矩形 16"/>
              <p:cNvSpPr/>
              <p:nvPr/>
            </p:nvSpPr>
            <p:spPr>
              <a:xfrm>
                <a:off x="1944563" y="1916832"/>
                <a:ext cx="2977456" cy="2232248"/>
              </a:xfrm>
              <a:prstGeom prst="roundRect">
                <a:avLst>
                  <a:gd name="adj" fmla="val 12288"/>
                </a:avLst>
              </a:prstGeom>
              <a:blipFill>
                <a:blip r:embed="rId2" cstate="screen">
                  <a:extLst>
                    <a:ext uri="{BEBA8EAE-BF5A-486C-A8C5-ECC9F3942E4B}">
                      <a14:imgProps xmlns:a14="http://schemas.microsoft.com/office/drawing/2010/main">
                        <a14:imgLayer r:embed="rId3">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6D67"/>
                  </a:solidFill>
                </a:endParaRPr>
              </a:p>
            </p:txBody>
          </p:sp>
          <p:sp>
            <p:nvSpPr>
              <p:cNvPr id="18" name="圆角矩形 17"/>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6D67"/>
                  </a:solidFill>
                </a:endParaRPr>
              </a:p>
            </p:txBody>
          </p:sp>
        </p:grpSp>
        <p:sp>
          <p:nvSpPr>
            <p:cNvPr id="16" name="文本框 9"/>
            <p:cNvSpPr txBox="1"/>
            <p:nvPr/>
          </p:nvSpPr>
          <p:spPr>
            <a:xfrm>
              <a:off x="2641203" y="3140969"/>
              <a:ext cx="932748" cy="438678"/>
            </a:xfrm>
            <a:prstGeom prst="rect">
              <a:avLst/>
            </a:prstGeom>
            <a:noFill/>
            <a:effectLst/>
          </p:spPr>
          <p:txBody>
            <a:bodyPr wrap="square" lIns="51422" tIns="25711" rIns="51422" bIns="25711" rtlCol="0">
              <a:spAutoFit/>
            </a:bodyPr>
            <a:lstStyle/>
            <a:p>
              <a:pPr marL="0" lvl="1" algn="ctr"/>
              <a:r>
                <a:rPr lang="en-US" altLang="zh-CN" sz="1800" dirty="0">
                  <a:solidFill>
                    <a:srgbClr val="FF6D67"/>
                  </a:solidFill>
                  <a:latin typeface="Impact MT Std" pitchFamily="34" charset="0"/>
                  <a:ea typeface="方正兰亭黑简体" panose="02000000000000000000" pitchFamily="2" charset="-122"/>
                </a:rPr>
                <a:t>01</a:t>
              </a:r>
              <a:endParaRPr lang="zh-CN" altLang="en-US" sz="1800" dirty="0">
                <a:solidFill>
                  <a:srgbClr val="FF6D67"/>
                </a:solidFill>
                <a:latin typeface="Impact MT Std" pitchFamily="34" charset="0"/>
                <a:ea typeface="方正兰亭黑简体" panose="02000000000000000000" pitchFamily="2" charset="-122"/>
              </a:endParaRPr>
            </a:p>
          </p:txBody>
        </p:sp>
      </p:grpSp>
      <p:grpSp>
        <p:nvGrpSpPr>
          <p:cNvPr id="19" name="组合 18"/>
          <p:cNvGrpSpPr/>
          <p:nvPr/>
        </p:nvGrpSpPr>
        <p:grpSpPr>
          <a:xfrm>
            <a:off x="3600145" y="1251058"/>
            <a:ext cx="1944445" cy="1462752"/>
            <a:chOff x="4801443" y="1628800"/>
            <a:chExt cx="2593268" cy="1950845"/>
          </a:xfrm>
        </p:grpSpPr>
        <p:grpSp>
          <p:nvGrpSpPr>
            <p:cNvPr id="20" name="组合 19"/>
            <p:cNvGrpSpPr/>
            <p:nvPr/>
          </p:nvGrpSpPr>
          <p:grpSpPr>
            <a:xfrm>
              <a:off x="4801443" y="1628800"/>
              <a:ext cx="2593268" cy="1944216"/>
              <a:chOff x="1944563" y="1916832"/>
              <a:chExt cx="2977456" cy="2232248"/>
            </a:xfrm>
          </p:grpSpPr>
          <p:sp>
            <p:nvSpPr>
              <p:cNvPr id="22" name="圆角矩形 21"/>
              <p:cNvSpPr/>
              <p:nvPr/>
            </p:nvSpPr>
            <p:spPr>
              <a:xfrm>
                <a:off x="1944563" y="1916832"/>
                <a:ext cx="2977456" cy="2232248"/>
              </a:xfrm>
              <a:prstGeom prst="roundRect">
                <a:avLst>
                  <a:gd name="adj" fmla="val 12288"/>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B0F0"/>
                  </a:solidFill>
                </a:endParaRPr>
              </a:p>
            </p:txBody>
          </p:sp>
          <p:sp>
            <p:nvSpPr>
              <p:cNvPr id="23" name="圆角矩形 22"/>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B0F0"/>
                  </a:solidFill>
                </a:endParaRPr>
              </a:p>
            </p:txBody>
          </p:sp>
        </p:grpSp>
        <p:sp>
          <p:nvSpPr>
            <p:cNvPr id="21" name="文本框 9"/>
            <p:cNvSpPr txBox="1"/>
            <p:nvPr/>
          </p:nvSpPr>
          <p:spPr>
            <a:xfrm>
              <a:off x="5665538" y="3140967"/>
              <a:ext cx="907883" cy="438678"/>
            </a:xfrm>
            <a:prstGeom prst="rect">
              <a:avLst/>
            </a:prstGeom>
            <a:noFill/>
            <a:effectLst/>
          </p:spPr>
          <p:txBody>
            <a:bodyPr wrap="square" lIns="51422" tIns="25711" rIns="51422" bIns="25711" rtlCol="0">
              <a:spAutoFit/>
            </a:bodyPr>
            <a:lstStyle/>
            <a:p>
              <a:pPr marL="0" lvl="1" algn="ctr"/>
              <a:r>
                <a:rPr lang="en-US" altLang="zh-CN" sz="1800" dirty="0">
                  <a:solidFill>
                    <a:srgbClr val="663A77"/>
                  </a:solidFill>
                  <a:latin typeface="Impact MT Std" pitchFamily="34" charset="0"/>
                  <a:ea typeface="方正兰亭黑简体" panose="02000000000000000000" pitchFamily="2" charset="-122"/>
                </a:rPr>
                <a:t>02</a:t>
              </a:r>
              <a:endParaRPr lang="zh-CN" altLang="en-US" sz="1800" dirty="0">
                <a:solidFill>
                  <a:srgbClr val="663A77"/>
                </a:solidFill>
                <a:latin typeface="Impact MT Std" pitchFamily="34" charset="0"/>
                <a:ea typeface="方正兰亭黑简体" panose="02000000000000000000" pitchFamily="2" charset="-122"/>
              </a:endParaRPr>
            </a:p>
          </p:txBody>
        </p:sp>
      </p:grpSp>
      <p:grpSp>
        <p:nvGrpSpPr>
          <p:cNvPr id="24" name="组合 23"/>
          <p:cNvGrpSpPr/>
          <p:nvPr/>
        </p:nvGrpSpPr>
        <p:grpSpPr>
          <a:xfrm>
            <a:off x="5831390" y="1251058"/>
            <a:ext cx="1944445" cy="1462752"/>
            <a:chOff x="7777211" y="1628800"/>
            <a:chExt cx="2593268" cy="1950845"/>
          </a:xfrm>
        </p:grpSpPr>
        <p:grpSp>
          <p:nvGrpSpPr>
            <p:cNvPr id="25" name="组合 24"/>
            <p:cNvGrpSpPr/>
            <p:nvPr/>
          </p:nvGrpSpPr>
          <p:grpSpPr>
            <a:xfrm>
              <a:off x="7777211" y="1628800"/>
              <a:ext cx="2593268" cy="1944216"/>
              <a:chOff x="1944563" y="1916832"/>
              <a:chExt cx="2977456" cy="2232248"/>
            </a:xfrm>
          </p:grpSpPr>
          <p:sp>
            <p:nvSpPr>
              <p:cNvPr id="27" name="圆角矩形 26"/>
              <p:cNvSpPr/>
              <p:nvPr/>
            </p:nvSpPr>
            <p:spPr>
              <a:xfrm>
                <a:off x="1944563" y="1916832"/>
                <a:ext cx="2977456" cy="2232248"/>
              </a:xfrm>
              <a:prstGeom prst="roundRect">
                <a:avLst>
                  <a:gd name="adj" fmla="val 12288"/>
                </a:avLst>
              </a:prstGeom>
              <a:blipFill>
                <a:blip r:embed="rId6" cstate="screen">
                  <a:extLst>
                    <a:ext uri="{28A0092B-C50C-407E-A947-70E740481C1C}">
                      <a14:useLocalDpi xmlns:a14="http://schemas.microsoft.com/office/drawing/2010/main"/>
                    </a:ext>
                  </a:extLst>
                </a:blip>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AF92"/>
                  </a:solidFill>
                </a:endParaRPr>
              </a:p>
            </p:txBody>
          </p:sp>
          <p:sp>
            <p:nvSpPr>
              <p:cNvPr id="28" name="圆角矩形 27"/>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AF92"/>
                  </a:solidFill>
                </a:endParaRPr>
              </a:p>
            </p:txBody>
          </p:sp>
        </p:grpSp>
        <p:sp>
          <p:nvSpPr>
            <p:cNvPr id="26" name="文本框 9"/>
            <p:cNvSpPr txBox="1"/>
            <p:nvPr/>
          </p:nvSpPr>
          <p:spPr>
            <a:xfrm>
              <a:off x="8689875" y="3140967"/>
              <a:ext cx="859314" cy="438678"/>
            </a:xfrm>
            <a:prstGeom prst="rect">
              <a:avLst/>
            </a:prstGeom>
            <a:noFill/>
            <a:effectLst/>
          </p:spPr>
          <p:txBody>
            <a:bodyPr wrap="square" lIns="51422" tIns="25711" rIns="51422" bIns="25711" rtlCol="0">
              <a:spAutoFit/>
            </a:bodyPr>
            <a:lstStyle/>
            <a:p>
              <a:pPr marL="0" lvl="1" algn="ctr"/>
              <a:r>
                <a:rPr lang="en-US" altLang="zh-CN" sz="1800" dirty="0">
                  <a:solidFill>
                    <a:srgbClr val="FFB850"/>
                  </a:solidFill>
                  <a:latin typeface="Impact MT Std" pitchFamily="34" charset="0"/>
                  <a:ea typeface="方正兰亭黑简体" panose="02000000000000000000" pitchFamily="2" charset="-122"/>
                </a:rPr>
                <a:t>03</a:t>
              </a:r>
              <a:endParaRPr lang="zh-CN" altLang="en-US" sz="1800" dirty="0">
                <a:solidFill>
                  <a:srgbClr val="FFB850"/>
                </a:solidFill>
                <a:latin typeface="Impact MT Std" pitchFamily="34" charset="0"/>
                <a:ea typeface="方正兰亭黑简体" panose="02000000000000000000" pitchFamily="2" charset="-122"/>
              </a:endParaRPr>
            </a:p>
          </p:txBody>
        </p:sp>
      </p:grpSp>
      <p:grpSp>
        <p:nvGrpSpPr>
          <p:cNvPr id="29" name="组合 28"/>
          <p:cNvGrpSpPr/>
          <p:nvPr/>
        </p:nvGrpSpPr>
        <p:grpSpPr>
          <a:xfrm>
            <a:off x="1926615" y="2880114"/>
            <a:ext cx="851730" cy="851730"/>
            <a:chOff x="1677608" y="2996952"/>
            <a:chExt cx="1395643" cy="1395643"/>
          </a:xfrm>
        </p:grpSpPr>
        <p:sp>
          <p:nvSpPr>
            <p:cNvPr id="3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1" name="Oval 29"/>
            <p:cNvSpPr>
              <a:spLocks noChangeAspect="1"/>
            </p:cNvSpPr>
            <p:nvPr/>
          </p:nvSpPr>
          <p:spPr>
            <a:xfrm>
              <a:off x="1850114" y="3169458"/>
              <a:ext cx="1050630" cy="1050630"/>
            </a:xfrm>
            <a:prstGeom prst="ellipse">
              <a:avLst/>
            </a:prstGeom>
            <a:solidFill>
              <a:srgbClr val="FF6D6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2" name="组合 31"/>
          <p:cNvGrpSpPr/>
          <p:nvPr/>
        </p:nvGrpSpPr>
        <p:grpSpPr>
          <a:xfrm>
            <a:off x="2193840" y="3162627"/>
            <a:ext cx="317280" cy="292542"/>
            <a:chOff x="7339246" y="1487600"/>
            <a:chExt cx="423150" cy="390158"/>
          </a:xfrm>
        </p:grpSpPr>
        <p:sp>
          <p:nvSpPr>
            <p:cNvPr id="33"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sp>
          <p:nvSpPr>
            <p:cNvPr id="34"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sp>
          <p:nvSpPr>
            <p:cNvPr id="35"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grpSp>
      <p:grpSp>
        <p:nvGrpSpPr>
          <p:cNvPr id="36" name="组合 35"/>
          <p:cNvGrpSpPr/>
          <p:nvPr/>
        </p:nvGrpSpPr>
        <p:grpSpPr>
          <a:xfrm>
            <a:off x="1710428" y="3905960"/>
            <a:ext cx="1242034" cy="703135"/>
            <a:chOff x="2496894" y="3984275"/>
            <a:chExt cx="1656477" cy="937757"/>
          </a:xfrm>
        </p:grpSpPr>
        <p:grpSp>
          <p:nvGrpSpPr>
            <p:cNvPr id="37" name="组合 36"/>
            <p:cNvGrpSpPr/>
            <p:nvPr/>
          </p:nvGrpSpPr>
          <p:grpSpPr>
            <a:xfrm>
              <a:off x="2496894" y="4268381"/>
              <a:ext cx="153895" cy="316672"/>
              <a:chOff x="5300663" y="2555875"/>
              <a:chExt cx="165100" cy="339726"/>
            </a:xfrm>
          </p:grpSpPr>
          <p:sp>
            <p:nvSpPr>
              <p:cNvPr id="42" name="Oval 19"/>
              <p:cNvSpPr>
                <a:spLocks noChangeArrowheads="1"/>
              </p:cNvSpPr>
              <p:nvPr/>
            </p:nvSpPr>
            <p:spPr bwMode="auto">
              <a:xfrm>
                <a:off x="5353051" y="2555875"/>
                <a:ext cx="63500" cy="60325"/>
              </a:xfrm>
              <a:prstGeom prst="ellipse">
                <a:avLst/>
              </a:prstGeom>
              <a:solidFill>
                <a:srgbClr val="FF6D6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6D67"/>
                  </a:solidFill>
                </a:endParaRPr>
              </a:p>
            </p:txBody>
          </p:sp>
          <p:sp>
            <p:nvSpPr>
              <p:cNvPr id="43"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FF6D6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6D67"/>
                  </a:solidFill>
                </a:endParaRPr>
              </a:p>
            </p:txBody>
          </p:sp>
        </p:grpSp>
        <p:grpSp>
          <p:nvGrpSpPr>
            <p:cNvPr id="38" name="组合 37"/>
            <p:cNvGrpSpPr/>
            <p:nvPr/>
          </p:nvGrpSpPr>
          <p:grpSpPr>
            <a:xfrm>
              <a:off x="2699205" y="3984275"/>
              <a:ext cx="1333743" cy="937757"/>
              <a:chOff x="4271689" y="1207551"/>
              <a:chExt cx="1333743" cy="937757"/>
            </a:xfrm>
          </p:grpSpPr>
          <p:sp>
            <p:nvSpPr>
              <p:cNvPr id="40" name="文本框 30"/>
              <p:cNvSpPr txBox="1"/>
              <p:nvPr/>
            </p:nvSpPr>
            <p:spPr>
              <a:xfrm>
                <a:off x="4283968" y="1207551"/>
                <a:ext cx="1276564" cy="330860"/>
              </a:xfrm>
              <a:prstGeom prst="rect">
                <a:avLst/>
              </a:prstGeom>
              <a:noFill/>
            </p:spPr>
            <p:txBody>
              <a:bodyPr wrap="square" rtlCol="0">
                <a:spAutoFit/>
              </a:bodyPr>
              <a:lstStyle/>
              <a:p>
                <a:pPr algn="ctr"/>
                <a:r>
                  <a:rPr lang="zh-CN" altLang="en-US" sz="1012" b="1" dirty="0">
                    <a:solidFill>
                      <a:srgbClr val="FF6D67"/>
                    </a:solidFill>
                    <a:latin typeface="微软雅黑" panose="020B0503020204020204" pitchFamily="34" charset="-122"/>
                    <a:ea typeface="微软雅黑" panose="020B0503020204020204" pitchFamily="34" charset="-122"/>
                  </a:rPr>
                  <a:t>添加标题</a:t>
                </a:r>
              </a:p>
            </p:txBody>
          </p:sp>
          <p:sp>
            <p:nvSpPr>
              <p:cNvPr id="41" name="文本框 31"/>
              <p:cNvSpPr txBox="1"/>
              <p:nvPr/>
            </p:nvSpPr>
            <p:spPr>
              <a:xfrm>
                <a:off x="4271689" y="1504967"/>
                <a:ext cx="1333743" cy="640341"/>
              </a:xfrm>
              <a:prstGeom prst="rect">
                <a:avLst/>
              </a:prstGeom>
              <a:noFill/>
            </p:spPr>
            <p:txBody>
              <a:bodyPr wrap="square" rtlCol="0">
                <a:spAutoFit/>
              </a:bodyPr>
              <a:lstStyle/>
              <a:p>
                <a:pPr algn="ctr">
                  <a:lnSpc>
                    <a:spcPct val="120000"/>
                  </a:lnSpc>
                </a:pPr>
                <a:r>
                  <a:rPr lang="zh-CN" altLang="en-US" sz="1050" dirty="0">
                    <a:solidFill>
                      <a:srgbClr val="FF6D67"/>
                    </a:solidFill>
                    <a:latin typeface="微软雅黑" panose="020B0503020204020204" pitchFamily="34" charset="-122"/>
                    <a:ea typeface="微软雅黑" panose="020B0503020204020204" pitchFamily="34" charset="-122"/>
                  </a:rPr>
                  <a:t>点击添加内容点击添加内容</a:t>
                </a:r>
              </a:p>
            </p:txBody>
          </p:sp>
        </p:grpSp>
        <p:sp>
          <p:nvSpPr>
            <p:cNvPr id="39"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FF6D67"/>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012">
                <a:solidFill>
                  <a:srgbClr val="FF6D67"/>
                </a:solidFill>
              </a:endParaRPr>
            </a:p>
          </p:txBody>
        </p:sp>
      </p:grpSp>
      <p:grpSp>
        <p:nvGrpSpPr>
          <p:cNvPr id="44" name="组合 43"/>
          <p:cNvGrpSpPr/>
          <p:nvPr/>
        </p:nvGrpSpPr>
        <p:grpSpPr>
          <a:xfrm>
            <a:off x="4140065" y="2907843"/>
            <a:ext cx="851730" cy="851730"/>
            <a:chOff x="1677608" y="2996952"/>
            <a:chExt cx="1395643" cy="1395643"/>
          </a:xfrm>
        </p:grpSpPr>
        <p:sp>
          <p:nvSpPr>
            <p:cNvPr id="4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6"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47" name="组合 46"/>
          <p:cNvGrpSpPr/>
          <p:nvPr/>
        </p:nvGrpSpPr>
        <p:grpSpPr>
          <a:xfrm>
            <a:off x="4399987" y="3174325"/>
            <a:ext cx="336553" cy="342670"/>
            <a:chOff x="2000378" y="1974523"/>
            <a:chExt cx="576064" cy="586534"/>
          </a:xfrm>
        </p:grpSpPr>
        <p:sp>
          <p:nvSpPr>
            <p:cNvPr id="48"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sp>
          <p:nvSpPr>
            <p:cNvPr id="49"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68562" tIns="34281" rIns="68562" bIns="34281" numCol="1" anchor="t" anchorCtr="0" compatLnSpc="1"/>
            <a:lstStyle/>
            <a:p>
              <a:endParaRPr lang="zh-CN" altLang="en-US" sz="1800"/>
            </a:p>
          </p:txBody>
        </p:sp>
      </p:grpSp>
      <p:grpSp>
        <p:nvGrpSpPr>
          <p:cNvPr id="50" name="组合 49"/>
          <p:cNvGrpSpPr/>
          <p:nvPr/>
        </p:nvGrpSpPr>
        <p:grpSpPr>
          <a:xfrm>
            <a:off x="3923878" y="3905960"/>
            <a:ext cx="1242034" cy="703135"/>
            <a:chOff x="2496894" y="3984275"/>
            <a:chExt cx="1656477" cy="937757"/>
          </a:xfrm>
        </p:grpSpPr>
        <p:grpSp>
          <p:nvGrpSpPr>
            <p:cNvPr id="51" name="组合 50"/>
            <p:cNvGrpSpPr/>
            <p:nvPr/>
          </p:nvGrpSpPr>
          <p:grpSpPr>
            <a:xfrm>
              <a:off x="2496894" y="4268381"/>
              <a:ext cx="153895" cy="316672"/>
              <a:chOff x="5300663" y="2555875"/>
              <a:chExt cx="165100" cy="339726"/>
            </a:xfrm>
          </p:grpSpPr>
          <p:sp>
            <p:nvSpPr>
              <p:cNvPr id="56" name="Oval 19"/>
              <p:cNvSpPr>
                <a:spLocks noChangeArrowheads="1"/>
              </p:cNvSpPr>
              <p:nvPr/>
            </p:nvSpPr>
            <p:spPr bwMode="auto">
              <a:xfrm>
                <a:off x="5353051" y="2555875"/>
                <a:ext cx="63500" cy="60325"/>
              </a:xfrm>
              <a:prstGeom prst="ellipse">
                <a:avLst/>
              </a:prstGeom>
              <a:solidFill>
                <a:srgbClr val="663A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B0F0"/>
                  </a:solidFill>
                </a:endParaRPr>
              </a:p>
            </p:txBody>
          </p:sp>
          <p:sp>
            <p:nvSpPr>
              <p:cNvPr id="57"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663A7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B0F0"/>
                  </a:solidFill>
                </a:endParaRPr>
              </a:p>
            </p:txBody>
          </p:sp>
        </p:grpSp>
        <p:grpSp>
          <p:nvGrpSpPr>
            <p:cNvPr id="52" name="组合 51"/>
            <p:cNvGrpSpPr/>
            <p:nvPr/>
          </p:nvGrpSpPr>
          <p:grpSpPr>
            <a:xfrm>
              <a:off x="2699205" y="3984275"/>
              <a:ext cx="1333743" cy="937757"/>
              <a:chOff x="4271689" y="1207551"/>
              <a:chExt cx="1333743" cy="937757"/>
            </a:xfrm>
          </p:grpSpPr>
          <p:sp>
            <p:nvSpPr>
              <p:cNvPr id="54" name="文本框 30"/>
              <p:cNvSpPr txBox="1"/>
              <p:nvPr/>
            </p:nvSpPr>
            <p:spPr>
              <a:xfrm>
                <a:off x="4283968" y="1207551"/>
                <a:ext cx="1276564" cy="330860"/>
              </a:xfrm>
              <a:prstGeom prst="rect">
                <a:avLst/>
              </a:prstGeom>
              <a:noFill/>
            </p:spPr>
            <p:txBody>
              <a:bodyPr wrap="square" rtlCol="0">
                <a:spAutoFit/>
              </a:bodyPr>
              <a:lstStyle/>
              <a:p>
                <a:pPr algn="ctr"/>
                <a:r>
                  <a:rPr lang="zh-CN" altLang="en-US" sz="1012" b="1" dirty="0">
                    <a:solidFill>
                      <a:srgbClr val="663A77"/>
                    </a:solidFill>
                    <a:latin typeface="微软雅黑" panose="020B0503020204020204" pitchFamily="34" charset="-122"/>
                    <a:ea typeface="微软雅黑" panose="020B0503020204020204" pitchFamily="34" charset="-122"/>
                  </a:rPr>
                  <a:t>添加标题</a:t>
                </a:r>
              </a:p>
            </p:txBody>
          </p:sp>
          <p:sp>
            <p:nvSpPr>
              <p:cNvPr id="55" name="文本框 31"/>
              <p:cNvSpPr txBox="1"/>
              <p:nvPr/>
            </p:nvSpPr>
            <p:spPr>
              <a:xfrm>
                <a:off x="4271689" y="1504967"/>
                <a:ext cx="1333743" cy="640341"/>
              </a:xfrm>
              <a:prstGeom prst="rect">
                <a:avLst/>
              </a:prstGeom>
              <a:noFill/>
            </p:spPr>
            <p:txBody>
              <a:bodyPr wrap="square" rtlCol="0">
                <a:spAutoFit/>
              </a:bodyPr>
              <a:lstStyle/>
              <a:p>
                <a:pPr algn="ctr">
                  <a:lnSpc>
                    <a:spcPct val="120000"/>
                  </a:lnSpc>
                </a:pPr>
                <a:r>
                  <a:rPr lang="zh-CN" altLang="en-US" sz="1050" dirty="0">
                    <a:solidFill>
                      <a:srgbClr val="663A77"/>
                    </a:solidFill>
                    <a:latin typeface="微软雅黑" panose="020B0503020204020204" pitchFamily="34" charset="-122"/>
                    <a:ea typeface="微软雅黑" panose="020B0503020204020204" pitchFamily="34" charset="-122"/>
                  </a:rPr>
                  <a:t>点击添加内容点击添加内容</a:t>
                </a:r>
              </a:p>
            </p:txBody>
          </p:sp>
        </p:grpSp>
        <p:sp>
          <p:nvSpPr>
            <p:cNvPr id="53"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663A77"/>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012">
                <a:solidFill>
                  <a:srgbClr val="00B0F0"/>
                </a:solidFill>
              </a:endParaRPr>
            </a:p>
          </p:txBody>
        </p:sp>
      </p:grpSp>
      <p:grpSp>
        <p:nvGrpSpPr>
          <p:cNvPr id="58" name="组合 57"/>
          <p:cNvGrpSpPr/>
          <p:nvPr/>
        </p:nvGrpSpPr>
        <p:grpSpPr>
          <a:xfrm>
            <a:off x="6419427" y="2895702"/>
            <a:ext cx="851730" cy="851730"/>
            <a:chOff x="1677608" y="2996952"/>
            <a:chExt cx="1395643" cy="1395643"/>
          </a:xfrm>
        </p:grpSpPr>
        <p:sp>
          <p:nvSpPr>
            <p:cNvPr id="5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0070C0"/>
                </a:solidFill>
              </a:endParaRPr>
            </a:p>
          </p:txBody>
        </p:sp>
        <p:sp>
          <p:nvSpPr>
            <p:cNvPr id="60" name="Oval 29"/>
            <p:cNvSpPr>
              <a:spLocks noChangeAspect="1"/>
            </p:cNvSpPr>
            <p:nvPr/>
          </p:nvSpPr>
          <p:spPr>
            <a:xfrm>
              <a:off x="1850114" y="3169458"/>
              <a:ext cx="1050630" cy="1050630"/>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0070C0"/>
                  </a:solidFill>
                  <a:effectLst>
                    <a:outerShdw blurRad="38100" dist="38100" dir="2700000" algn="tl">
                      <a:srgbClr val="000000">
                        <a:alpha val="43137"/>
                      </a:srgbClr>
                    </a:outerShdw>
                  </a:effectLst>
                  <a:latin typeface="DIN-BoldItalic" pitchFamily="50" charset="0"/>
                </a:rPr>
                <a:t></a:t>
              </a:r>
            </a:p>
          </p:txBody>
        </p:sp>
      </p:grpSp>
      <p:sp>
        <p:nvSpPr>
          <p:cNvPr id="61" name="Freeform 133"/>
          <p:cNvSpPr/>
          <p:nvPr/>
        </p:nvSpPr>
        <p:spPr bwMode="auto">
          <a:xfrm>
            <a:off x="6642687" y="3136926"/>
            <a:ext cx="409879" cy="369281"/>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grpSp>
        <p:nvGrpSpPr>
          <p:cNvPr id="62" name="组合 61"/>
          <p:cNvGrpSpPr/>
          <p:nvPr/>
        </p:nvGrpSpPr>
        <p:grpSpPr>
          <a:xfrm>
            <a:off x="6191539" y="3905960"/>
            <a:ext cx="1242034" cy="703135"/>
            <a:chOff x="2496894" y="3984275"/>
            <a:chExt cx="1656477" cy="937757"/>
          </a:xfrm>
        </p:grpSpPr>
        <p:grpSp>
          <p:nvGrpSpPr>
            <p:cNvPr id="63" name="组合 62"/>
            <p:cNvGrpSpPr/>
            <p:nvPr/>
          </p:nvGrpSpPr>
          <p:grpSpPr>
            <a:xfrm>
              <a:off x="2496894" y="4268381"/>
              <a:ext cx="153895" cy="316672"/>
              <a:chOff x="5300663" y="2555875"/>
              <a:chExt cx="165100" cy="339726"/>
            </a:xfrm>
          </p:grpSpPr>
          <p:sp>
            <p:nvSpPr>
              <p:cNvPr id="68" name="Oval 19"/>
              <p:cNvSpPr>
                <a:spLocks noChangeArrowheads="1"/>
              </p:cNvSpPr>
              <p:nvPr/>
            </p:nvSpPr>
            <p:spPr bwMode="auto">
              <a:xfrm>
                <a:off x="5353051" y="2555875"/>
                <a:ext cx="63500" cy="60325"/>
              </a:xfrm>
              <a:prstGeom prst="ellipse">
                <a:avLst/>
              </a:prstGeom>
              <a:solidFill>
                <a:srgbClr val="FFB85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AF92"/>
                  </a:solidFill>
                </a:endParaRPr>
              </a:p>
            </p:txBody>
          </p:sp>
          <p:sp>
            <p:nvSpPr>
              <p:cNvPr id="69"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FFB85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AF92"/>
                  </a:solidFill>
                </a:endParaRPr>
              </a:p>
            </p:txBody>
          </p:sp>
        </p:grpSp>
        <p:grpSp>
          <p:nvGrpSpPr>
            <p:cNvPr id="64" name="组合 63"/>
            <p:cNvGrpSpPr/>
            <p:nvPr/>
          </p:nvGrpSpPr>
          <p:grpSpPr>
            <a:xfrm>
              <a:off x="2699205" y="3984275"/>
              <a:ext cx="1333743" cy="937757"/>
              <a:chOff x="4271689" y="1207551"/>
              <a:chExt cx="1333743" cy="937757"/>
            </a:xfrm>
          </p:grpSpPr>
          <p:sp>
            <p:nvSpPr>
              <p:cNvPr id="66" name="文本框 30"/>
              <p:cNvSpPr txBox="1"/>
              <p:nvPr/>
            </p:nvSpPr>
            <p:spPr>
              <a:xfrm>
                <a:off x="4283968" y="1207551"/>
                <a:ext cx="1276564" cy="330860"/>
              </a:xfrm>
              <a:prstGeom prst="rect">
                <a:avLst/>
              </a:prstGeom>
              <a:noFill/>
            </p:spPr>
            <p:txBody>
              <a:bodyPr wrap="square" rtlCol="0">
                <a:spAutoFit/>
              </a:bodyPr>
              <a:lstStyle/>
              <a:p>
                <a:pPr algn="ctr"/>
                <a:r>
                  <a:rPr lang="zh-CN" altLang="en-US" sz="1012" b="1" dirty="0">
                    <a:solidFill>
                      <a:srgbClr val="FFB850"/>
                    </a:solidFill>
                    <a:latin typeface="微软雅黑" panose="020B0503020204020204" pitchFamily="34" charset="-122"/>
                    <a:ea typeface="微软雅黑" panose="020B0503020204020204" pitchFamily="34" charset="-122"/>
                  </a:rPr>
                  <a:t>添加标题</a:t>
                </a:r>
              </a:p>
            </p:txBody>
          </p:sp>
          <p:sp>
            <p:nvSpPr>
              <p:cNvPr id="67" name="文本框 31"/>
              <p:cNvSpPr txBox="1"/>
              <p:nvPr/>
            </p:nvSpPr>
            <p:spPr>
              <a:xfrm>
                <a:off x="4271689" y="1504967"/>
                <a:ext cx="1333743" cy="640341"/>
              </a:xfrm>
              <a:prstGeom prst="rect">
                <a:avLst/>
              </a:prstGeom>
              <a:noFill/>
            </p:spPr>
            <p:txBody>
              <a:bodyPr wrap="square" rtlCol="0">
                <a:spAutoFit/>
              </a:bodyPr>
              <a:lstStyle/>
              <a:p>
                <a:pPr algn="ctr">
                  <a:lnSpc>
                    <a:spcPct val="120000"/>
                  </a:lnSpc>
                </a:pPr>
                <a:r>
                  <a:rPr lang="zh-CN" altLang="en-US" sz="1050" dirty="0">
                    <a:solidFill>
                      <a:srgbClr val="FFB850"/>
                    </a:solidFill>
                    <a:latin typeface="微软雅黑" panose="020B0503020204020204" pitchFamily="34" charset="-122"/>
                    <a:ea typeface="微软雅黑" panose="020B0503020204020204" pitchFamily="34" charset="-122"/>
                  </a:rPr>
                  <a:t>点击添加内容点击添加内容</a:t>
                </a:r>
              </a:p>
            </p:txBody>
          </p:sp>
        </p:grpSp>
        <p:sp>
          <p:nvSpPr>
            <p:cNvPr id="65"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FFB85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012">
                <a:solidFill>
                  <a:srgbClr val="00AF92"/>
                </a:solidFill>
              </a:endParaRPr>
            </a:p>
          </p:txBody>
        </p:sp>
      </p:grpSp>
    </p:spTree>
    <p:extLst>
      <p:ext uri="{BB962C8B-B14F-4D97-AF65-F5344CB8AC3E}">
        <p14:creationId xmlns:p14="http://schemas.microsoft.com/office/powerpoint/2010/main" val="42816806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31" presetClass="entr" presetSubtype="0" fill="hold" nodeType="withEffect">
                                  <p:stCondLst>
                                    <p:cond delay="10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750" fill="hold"/>
                                        <p:tgtEl>
                                          <p:spTgt spid="14"/>
                                        </p:tgtEl>
                                        <p:attrNameLst>
                                          <p:attrName>ppt_w</p:attrName>
                                        </p:attrNameLst>
                                      </p:cBhvr>
                                      <p:tavLst>
                                        <p:tav tm="0">
                                          <p:val>
                                            <p:fltVal val="0"/>
                                          </p:val>
                                        </p:tav>
                                        <p:tav tm="100000">
                                          <p:val>
                                            <p:strVal val="#ppt_w"/>
                                          </p:val>
                                        </p:tav>
                                      </p:tavLst>
                                    </p:anim>
                                    <p:anim calcmode="lin" valueType="num">
                                      <p:cBhvr>
                                        <p:cTn id="26" dur="750" fill="hold"/>
                                        <p:tgtEl>
                                          <p:spTgt spid="14"/>
                                        </p:tgtEl>
                                        <p:attrNameLst>
                                          <p:attrName>ppt_h</p:attrName>
                                        </p:attrNameLst>
                                      </p:cBhvr>
                                      <p:tavLst>
                                        <p:tav tm="0">
                                          <p:val>
                                            <p:fltVal val="0"/>
                                          </p:val>
                                        </p:tav>
                                        <p:tav tm="100000">
                                          <p:val>
                                            <p:strVal val="#ppt_h"/>
                                          </p:val>
                                        </p:tav>
                                      </p:tavLst>
                                    </p:anim>
                                    <p:anim calcmode="lin" valueType="num">
                                      <p:cBhvr>
                                        <p:cTn id="27" dur="750" fill="hold"/>
                                        <p:tgtEl>
                                          <p:spTgt spid="14"/>
                                        </p:tgtEl>
                                        <p:attrNameLst>
                                          <p:attrName>style.rotation</p:attrName>
                                        </p:attrNameLst>
                                      </p:cBhvr>
                                      <p:tavLst>
                                        <p:tav tm="0">
                                          <p:val>
                                            <p:fltVal val="90"/>
                                          </p:val>
                                        </p:tav>
                                        <p:tav tm="100000">
                                          <p:val>
                                            <p:fltVal val="0"/>
                                          </p:val>
                                        </p:tav>
                                      </p:tavLst>
                                    </p:anim>
                                    <p:animEffect transition="in" filter="fade">
                                      <p:cBhvr>
                                        <p:cTn id="28" dur="750"/>
                                        <p:tgtEl>
                                          <p:spTgt spid="14"/>
                                        </p:tgtEl>
                                      </p:cBhvr>
                                    </p:animEffect>
                                  </p:childTnLst>
                                </p:cTn>
                              </p:par>
                              <p:par>
                                <p:cTn id="29" presetID="31" presetClass="entr" presetSubtype="0" fill="hold" nodeType="withEffect">
                                  <p:stCondLst>
                                    <p:cond delay="10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750" fill="hold"/>
                                        <p:tgtEl>
                                          <p:spTgt spid="19"/>
                                        </p:tgtEl>
                                        <p:attrNameLst>
                                          <p:attrName>ppt_w</p:attrName>
                                        </p:attrNameLst>
                                      </p:cBhvr>
                                      <p:tavLst>
                                        <p:tav tm="0">
                                          <p:val>
                                            <p:fltVal val="0"/>
                                          </p:val>
                                        </p:tav>
                                        <p:tav tm="100000">
                                          <p:val>
                                            <p:strVal val="#ppt_w"/>
                                          </p:val>
                                        </p:tav>
                                      </p:tavLst>
                                    </p:anim>
                                    <p:anim calcmode="lin" valueType="num">
                                      <p:cBhvr>
                                        <p:cTn id="32" dur="750" fill="hold"/>
                                        <p:tgtEl>
                                          <p:spTgt spid="19"/>
                                        </p:tgtEl>
                                        <p:attrNameLst>
                                          <p:attrName>ppt_h</p:attrName>
                                        </p:attrNameLst>
                                      </p:cBhvr>
                                      <p:tavLst>
                                        <p:tav tm="0">
                                          <p:val>
                                            <p:fltVal val="0"/>
                                          </p:val>
                                        </p:tav>
                                        <p:tav tm="100000">
                                          <p:val>
                                            <p:strVal val="#ppt_h"/>
                                          </p:val>
                                        </p:tav>
                                      </p:tavLst>
                                    </p:anim>
                                    <p:anim calcmode="lin" valueType="num">
                                      <p:cBhvr>
                                        <p:cTn id="33" dur="750" fill="hold"/>
                                        <p:tgtEl>
                                          <p:spTgt spid="19"/>
                                        </p:tgtEl>
                                        <p:attrNameLst>
                                          <p:attrName>style.rotation</p:attrName>
                                        </p:attrNameLst>
                                      </p:cBhvr>
                                      <p:tavLst>
                                        <p:tav tm="0">
                                          <p:val>
                                            <p:fltVal val="90"/>
                                          </p:val>
                                        </p:tav>
                                        <p:tav tm="100000">
                                          <p:val>
                                            <p:fltVal val="0"/>
                                          </p:val>
                                        </p:tav>
                                      </p:tavLst>
                                    </p:anim>
                                    <p:animEffect transition="in" filter="fade">
                                      <p:cBhvr>
                                        <p:cTn id="34" dur="750"/>
                                        <p:tgtEl>
                                          <p:spTgt spid="19"/>
                                        </p:tgtEl>
                                      </p:cBhvr>
                                    </p:animEffect>
                                  </p:childTnLst>
                                </p:cTn>
                              </p:par>
                              <p:par>
                                <p:cTn id="35" presetID="31" presetClass="entr" presetSubtype="0" fill="hold" nodeType="withEffect">
                                  <p:stCondLst>
                                    <p:cond delay="1000"/>
                                  </p:stCondLst>
                                  <p:childTnLst>
                                    <p:set>
                                      <p:cBhvr>
                                        <p:cTn id="36" dur="1" fill="hold">
                                          <p:stCondLst>
                                            <p:cond delay="0"/>
                                          </p:stCondLst>
                                        </p:cTn>
                                        <p:tgtEl>
                                          <p:spTgt spid="24"/>
                                        </p:tgtEl>
                                        <p:attrNameLst>
                                          <p:attrName>style.visibility</p:attrName>
                                        </p:attrNameLst>
                                      </p:cBhvr>
                                      <p:to>
                                        <p:strVal val="visible"/>
                                      </p:to>
                                    </p:set>
                                    <p:anim calcmode="lin" valueType="num">
                                      <p:cBhvr>
                                        <p:cTn id="37" dur="750" fill="hold"/>
                                        <p:tgtEl>
                                          <p:spTgt spid="24"/>
                                        </p:tgtEl>
                                        <p:attrNameLst>
                                          <p:attrName>ppt_w</p:attrName>
                                        </p:attrNameLst>
                                      </p:cBhvr>
                                      <p:tavLst>
                                        <p:tav tm="0">
                                          <p:val>
                                            <p:fltVal val="0"/>
                                          </p:val>
                                        </p:tav>
                                        <p:tav tm="100000">
                                          <p:val>
                                            <p:strVal val="#ppt_w"/>
                                          </p:val>
                                        </p:tav>
                                      </p:tavLst>
                                    </p:anim>
                                    <p:anim calcmode="lin" valueType="num">
                                      <p:cBhvr>
                                        <p:cTn id="38" dur="750" fill="hold"/>
                                        <p:tgtEl>
                                          <p:spTgt spid="24"/>
                                        </p:tgtEl>
                                        <p:attrNameLst>
                                          <p:attrName>ppt_h</p:attrName>
                                        </p:attrNameLst>
                                      </p:cBhvr>
                                      <p:tavLst>
                                        <p:tav tm="0">
                                          <p:val>
                                            <p:fltVal val="0"/>
                                          </p:val>
                                        </p:tav>
                                        <p:tav tm="100000">
                                          <p:val>
                                            <p:strVal val="#ppt_h"/>
                                          </p:val>
                                        </p:tav>
                                      </p:tavLst>
                                    </p:anim>
                                    <p:anim calcmode="lin" valueType="num">
                                      <p:cBhvr>
                                        <p:cTn id="39" dur="750" fill="hold"/>
                                        <p:tgtEl>
                                          <p:spTgt spid="24"/>
                                        </p:tgtEl>
                                        <p:attrNameLst>
                                          <p:attrName>style.rotation</p:attrName>
                                        </p:attrNameLst>
                                      </p:cBhvr>
                                      <p:tavLst>
                                        <p:tav tm="0">
                                          <p:val>
                                            <p:fltVal val="90"/>
                                          </p:val>
                                        </p:tav>
                                        <p:tav tm="100000">
                                          <p:val>
                                            <p:fltVal val="0"/>
                                          </p:val>
                                        </p:tav>
                                      </p:tavLst>
                                    </p:anim>
                                    <p:animEffect transition="in" filter="fade">
                                      <p:cBhvr>
                                        <p:cTn id="40" dur="750"/>
                                        <p:tgtEl>
                                          <p:spTgt spid="24"/>
                                        </p:tgtEl>
                                      </p:cBhvr>
                                    </p:animEffect>
                                  </p:childTnLst>
                                </p:cTn>
                              </p:par>
                            </p:childTnLst>
                          </p:cTn>
                        </p:par>
                        <p:par>
                          <p:cTn id="41" fill="hold">
                            <p:stCondLst>
                              <p:cond delay="2750"/>
                            </p:stCondLst>
                            <p:childTnLst>
                              <p:par>
                                <p:cTn id="42" presetID="26" presetClass="entr" presetSubtype="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290">
                                          <p:stCondLst>
                                            <p:cond delay="0"/>
                                          </p:stCondLst>
                                        </p:cTn>
                                        <p:tgtEl>
                                          <p:spTgt spid="29"/>
                                        </p:tgtEl>
                                      </p:cBhvr>
                                    </p:animEffect>
                                    <p:anim calcmode="lin" valueType="num">
                                      <p:cBhvr>
                                        <p:cTn id="45"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46"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47"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48"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49"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50" dur="13">
                                          <p:stCondLst>
                                            <p:cond delay="325"/>
                                          </p:stCondLst>
                                        </p:cTn>
                                        <p:tgtEl>
                                          <p:spTgt spid="29"/>
                                        </p:tgtEl>
                                      </p:cBhvr>
                                      <p:to x="100000" y="60000"/>
                                    </p:animScale>
                                    <p:animScale>
                                      <p:cBhvr>
                                        <p:cTn id="51" dur="83" decel="50000">
                                          <p:stCondLst>
                                            <p:cond delay="338"/>
                                          </p:stCondLst>
                                        </p:cTn>
                                        <p:tgtEl>
                                          <p:spTgt spid="29"/>
                                        </p:tgtEl>
                                      </p:cBhvr>
                                      <p:to x="100000" y="100000"/>
                                    </p:animScale>
                                    <p:animScale>
                                      <p:cBhvr>
                                        <p:cTn id="52" dur="13">
                                          <p:stCondLst>
                                            <p:cond delay="656"/>
                                          </p:stCondLst>
                                        </p:cTn>
                                        <p:tgtEl>
                                          <p:spTgt spid="29"/>
                                        </p:tgtEl>
                                      </p:cBhvr>
                                      <p:to x="100000" y="80000"/>
                                    </p:animScale>
                                    <p:animScale>
                                      <p:cBhvr>
                                        <p:cTn id="53" dur="83" decel="50000">
                                          <p:stCondLst>
                                            <p:cond delay="669"/>
                                          </p:stCondLst>
                                        </p:cTn>
                                        <p:tgtEl>
                                          <p:spTgt spid="29"/>
                                        </p:tgtEl>
                                      </p:cBhvr>
                                      <p:to x="100000" y="100000"/>
                                    </p:animScale>
                                    <p:animScale>
                                      <p:cBhvr>
                                        <p:cTn id="54" dur="13">
                                          <p:stCondLst>
                                            <p:cond delay="821"/>
                                          </p:stCondLst>
                                        </p:cTn>
                                        <p:tgtEl>
                                          <p:spTgt spid="29"/>
                                        </p:tgtEl>
                                      </p:cBhvr>
                                      <p:to x="100000" y="90000"/>
                                    </p:animScale>
                                    <p:animScale>
                                      <p:cBhvr>
                                        <p:cTn id="55" dur="83" decel="50000">
                                          <p:stCondLst>
                                            <p:cond delay="834"/>
                                          </p:stCondLst>
                                        </p:cTn>
                                        <p:tgtEl>
                                          <p:spTgt spid="29"/>
                                        </p:tgtEl>
                                      </p:cBhvr>
                                      <p:to x="100000" y="100000"/>
                                    </p:animScale>
                                    <p:animScale>
                                      <p:cBhvr>
                                        <p:cTn id="56" dur="13">
                                          <p:stCondLst>
                                            <p:cond delay="904"/>
                                          </p:stCondLst>
                                        </p:cTn>
                                        <p:tgtEl>
                                          <p:spTgt spid="29"/>
                                        </p:tgtEl>
                                      </p:cBhvr>
                                      <p:to x="100000" y="95000"/>
                                    </p:animScale>
                                    <p:animScale>
                                      <p:cBhvr>
                                        <p:cTn id="57" dur="83" decel="50000">
                                          <p:stCondLst>
                                            <p:cond delay="917"/>
                                          </p:stCondLst>
                                        </p:cTn>
                                        <p:tgtEl>
                                          <p:spTgt spid="29"/>
                                        </p:tgtEl>
                                      </p:cBhvr>
                                      <p:to x="100000" y="100000"/>
                                    </p:animScale>
                                  </p:childTnLst>
                                </p:cTn>
                              </p:par>
                            </p:childTnLst>
                          </p:cTn>
                        </p:par>
                        <p:par>
                          <p:cTn id="58" fill="hold">
                            <p:stCondLst>
                              <p:cond delay="3750"/>
                            </p:stCondLst>
                            <p:childTnLst>
                              <p:par>
                                <p:cTn id="59" presetID="42" presetClass="entr" presetSubtype="0"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1000"/>
                                        <p:tgtEl>
                                          <p:spTgt spid="32"/>
                                        </p:tgtEl>
                                      </p:cBhvr>
                                    </p:animEffect>
                                    <p:anim calcmode="lin" valueType="num">
                                      <p:cBhvr>
                                        <p:cTn id="62" dur="1000" fill="hold"/>
                                        <p:tgtEl>
                                          <p:spTgt spid="32"/>
                                        </p:tgtEl>
                                        <p:attrNameLst>
                                          <p:attrName>ppt_x</p:attrName>
                                        </p:attrNameLst>
                                      </p:cBhvr>
                                      <p:tavLst>
                                        <p:tav tm="0">
                                          <p:val>
                                            <p:strVal val="#ppt_x"/>
                                          </p:val>
                                        </p:tav>
                                        <p:tav tm="100000">
                                          <p:val>
                                            <p:strVal val="#ppt_x"/>
                                          </p:val>
                                        </p:tav>
                                      </p:tavLst>
                                    </p:anim>
                                    <p:anim calcmode="lin" valueType="num">
                                      <p:cBhvr>
                                        <p:cTn id="63" dur="1000" fill="hold"/>
                                        <p:tgtEl>
                                          <p:spTgt spid="32"/>
                                        </p:tgtEl>
                                        <p:attrNameLst>
                                          <p:attrName>ppt_y</p:attrName>
                                        </p:attrNameLst>
                                      </p:cBhvr>
                                      <p:tavLst>
                                        <p:tav tm="0">
                                          <p:val>
                                            <p:strVal val="#ppt_y+.1"/>
                                          </p:val>
                                        </p:tav>
                                        <p:tav tm="100000">
                                          <p:val>
                                            <p:strVal val="#ppt_y"/>
                                          </p:val>
                                        </p:tav>
                                      </p:tavLst>
                                    </p:anim>
                                  </p:childTnLst>
                                </p:cTn>
                              </p:par>
                            </p:childTnLst>
                          </p:cTn>
                        </p:par>
                        <p:par>
                          <p:cTn id="64" fill="hold">
                            <p:stCondLst>
                              <p:cond delay="4750"/>
                            </p:stCondLst>
                            <p:childTnLst>
                              <p:par>
                                <p:cTn id="65" presetID="42" presetClass="entr" presetSubtype="0"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5750"/>
                            </p:stCondLst>
                            <p:childTnLst>
                              <p:par>
                                <p:cTn id="71" presetID="26" presetClass="entr" presetSubtype="0" fill="hold"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ipe(down)">
                                      <p:cBhvr>
                                        <p:cTn id="73" dur="290">
                                          <p:stCondLst>
                                            <p:cond delay="0"/>
                                          </p:stCondLst>
                                        </p:cTn>
                                        <p:tgtEl>
                                          <p:spTgt spid="44"/>
                                        </p:tgtEl>
                                      </p:cBhvr>
                                    </p:animEffect>
                                    <p:anim calcmode="lin" valueType="num">
                                      <p:cBhvr>
                                        <p:cTn id="74"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75"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76"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77"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78"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79" dur="13">
                                          <p:stCondLst>
                                            <p:cond delay="325"/>
                                          </p:stCondLst>
                                        </p:cTn>
                                        <p:tgtEl>
                                          <p:spTgt spid="44"/>
                                        </p:tgtEl>
                                      </p:cBhvr>
                                      <p:to x="100000" y="60000"/>
                                    </p:animScale>
                                    <p:animScale>
                                      <p:cBhvr>
                                        <p:cTn id="80" dur="83" decel="50000">
                                          <p:stCondLst>
                                            <p:cond delay="338"/>
                                          </p:stCondLst>
                                        </p:cTn>
                                        <p:tgtEl>
                                          <p:spTgt spid="44"/>
                                        </p:tgtEl>
                                      </p:cBhvr>
                                      <p:to x="100000" y="100000"/>
                                    </p:animScale>
                                    <p:animScale>
                                      <p:cBhvr>
                                        <p:cTn id="81" dur="13">
                                          <p:stCondLst>
                                            <p:cond delay="656"/>
                                          </p:stCondLst>
                                        </p:cTn>
                                        <p:tgtEl>
                                          <p:spTgt spid="44"/>
                                        </p:tgtEl>
                                      </p:cBhvr>
                                      <p:to x="100000" y="80000"/>
                                    </p:animScale>
                                    <p:animScale>
                                      <p:cBhvr>
                                        <p:cTn id="82" dur="83" decel="50000">
                                          <p:stCondLst>
                                            <p:cond delay="669"/>
                                          </p:stCondLst>
                                        </p:cTn>
                                        <p:tgtEl>
                                          <p:spTgt spid="44"/>
                                        </p:tgtEl>
                                      </p:cBhvr>
                                      <p:to x="100000" y="100000"/>
                                    </p:animScale>
                                    <p:animScale>
                                      <p:cBhvr>
                                        <p:cTn id="83" dur="13">
                                          <p:stCondLst>
                                            <p:cond delay="821"/>
                                          </p:stCondLst>
                                        </p:cTn>
                                        <p:tgtEl>
                                          <p:spTgt spid="44"/>
                                        </p:tgtEl>
                                      </p:cBhvr>
                                      <p:to x="100000" y="90000"/>
                                    </p:animScale>
                                    <p:animScale>
                                      <p:cBhvr>
                                        <p:cTn id="84" dur="83" decel="50000">
                                          <p:stCondLst>
                                            <p:cond delay="834"/>
                                          </p:stCondLst>
                                        </p:cTn>
                                        <p:tgtEl>
                                          <p:spTgt spid="44"/>
                                        </p:tgtEl>
                                      </p:cBhvr>
                                      <p:to x="100000" y="100000"/>
                                    </p:animScale>
                                    <p:animScale>
                                      <p:cBhvr>
                                        <p:cTn id="85" dur="13">
                                          <p:stCondLst>
                                            <p:cond delay="904"/>
                                          </p:stCondLst>
                                        </p:cTn>
                                        <p:tgtEl>
                                          <p:spTgt spid="44"/>
                                        </p:tgtEl>
                                      </p:cBhvr>
                                      <p:to x="100000" y="95000"/>
                                    </p:animScale>
                                    <p:animScale>
                                      <p:cBhvr>
                                        <p:cTn id="86" dur="83" decel="50000">
                                          <p:stCondLst>
                                            <p:cond delay="917"/>
                                          </p:stCondLst>
                                        </p:cTn>
                                        <p:tgtEl>
                                          <p:spTgt spid="44"/>
                                        </p:tgtEl>
                                      </p:cBhvr>
                                      <p:to x="100000" y="100000"/>
                                    </p:animScale>
                                  </p:childTnLst>
                                </p:cTn>
                              </p:par>
                            </p:childTnLst>
                          </p:cTn>
                        </p:par>
                        <p:par>
                          <p:cTn id="87" fill="hold">
                            <p:stCondLst>
                              <p:cond delay="6750"/>
                            </p:stCondLst>
                            <p:childTnLst>
                              <p:par>
                                <p:cTn id="88" presetID="42" presetClass="entr" presetSubtype="0" fill="hold"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1000"/>
                                        <p:tgtEl>
                                          <p:spTgt spid="47"/>
                                        </p:tgtEl>
                                      </p:cBhvr>
                                    </p:animEffect>
                                    <p:anim calcmode="lin" valueType="num">
                                      <p:cBhvr>
                                        <p:cTn id="91" dur="1000" fill="hold"/>
                                        <p:tgtEl>
                                          <p:spTgt spid="47"/>
                                        </p:tgtEl>
                                        <p:attrNameLst>
                                          <p:attrName>ppt_x</p:attrName>
                                        </p:attrNameLst>
                                      </p:cBhvr>
                                      <p:tavLst>
                                        <p:tav tm="0">
                                          <p:val>
                                            <p:strVal val="#ppt_x"/>
                                          </p:val>
                                        </p:tav>
                                        <p:tav tm="100000">
                                          <p:val>
                                            <p:strVal val="#ppt_x"/>
                                          </p:val>
                                        </p:tav>
                                      </p:tavLst>
                                    </p:anim>
                                    <p:anim calcmode="lin" valueType="num">
                                      <p:cBhvr>
                                        <p:cTn id="92" dur="1000" fill="hold"/>
                                        <p:tgtEl>
                                          <p:spTgt spid="47"/>
                                        </p:tgtEl>
                                        <p:attrNameLst>
                                          <p:attrName>ppt_y</p:attrName>
                                        </p:attrNameLst>
                                      </p:cBhvr>
                                      <p:tavLst>
                                        <p:tav tm="0">
                                          <p:val>
                                            <p:strVal val="#ppt_y+.1"/>
                                          </p:val>
                                        </p:tav>
                                        <p:tav tm="100000">
                                          <p:val>
                                            <p:strVal val="#ppt_y"/>
                                          </p:val>
                                        </p:tav>
                                      </p:tavLst>
                                    </p:anim>
                                  </p:childTnLst>
                                </p:cTn>
                              </p:par>
                            </p:childTnLst>
                          </p:cTn>
                        </p:par>
                        <p:par>
                          <p:cTn id="93" fill="hold">
                            <p:stCondLst>
                              <p:cond delay="7750"/>
                            </p:stCondLst>
                            <p:childTnLst>
                              <p:par>
                                <p:cTn id="94" presetID="42" presetClass="entr" presetSubtype="0"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1000"/>
                                        <p:tgtEl>
                                          <p:spTgt spid="50"/>
                                        </p:tgtEl>
                                      </p:cBhvr>
                                    </p:animEffect>
                                    <p:anim calcmode="lin" valueType="num">
                                      <p:cBhvr>
                                        <p:cTn id="97" dur="1000" fill="hold"/>
                                        <p:tgtEl>
                                          <p:spTgt spid="50"/>
                                        </p:tgtEl>
                                        <p:attrNameLst>
                                          <p:attrName>ppt_x</p:attrName>
                                        </p:attrNameLst>
                                      </p:cBhvr>
                                      <p:tavLst>
                                        <p:tav tm="0">
                                          <p:val>
                                            <p:strVal val="#ppt_x"/>
                                          </p:val>
                                        </p:tav>
                                        <p:tav tm="100000">
                                          <p:val>
                                            <p:strVal val="#ppt_x"/>
                                          </p:val>
                                        </p:tav>
                                      </p:tavLst>
                                    </p:anim>
                                    <p:anim calcmode="lin" valueType="num">
                                      <p:cBhvr>
                                        <p:cTn id="98" dur="1000" fill="hold"/>
                                        <p:tgtEl>
                                          <p:spTgt spid="50"/>
                                        </p:tgtEl>
                                        <p:attrNameLst>
                                          <p:attrName>ppt_y</p:attrName>
                                        </p:attrNameLst>
                                      </p:cBhvr>
                                      <p:tavLst>
                                        <p:tav tm="0">
                                          <p:val>
                                            <p:strVal val="#ppt_y+.1"/>
                                          </p:val>
                                        </p:tav>
                                        <p:tav tm="100000">
                                          <p:val>
                                            <p:strVal val="#ppt_y"/>
                                          </p:val>
                                        </p:tav>
                                      </p:tavLst>
                                    </p:anim>
                                  </p:childTnLst>
                                </p:cTn>
                              </p:par>
                            </p:childTnLst>
                          </p:cTn>
                        </p:par>
                        <p:par>
                          <p:cTn id="99" fill="hold">
                            <p:stCondLst>
                              <p:cond delay="8750"/>
                            </p:stCondLst>
                            <p:childTnLst>
                              <p:par>
                                <p:cTn id="100" presetID="26" presetClass="entr" presetSubtype="0" fill="hold" nodeType="after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wipe(down)">
                                      <p:cBhvr>
                                        <p:cTn id="102" dur="290">
                                          <p:stCondLst>
                                            <p:cond delay="0"/>
                                          </p:stCondLst>
                                        </p:cTn>
                                        <p:tgtEl>
                                          <p:spTgt spid="58"/>
                                        </p:tgtEl>
                                      </p:cBhvr>
                                    </p:animEffect>
                                    <p:anim calcmode="lin" valueType="num">
                                      <p:cBhvr>
                                        <p:cTn id="103" dur="911"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104" dur="332"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105" dur="332" tmFilter="0, 0; 0.125,0.2665; 0.25,0.4; 0.375,0.465; 0.5,0.5;  0.625,0.535; 0.75,0.6; 0.875,0.7335; 1,1">
                                          <p:stCondLst>
                                            <p:cond delay="332"/>
                                          </p:stCondLst>
                                        </p:cTn>
                                        <p:tgtEl>
                                          <p:spTgt spid="58"/>
                                        </p:tgtEl>
                                        <p:attrNameLst>
                                          <p:attrName>ppt_y</p:attrName>
                                        </p:attrNameLst>
                                      </p:cBhvr>
                                      <p:tavLst>
                                        <p:tav tm="0" fmla="#ppt_y-sin(pi*$)/9">
                                          <p:val>
                                            <p:fltVal val="0"/>
                                          </p:val>
                                        </p:tav>
                                        <p:tav tm="100000">
                                          <p:val>
                                            <p:fltVal val="1"/>
                                          </p:val>
                                        </p:tav>
                                      </p:tavLst>
                                    </p:anim>
                                    <p:anim calcmode="lin" valueType="num">
                                      <p:cBhvr>
                                        <p:cTn id="106" dur="166" tmFilter="0, 0; 0.125,0.2665; 0.25,0.4; 0.375,0.465; 0.5,0.5;  0.625,0.535; 0.75,0.6; 0.875,0.7335; 1,1">
                                          <p:stCondLst>
                                            <p:cond delay="662"/>
                                          </p:stCondLst>
                                        </p:cTn>
                                        <p:tgtEl>
                                          <p:spTgt spid="58"/>
                                        </p:tgtEl>
                                        <p:attrNameLst>
                                          <p:attrName>ppt_y</p:attrName>
                                        </p:attrNameLst>
                                      </p:cBhvr>
                                      <p:tavLst>
                                        <p:tav tm="0" fmla="#ppt_y-sin(pi*$)/27">
                                          <p:val>
                                            <p:fltVal val="0"/>
                                          </p:val>
                                        </p:tav>
                                        <p:tav tm="100000">
                                          <p:val>
                                            <p:fltVal val="1"/>
                                          </p:val>
                                        </p:tav>
                                      </p:tavLst>
                                    </p:anim>
                                    <p:anim calcmode="lin" valueType="num">
                                      <p:cBhvr>
                                        <p:cTn id="107" dur="82" tmFilter="0, 0; 0.125,0.2665; 0.25,0.4; 0.375,0.465; 0.5,0.5;  0.625,0.535; 0.75,0.6; 0.875,0.7335; 1,1">
                                          <p:stCondLst>
                                            <p:cond delay="828"/>
                                          </p:stCondLst>
                                        </p:cTn>
                                        <p:tgtEl>
                                          <p:spTgt spid="58"/>
                                        </p:tgtEl>
                                        <p:attrNameLst>
                                          <p:attrName>ppt_y</p:attrName>
                                        </p:attrNameLst>
                                      </p:cBhvr>
                                      <p:tavLst>
                                        <p:tav tm="0" fmla="#ppt_y-sin(pi*$)/81">
                                          <p:val>
                                            <p:fltVal val="0"/>
                                          </p:val>
                                        </p:tav>
                                        <p:tav tm="100000">
                                          <p:val>
                                            <p:fltVal val="1"/>
                                          </p:val>
                                        </p:tav>
                                      </p:tavLst>
                                    </p:anim>
                                    <p:animScale>
                                      <p:cBhvr>
                                        <p:cTn id="108" dur="13">
                                          <p:stCondLst>
                                            <p:cond delay="325"/>
                                          </p:stCondLst>
                                        </p:cTn>
                                        <p:tgtEl>
                                          <p:spTgt spid="58"/>
                                        </p:tgtEl>
                                      </p:cBhvr>
                                      <p:to x="100000" y="60000"/>
                                    </p:animScale>
                                    <p:animScale>
                                      <p:cBhvr>
                                        <p:cTn id="109" dur="83" decel="50000">
                                          <p:stCondLst>
                                            <p:cond delay="338"/>
                                          </p:stCondLst>
                                        </p:cTn>
                                        <p:tgtEl>
                                          <p:spTgt spid="58"/>
                                        </p:tgtEl>
                                      </p:cBhvr>
                                      <p:to x="100000" y="100000"/>
                                    </p:animScale>
                                    <p:animScale>
                                      <p:cBhvr>
                                        <p:cTn id="110" dur="13">
                                          <p:stCondLst>
                                            <p:cond delay="656"/>
                                          </p:stCondLst>
                                        </p:cTn>
                                        <p:tgtEl>
                                          <p:spTgt spid="58"/>
                                        </p:tgtEl>
                                      </p:cBhvr>
                                      <p:to x="100000" y="80000"/>
                                    </p:animScale>
                                    <p:animScale>
                                      <p:cBhvr>
                                        <p:cTn id="111" dur="83" decel="50000">
                                          <p:stCondLst>
                                            <p:cond delay="669"/>
                                          </p:stCondLst>
                                        </p:cTn>
                                        <p:tgtEl>
                                          <p:spTgt spid="58"/>
                                        </p:tgtEl>
                                      </p:cBhvr>
                                      <p:to x="100000" y="100000"/>
                                    </p:animScale>
                                    <p:animScale>
                                      <p:cBhvr>
                                        <p:cTn id="112" dur="13">
                                          <p:stCondLst>
                                            <p:cond delay="821"/>
                                          </p:stCondLst>
                                        </p:cTn>
                                        <p:tgtEl>
                                          <p:spTgt spid="58"/>
                                        </p:tgtEl>
                                      </p:cBhvr>
                                      <p:to x="100000" y="90000"/>
                                    </p:animScale>
                                    <p:animScale>
                                      <p:cBhvr>
                                        <p:cTn id="113" dur="83" decel="50000">
                                          <p:stCondLst>
                                            <p:cond delay="834"/>
                                          </p:stCondLst>
                                        </p:cTn>
                                        <p:tgtEl>
                                          <p:spTgt spid="58"/>
                                        </p:tgtEl>
                                      </p:cBhvr>
                                      <p:to x="100000" y="100000"/>
                                    </p:animScale>
                                    <p:animScale>
                                      <p:cBhvr>
                                        <p:cTn id="114" dur="13">
                                          <p:stCondLst>
                                            <p:cond delay="904"/>
                                          </p:stCondLst>
                                        </p:cTn>
                                        <p:tgtEl>
                                          <p:spTgt spid="58"/>
                                        </p:tgtEl>
                                      </p:cBhvr>
                                      <p:to x="100000" y="95000"/>
                                    </p:animScale>
                                    <p:animScale>
                                      <p:cBhvr>
                                        <p:cTn id="115" dur="83" decel="50000">
                                          <p:stCondLst>
                                            <p:cond delay="917"/>
                                          </p:stCondLst>
                                        </p:cTn>
                                        <p:tgtEl>
                                          <p:spTgt spid="58"/>
                                        </p:tgtEl>
                                      </p:cBhvr>
                                      <p:to x="100000" y="100000"/>
                                    </p:animScale>
                                  </p:childTnLst>
                                </p:cTn>
                              </p:par>
                            </p:childTnLst>
                          </p:cTn>
                        </p:par>
                        <p:par>
                          <p:cTn id="116" fill="hold">
                            <p:stCondLst>
                              <p:cond delay="9750"/>
                            </p:stCondLst>
                            <p:childTnLst>
                              <p:par>
                                <p:cTn id="117" presetID="42" presetClass="entr" presetSubtype="0" fill="hold" grpId="0" nodeType="afterEffect">
                                  <p:stCondLst>
                                    <p:cond delay="0"/>
                                  </p:stCondLst>
                                  <p:childTnLst>
                                    <p:set>
                                      <p:cBhvr>
                                        <p:cTn id="118" dur="1" fill="hold">
                                          <p:stCondLst>
                                            <p:cond delay="0"/>
                                          </p:stCondLst>
                                        </p:cTn>
                                        <p:tgtEl>
                                          <p:spTgt spid="61"/>
                                        </p:tgtEl>
                                        <p:attrNameLst>
                                          <p:attrName>style.visibility</p:attrName>
                                        </p:attrNameLst>
                                      </p:cBhvr>
                                      <p:to>
                                        <p:strVal val="visible"/>
                                      </p:to>
                                    </p:set>
                                    <p:animEffect transition="in" filter="fade">
                                      <p:cBhvr>
                                        <p:cTn id="119" dur="1000"/>
                                        <p:tgtEl>
                                          <p:spTgt spid="61"/>
                                        </p:tgtEl>
                                      </p:cBhvr>
                                    </p:animEffect>
                                    <p:anim calcmode="lin" valueType="num">
                                      <p:cBhvr>
                                        <p:cTn id="120" dur="1000" fill="hold"/>
                                        <p:tgtEl>
                                          <p:spTgt spid="61"/>
                                        </p:tgtEl>
                                        <p:attrNameLst>
                                          <p:attrName>ppt_x</p:attrName>
                                        </p:attrNameLst>
                                      </p:cBhvr>
                                      <p:tavLst>
                                        <p:tav tm="0">
                                          <p:val>
                                            <p:strVal val="#ppt_x"/>
                                          </p:val>
                                        </p:tav>
                                        <p:tav tm="100000">
                                          <p:val>
                                            <p:strVal val="#ppt_x"/>
                                          </p:val>
                                        </p:tav>
                                      </p:tavLst>
                                    </p:anim>
                                    <p:anim calcmode="lin" valueType="num">
                                      <p:cBhvr>
                                        <p:cTn id="121" dur="1000" fill="hold"/>
                                        <p:tgtEl>
                                          <p:spTgt spid="61"/>
                                        </p:tgtEl>
                                        <p:attrNameLst>
                                          <p:attrName>ppt_y</p:attrName>
                                        </p:attrNameLst>
                                      </p:cBhvr>
                                      <p:tavLst>
                                        <p:tav tm="0">
                                          <p:val>
                                            <p:strVal val="#ppt_y+.1"/>
                                          </p:val>
                                        </p:tav>
                                        <p:tav tm="100000">
                                          <p:val>
                                            <p:strVal val="#ppt_y"/>
                                          </p:val>
                                        </p:tav>
                                      </p:tavLst>
                                    </p:anim>
                                  </p:childTnLst>
                                </p:cTn>
                              </p:par>
                            </p:childTnLst>
                          </p:cTn>
                        </p:par>
                        <p:par>
                          <p:cTn id="122" fill="hold">
                            <p:stCondLst>
                              <p:cond delay="10750"/>
                            </p:stCondLst>
                            <p:childTnLst>
                              <p:par>
                                <p:cTn id="123" presetID="42" presetClass="entr" presetSubtype="0" fill="hold" nodeType="afterEffect">
                                  <p:stCondLst>
                                    <p:cond delay="0"/>
                                  </p:stCondLst>
                                  <p:childTnLst>
                                    <p:set>
                                      <p:cBhvr>
                                        <p:cTn id="124" dur="1" fill="hold">
                                          <p:stCondLst>
                                            <p:cond delay="0"/>
                                          </p:stCondLst>
                                        </p:cTn>
                                        <p:tgtEl>
                                          <p:spTgt spid="62"/>
                                        </p:tgtEl>
                                        <p:attrNameLst>
                                          <p:attrName>style.visibility</p:attrName>
                                        </p:attrNameLst>
                                      </p:cBhvr>
                                      <p:to>
                                        <p:strVal val="visible"/>
                                      </p:to>
                                    </p:set>
                                    <p:animEffect transition="in" filter="fade">
                                      <p:cBhvr>
                                        <p:cTn id="125" dur="1000"/>
                                        <p:tgtEl>
                                          <p:spTgt spid="62"/>
                                        </p:tgtEl>
                                      </p:cBhvr>
                                    </p:animEffect>
                                    <p:anim calcmode="lin" valueType="num">
                                      <p:cBhvr>
                                        <p:cTn id="126" dur="1000" fill="hold"/>
                                        <p:tgtEl>
                                          <p:spTgt spid="62"/>
                                        </p:tgtEl>
                                        <p:attrNameLst>
                                          <p:attrName>ppt_x</p:attrName>
                                        </p:attrNameLst>
                                      </p:cBhvr>
                                      <p:tavLst>
                                        <p:tav tm="0">
                                          <p:val>
                                            <p:strVal val="#ppt_x"/>
                                          </p:val>
                                        </p:tav>
                                        <p:tav tm="100000">
                                          <p:val>
                                            <p:strVal val="#ppt_x"/>
                                          </p:val>
                                        </p:tav>
                                      </p:tavLst>
                                    </p:anim>
                                    <p:anim calcmode="lin" valueType="num">
                                      <p:cBhvr>
                                        <p:cTn id="127"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FFB850"/>
                </a:solidFill>
                <a:latin typeface="微软雅黑" panose="020B0503020204020204" pitchFamily="34" charset="-122"/>
                <a:ea typeface="微软雅黑" panose="020B0503020204020204" pitchFamily="34" charset="-122"/>
              </a:rPr>
              <a:t>单击添加标题</a:t>
            </a:r>
            <a:endParaRPr lang="en-US" altLang="zh-CN" sz="1500" b="1" dirty="0">
              <a:solidFill>
                <a:srgbClr val="FFB850"/>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rot="5400000">
            <a:off x="4049709" y="1721558"/>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5613383" y="1721558"/>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2480385" y="1721558"/>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7" name="任意多边形 16"/>
          <p:cNvSpPr/>
          <p:nvPr/>
        </p:nvSpPr>
        <p:spPr>
          <a:xfrm>
            <a:off x="717976" y="2282375"/>
            <a:ext cx="7679714" cy="494385"/>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任意多边形 17"/>
          <p:cNvSpPr/>
          <p:nvPr/>
        </p:nvSpPr>
        <p:spPr>
          <a:xfrm rot="-2700000">
            <a:off x="1682415" y="2223972"/>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FFB850"/>
              </a:gs>
              <a:gs pos="50000">
                <a:srgbClr val="FFA829"/>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9" name="任意多边形 18"/>
          <p:cNvSpPr/>
          <p:nvPr/>
        </p:nvSpPr>
        <p:spPr>
          <a:xfrm rot="-2700000">
            <a:off x="3321164" y="2223972"/>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E87071"/>
              </a:gs>
              <a:gs pos="50000">
                <a:srgbClr val="E14747"/>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0" name="任意多边形 19"/>
          <p:cNvSpPr/>
          <p:nvPr/>
        </p:nvSpPr>
        <p:spPr>
          <a:xfrm rot="-2700000">
            <a:off x="4959912" y="2223972"/>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0DACB9"/>
              </a:gs>
              <a:gs pos="50000">
                <a:srgbClr val="0B939D"/>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1" name="任意多边形 20"/>
          <p:cNvSpPr/>
          <p:nvPr/>
        </p:nvSpPr>
        <p:spPr>
          <a:xfrm rot="-2700000">
            <a:off x="6598661" y="2223972"/>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8F52A8"/>
              </a:gs>
              <a:gs pos="50000">
                <a:srgbClr val="663A77"/>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2" name="文本框 25"/>
          <p:cNvSpPr txBox="1"/>
          <p:nvPr/>
        </p:nvSpPr>
        <p:spPr>
          <a:xfrm>
            <a:off x="1023780" y="2337442"/>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01</a:t>
            </a:r>
            <a:endParaRPr lang="zh-CN" altLang="en-US" sz="2100" dirty="0">
              <a:solidFill>
                <a:schemeClr val="tx1">
                  <a:lumMod val="50000"/>
                  <a:lumOff val="50000"/>
                </a:schemeClr>
              </a:solidFill>
              <a:latin typeface="Impact" panose="020B0806030902050204" pitchFamily="34" charset="0"/>
            </a:endParaRPr>
          </a:p>
        </p:txBody>
      </p:sp>
      <p:sp>
        <p:nvSpPr>
          <p:cNvPr id="23" name="文本框 26"/>
          <p:cNvSpPr txBox="1"/>
          <p:nvPr/>
        </p:nvSpPr>
        <p:spPr>
          <a:xfrm>
            <a:off x="2601184" y="2337442"/>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02</a:t>
            </a:r>
            <a:endParaRPr lang="zh-CN" altLang="en-US" sz="2100" dirty="0">
              <a:solidFill>
                <a:schemeClr val="tx1">
                  <a:lumMod val="50000"/>
                  <a:lumOff val="50000"/>
                </a:schemeClr>
              </a:solidFill>
              <a:latin typeface="Impact" panose="020B0806030902050204" pitchFamily="34" charset="0"/>
            </a:endParaRPr>
          </a:p>
        </p:txBody>
      </p:sp>
      <p:sp>
        <p:nvSpPr>
          <p:cNvPr id="24" name="文本框 27"/>
          <p:cNvSpPr txBox="1"/>
          <p:nvPr/>
        </p:nvSpPr>
        <p:spPr>
          <a:xfrm>
            <a:off x="4178588" y="2337442"/>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03</a:t>
            </a:r>
            <a:endParaRPr lang="zh-CN" altLang="en-US" sz="2100" dirty="0">
              <a:solidFill>
                <a:schemeClr val="tx1">
                  <a:lumMod val="50000"/>
                  <a:lumOff val="50000"/>
                </a:schemeClr>
              </a:solidFill>
              <a:latin typeface="Impact" panose="020B0806030902050204" pitchFamily="34" charset="0"/>
            </a:endParaRPr>
          </a:p>
        </p:txBody>
      </p:sp>
      <p:sp>
        <p:nvSpPr>
          <p:cNvPr id="25" name="文本框 28"/>
          <p:cNvSpPr txBox="1"/>
          <p:nvPr/>
        </p:nvSpPr>
        <p:spPr>
          <a:xfrm>
            <a:off x="5755992" y="2337442"/>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04</a:t>
            </a:r>
            <a:endParaRPr lang="zh-CN" altLang="en-US" sz="2100" dirty="0">
              <a:solidFill>
                <a:schemeClr val="tx1">
                  <a:lumMod val="50000"/>
                  <a:lumOff val="50000"/>
                </a:schemeClr>
              </a:solidFill>
              <a:latin typeface="Impact" panose="020B0806030902050204" pitchFamily="34" charset="0"/>
            </a:endParaRPr>
          </a:p>
        </p:txBody>
      </p:sp>
      <p:sp>
        <p:nvSpPr>
          <p:cNvPr id="26" name="文本框 29"/>
          <p:cNvSpPr txBox="1"/>
          <p:nvPr/>
        </p:nvSpPr>
        <p:spPr>
          <a:xfrm>
            <a:off x="7333395" y="2337442"/>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05</a:t>
            </a:r>
            <a:endParaRPr lang="zh-CN" altLang="en-US" sz="2100" dirty="0">
              <a:solidFill>
                <a:schemeClr val="tx1">
                  <a:lumMod val="50000"/>
                  <a:lumOff val="50000"/>
                </a:schemeClr>
              </a:solidFill>
              <a:latin typeface="Impact" panose="020B0806030902050204" pitchFamily="34" charset="0"/>
            </a:endParaRPr>
          </a:p>
        </p:txBody>
      </p:sp>
      <p:sp>
        <p:nvSpPr>
          <p:cNvPr id="27" name="椭圆 26"/>
          <p:cNvSpPr/>
          <p:nvPr/>
        </p:nvSpPr>
        <p:spPr>
          <a:xfrm>
            <a:off x="2942104" y="1066474"/>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椭圆 27"/>
          <p:cNvSpPr/>
          <p:nvPr/>
        </p:nvSpPr>
        <p:spPr>
          <a:xfrm>
            <a:off x="4511325" y="1066474"/>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椭圆 28"/>
          <p:cNvSpPr/>
          <p:nvPr/>
        </p:nvSpPr>
        <p:spPr>
          <a:xfrm>
            <a:off x="6074998" y="1066474"/>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圆角矩形 46"/>
          <p:cNvSpPr/>
          <p:nvPr/>
        </p:nvSpPr>
        <p:spPr>
          <a:xfrm flipH="1">
            <a:off x="6228849" y="1115784"/>
            <a:ext cx="1485303" cy="1093844"/>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 fmla="*/ 213108 w 1803400"/>
              <a:gd name="connsiteY0" fmla="*/ 1671566 h 1763006"/>
              <a:gd name="connsiteX1" fmla="*/ 0 w 1803400"/>
              <a:gd name="connsiteY1" fmla="*/ 1458458 h 1763006"/>
              <a:gd name="connsiteX2" fmla="*/ 0 w 1803400"/>
              <a:gd name="connsiteY2" fmla="*/ 213108 h 1763006"/>
              <a:gd name="connsiteX3" fmla="*/ 213108 w 1803400"/>
              <a:gd name="connsiteY3" fmla="*/ 0 h 1763006"/>
              <a:gd name="connsiteX4" fmla="*/ 1590292 w 1803400"/>
              <a:gd name="connsiteY4" fmla="*/ 0 h 1763006"/>
              <a:gd name="connsiteX5" fmla="*/ 1803400 w 1803400"/>
              <a:gd name="connsiteY5" fmla="*/ 213108 h 1763006"/>
              <a:gd name="connsiteX6" fmla="*/ 1803400 w 1803400"/>
              <a:gd name="connsiteY6" fmla="*/ 1458458 h 1763006"/>
              <a:gd name="connsiteX7" fmla="*/ 1590292 w 1803400"/>
              <a:gd name="connsiteY7" fmla="*/ 1671566 h 1763006"/>
              <a:gd name="connsiteX8" fmla="*/ 304548 w 1803400"/>
              <a:gd name="connsiteY8" fmla="*/ 1763006 h 1763006"/>
              <a:gd name="connsiteX0" fmla="*/ 0 w 1803400"/>
              <a:gd name="connsiteY0" fmla="*/ 1458458 h 1763006"/>
              <a:gd name="connsiteX1" fmla="*/ 0 w 1803400"/>
              <a:gd name="connsiteY1" fmla="*/ 213108 h 1763006"/>
              <a:gd name="connsiteX2" fmla="*/ 213108 w 1803400"/>
              <a:gd name="connsiteY2" fmla="*/ 0 h 1763006"/>
              <a:gd name="connsiteX3" fmla="*/ 1590292 w 1803400"/>
              <a:gd name="connsiteY3" fmla="*/ 0 h 1763006"/>
              <a:gd name="connsiteX4" fmla="*/ 1803400 w 1803400"/>
              <a:gd name="connsiteY4" fmla="*/ 213108 h 1763006"/>
              <a:gd name="connsiteX5" fmla="*/ 1803400 w 1803400"/>
              <a:gd name="connsiteY5" fmla="*/ 1458458 h 1763006"/>
              <a:gd name="connsiteX6" fmla="*/ 1590292 w 1803400"/>
              <a:gd name="connsiteY6" fmla="*/ 1671566 h 1763006"/>
              <a:gd name="connsiteX7" fmla="*/ 304548 w 1803400"/>
              <a:gd name="connsiteY7" fmla="*/ 1763006 h 1763006"/>
              <a:gd name="connsiteX0" fmla="*/ 0 w 1803400"/>
              <a:gd name="connsiteY0" fmla="*/ 1458458 h 1671566"/>
              <a:gd name="connsiteX1" fmla="*/ 0 w 1803400"/>
              <a:gd name="connsiteY1" fmla="*/ 213108 h 1671566"/>
              <a:gd name="connsiteX2" fmla="*/ 213108 w 1803400"/>
              <a:gd name="connsiteY2" fmla="*/ 0 h 1671566"/>
              <a:gd name="connsiteX3" fmla="*/ 1590292 w 1803400"/>
              <a:gd name="connsiteY3" fmla="*/ 0 h 1671566"/>
              <a:gd name="connsiteX4" fmla="*/ 1803400 w 1803400"/>
              <a:gd name="connsiteY4" fmla="*/ 213108 h 1671566"/>
              <a:gd name="connsiteX5" fmla="*/ 1803400 w 1803400"/>
              <a:gd name="connsiteY5" fmla="*/ 1458458 h 1671566"/>
              <a:gd name="connsiteX6" fmla="*/ 1590292 w 1803400"/>
              <a:gd name="connsiteY6" fmla="*/ 1671566 h 1671566"/>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5" fmla="*/ 1803400 w 1803400"/>
              <a:gd name="connsiteY5" fmla="*/ 1458458 h 1458458"/>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0" fmla="*/ 0 w 1590292"/>
              <a:gd name="connsiteY0" fmla="*/ 1458458 h 1458458"/>
              <a:gd name="connsiteX1" fmla="*/ 0 w 1590292"/>
              <a:gd name="connsiteY1" fmla="*/ 213108 h 1458458"/>
              <a:gd name="connsiteX2" fmla="*/ 213108 w 1590292"/>
              <a:gd name="connsiteY2" fmla="*/ 0 h 1458458"/>
              <a:gd name="connsiteX3" fmla="*/ 1590292 w 1590292"/>
              <a:gd name="connsiteY3" fmla="*/ 0 h 1458458"/>
            </a:gdLst>
            <a:ahLst/>
            <a:cxnLst>
              <a:cxn ang="0">
                <a:pos x="connsiteX0" y="connsiteY0"/>
              </a:cxn>
              <a:cxn ang="0">
                <a:pos x="connsiteX1" y="connsiteY1"/>
              </a:cxn>
              <a:cxn ang="0">
                <a:pos x="connsiteX2" y="connsiteY2"/>
              </a:cxn>
              <a:cxn ang="0">
                <a:pos x="connsiteX3" y="connsiteY3"/>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1" name="圆角矩形 46"/>
          <p:cNvSpPr/>
          <p:nvPr/>
        </p:nvSpPr>
        <p:spPr>
          <a:xfrm>
            <a:off x="1401204" y="1115784"/>
            <a:ext cx="1481245" cy="1093844"/>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 fmla="*/ 213108 w 1803400"/>
              <a:gd name="connsiteY0" fmla="*/ 1671566 h 1763006"/>
              <a:gd name="connsiteX1" fmla="*/ 0 w 1803400"/>
              <a:gd name="connsiteY1" fmla="*/ 1458458 h 1763006"/>
              <a:gd name="connsiteX2" fmla="*/ 0 w 1803400"/>
              <a:gd name="connsiteY2" fmla="*/ 213108 h 1763006"/>
              <a:gd name="connsiteX3" fmla="*/ 213108 w 1803400"/>
              <a:gd name="connsiteY3" fmla="*/ 0 h 1763006"/>
              <a:gd name="connsiteX4" fmla="*/ 1590292 w 1803400"/>
              <a:gd name="connsiteY4" fmla="*/ 0 h 1763006"/>
              <a:gd name="connsiteX5" fmla="*/ 1803400 w 1803400"/>
              <a:gd name="connsiteY5" fmla="*/ 213108 h 1763006"/>
              <a:gd name="connsiteX6" fmla="*/ 1803400 w 1803400"/>
              <a:gd name="connsiteY6" fmla="*/ 1458458 h 1763006"/>
              <a:gd name="connsiteX7" fmla="*/ 1590292 w 1803400"/>
              <a:gd name="connsiteY7" fmla="*/ 1671566 h 1763006"/>
              <a:gd name="connsiteX8" fmla="*/ 304548 w 1803400"/>
              <a:gd name="connsiteY8" fmla="*/ 1763006 h 1763006"/>
              <a:gd name="connsiteX0" fmla="*/ 0 w 1803400"/>
              <a:gd name="connsiteY0" fmla="*/ 1458458 h 1763006"/>
              <a:gd name="connsiteX1" fmla="*/ 0 w 1803400"/>
              <a:gd name="connsiteY1" fmla="*/ 213108 h 1763006"/>
              <a:gd name="connsiteX2" fmla="*/ 213108 w 1803400"/>
              <a:gd name="connsiteY2" fmla="*/ 0 h 1763006"/>
              <a:gd name="connsiteX3" fmla="*/ 1590292 w 1803400"/>
              <a:gd name="connsiteY3" fmla="*/ 0 h 1763006"/>
              <a:gd name="connsiteX4" fmla="*/ 1803400 w 1803400"/>
              <a:gd name="connsiteY4" fmla="*/ 213108 h 1763006"/>
              <a:gd name="connsiteX5" fmla="*/ 1803400 w 1803400"/>
              <a:gd name="connsiteY5" fmla="*/ 1458458 h 1763006"/>
              <a:gd name="connsiteX6" fmla="*/ 1590292 w 1803400"/>
              <a:gd name="connsiteY6" fmla="*/ 1671566 h 1763006"/>
              <a:gd name="connsiteX7" fmla="*/ 304548 w 1803400"/>
              <a:gd name="connsiteY7" fmla="*/ 1763006 h 1763006"/>
              <a:gd name="connsiteX0" fmla="*/ 0 w 1803400"/>
              <a:gd name="connsiteY0" fmla="*/ 1458458 h 1671566"/>
              <a:gd name="connsiteX1" fmla="*/ 0 w 1803400"/>
              <a:gd name="connsiteY1" fmla="*/ 213108 h 1671566"/>
              <a:gd name="connsiteX2" fmla="*/ 213108 w 1803400"/>
              <a:gd name="connsiteY2" fmla="*/ 0 h 1671566"/>
              <a:gd name="connsiteX3" fmla="*/ 1590292 w 1803400"/>
              <a:gd name="connsiteY3" fmla="*/ 0 h 1671566"/>
              <a:gd name="connsiteX4" fmla="*/ 1803400 w 1803400"/>
              <a:gd name="connsiteY4" fmla="*/ 213108 h 1671566"/>
              <a:gd name="connsiteX5" fmla="*/ 1803400 w 1803400"/>
              <a:gd name="connsiteY5" fmla="*/ 1458458 h 1671566"/>
              <a:gd name="connsiteX6" fmla="*/ 1590292 w 1803400"/>
              <a:gd name="connsiteY6" fmla="*/ 1671566 h 1671566"/>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5" fmla="*/ 1803400 w 1803400"/>
              <a:gd name="connsiteY5" fmla="*/ 1458458 h 1458458"/>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0" fmla="*/ 0 w 1590292"/>
              <a:gd name="connsiteY0" fmla="*/ 1458458 h 1458458"/>
              <a:gd name="connsiteX1" fmla="*/ 0 w 1590292"/>
              <a:gd name="connsiteY1" fmla="*/ 213108 h 1458458"/>
              <a:gd name="connsiteX2" fmla="*/ 213108 w 1590292"/>
              <a:gd name="connsiteY2" fmla="*/ 0 h 1458458"/>
              <a:gd name="connsiteX3" fmla="*/ 1590292 w 1590292"/>
              <a:gd name="connsiteY3" fmla="*/ 0 h 1458458"/>
            </a:gdLst>
            <a:ahLst/>
            <a:cxnLst>
              <a:cxn ang="0">
                <a:pos x="connsiteX0" y="connsiteY0"/>
              </a:cxn>
              <a:cxn ang="0">
                <a:pos x="connsiteX1" y="connsiteY1"/>
              </a:cxn>
              <a:cxn ang="0">
                <a:pos x="connsiteX2" y="connsiteY2"/>
              </a:cxn>
              <a:cxn ang="0">
                <a:pos x="connsiteX3" y="connsiteY3"/>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cxnSp>
        <p:nvCxnSpPr>
          <p:cNvPr id="32" name="直接连接符 31"/>
          <p:cNvCxnSpPr/>
          <p:nvPr/>
        </p:nvCxnSpPr>
        <p:spPr>
          <a:xfrm>
            <a:off x="3081909" y="1112212"/>
            <a:ext cx="135588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660835" y="1112212"/>
            <a:ext cx="135588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366242" y="2905486"/>
            <a:ext cx="69926" cy="536405"/>
            <a:chOff x="2690232" y="4097191"/>
            <a:chExt cx="93235" cy="715207"/>
          </a:xfrm>
        </p:grpSpPr>
        <p:sp>
          <p:nvSpPr>
            <p:cNvPr id="35" name="椭圆 34"/>
            <p:cNvSpPr/>
            <p:nvPr/>
          </p:nvSpPr>
          <p:spPr>
            <a:xfrm>
              <a:off x="2690232" y="4097191"/>
              <a:ext cx="93235" cy="93235"/>
            </a:xfrm>
            <a:prstGeom prst="ellipse">
              <a:avLst/>
            </a:prstGeom>
            <a:noFill/>
            <a:ln w="19050">
              <a:solidFill>
                <a:srgbClr val="FFB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35"/>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7" name="直接连接符 36"/>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2953171" y="2905486"/>
            <a:ext cx="69926" cy="536405"/>
            <a:chOff x="2690232" y="4097191"/>
            <a:chExt cx="93235" cy="715207"/>
          </a:xfrm>
        </p:grpSpPr>
        <p:sp>
          <p:nvSpPr>
            <p:cNvPr id="39" name="椭圆 38"/>
            <p:cNvSpPr/>
            <p:nvPr/>
          </p:nvSpPr>
          <p:spPr>
            <a:xfrm>
              <a:off x="2690232" y="4097191"/>
              <a:ext cx="93235" cy="93235"/>
            </a:xfrm>
            <a:prstGeom prst="ellipse">
              <a:avLst/>
            </a:prstGeom>
            <a:noFill/>
            <a:ln w="19050">
              <a:solidFill>
                <a:srgbClr val="E870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1" name="直接连接符 40"/>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540099" y="2905486"/>
            <a:ext cx="69926" cy="536405"/>
            <a:chOff x="2690232" y="4097191"/>
            <a:chExt cx="93235" cy="715207"/>
          </a:xfrm>
        </p:grpSpPr>
        <p:sp>
          <p:nvSpPr>
            <p:cNvPr id="43" name="椭圆 42"/>
            <p:cNvSpPr/>
            <p:nvPr/>
          </p:nvSpPr>
          <p:spPr>
            <a:xfrm>
              <a:off x="2690232" y="4097191"/>
              <a:ext cx="93235" cy="93235"/>
            </a:xfrm>
            <a:prstGeom prst="ellipse">
              <a:avLst/>
            </a:prstGeom>
            <a:noFill/>
            <a:ln w="19050">
              <a:solidFill>
                <a:srgbClr val="0DAC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5" name="直接连接符 44"/>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6094372" y="2905486"/>
            <a:ext cx="69926" cy="536405"/>
            <a:chOff x="2690232" y="4097191"/>
            <a:chExt cx="93235" cy="715207"/>
          </a:xfrm>
        </p:grpSpPr>
        <p:sp>
          <p:nvSpPr>
            <p:cNvPr id="47" name="椭圆 46"/>
            <p:cNvSpPr/>
            <p:nvPr/>
          </p:nvSpPr>
          <p:spPr>
            <a:xfrm>
              <a:off x="2690232" y="4097191"/>
              <a:ext cx="93235" cy="93235"/>
            </a:xfrm>
            <a:prstGeom prst="ellipse">
              <a:avLst/>
            </a:prstGeom>
            <a:noFill/>
            <a:ln w="19050">
              <a:solidFill>
                <a:srgbClr val="8F5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椭圆 47"/>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9" name="直接连接符 48"/>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50" name="圆角矩形 49"/>
          <p:cNvSpPr/>
          <p:nvPr/>
        </p:nvSpPr>
        <p:spPr>
          <a:xfrm>
            <a:off x="717977" y="3594967"/>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1" name="组合 50"/>
          <p:cNvGrpSpPr/>
          <p:nvPr/>
        </p:nvGrpSpPr>
        <p:grpSpPr>
          <a:xfrm>
            <a:off x="790303" y="3474349"/>
            <a:ext cx="1149947" cy="253916"/>
            <a:chOff x="1053736" y="4632469"/>
            <a:chExt cx="1533263" cy="338555"/>
          </a:xfrm>
        </p:grpSpPr>
        <p:sp>
          <p:nvSpPr>
            <p:cNvPr id="52" name="圆角矩形 51"/>
            <p:cNvSpPr/>
            <p:nvPr/>
          </p:nvSpPr>
          <p:spPr>
            <a:xfrm>
              <a:off x="1053736" y="4632469"/>
              <a:ext cx="1457761" cy="325884"/>
            </a:xfrm>
            <a:prstGeom prst="roundRect">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文本框 60"/>
            <p:cNvSpPr txBox="1"/>
            <p:nvPr/>
          </p:nvSpPr>
          <p:spPr>
            <a:xfrm>
              <a:off x="1158573" y="4632469"/>
              <a:ext cx="1428426"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54" name="圆角矩形 53"/>
          <p:cNvSpPr/>
          <p:nvPr/>
        </p:nvSpPr>
        <p:spPr>
          <a:xfrm>
            <a:off x="2339358" y="3594967"/>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2411682" y="3474349"/>
            <a:ext cx="1149948" cy="253916"/>
            <a:chOff x="3215576" y="4632469"/>
            <a:chExt cx="1533264" cy="338555"/>
          </a:xfrm>
        </p:grpSpPr>
        <p:sp>
          <p:nvSpPr>
            <p:cNvPr id="56" name="圆角矩形 55"/>
            <p:cNvSpPr/>
            <p:nvPr/>
          </p:nvSpPr>
          <p:spPr>
            <a:xfrm>
              <a:off x="3215576" y="4632469"/>
              <a:ext cx="1457761" cy="325884"/>
            </a:xfrm>
            <a:prstGeom prst="roundRect">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文本框 135"/>
            <p:cNvSpPr txBox="1"/>
            <p:nvPr/>
          </p:nvSpPr>
          <p:spPr>
            <a:xfrm>
              <a:off x="3320415"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58" name="圆角矩形 57"/>
          <p:cNvSpPr/>
          <p:nvPr/>
        </p:nvSpPr>
        <p:spPr>
          <a:xfrm>
            <a:off x="3960737" y="3594967"/>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9" name="组合 58"/>
          <p:cNvGrpSpPr/>
          <p:nvPr/>
        </p:nvGrpSpPr>
        <p:grpSpPr>
          <a:xfrm>
            <a:off x="4033063" y="3474349"/>
            <a:ext cx="1149947" cy="253916"/>
            <a:chOff x="5377417" y="4632469"/>
            <a:chExt cx="1533262" cy="338555"/>
          </a:xfrm>
        </p:grpSpPr>
        <p:sp>
          <p:nvSpPr>
            <p:cNvPr id="60" name="圆角矩形 59"/>
            <p:cNvSpPr/>
            <p:nvPr/>
          </p:nvSpPr>
          <p:spPr>
            <a:xfrm>
              <a:off x="5377417" y="4632469"/>
              <a:ext cx="1457761" cy="325884"/>
            </a:xfrm>
            <a:prstGeom prst="roundRect">
              <a:avLst/>
            </a:prstGeom>
            <a:solidFill>
              <a:srgbClr val="0DACB9"/>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文本框 148"/>
            <p:cNvSpPr txBox="1"/>
            <p:nvPr/>
          </p:nvSpPr>
          <p:spPr>
            <a:xfrm>
              <a:off x="5482254"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62" name="圆角矩形 61"/>
          <p:cNvSpPr/>
          <p:nvPr/>
        </p:nvSpPr>
        <p:spPr>
          <a:xfrm>
            <a:off x="5582118" y="3594967"/>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3" name="组合 62"/>
          <p:cNvGrpSpPr/>
          <p:nvPr/>
        </p:nvGrpSpPr>
        <p:grpSpPr>
          <a:xfrm>
            <a:off x="5654444" y="3474349"/>
            <a:ext cx="1149947" cy="253916"/>
            <a:chOff x="7539258" y="4632469"/>
            <a:chExt cx="1533263" cy="338555"/>
          </a:xfrm>
        </p:grpSpPr>
        <p:sp>
          <p:nvSpPr>
            <p:cNvPr id="64" name="圆角矩形 63"/>
            <p:cNvSpPr/>
            <p:nvPr/>
          </p:nvSpPr>
          <p:spPr>
            <a:xfrm>
              <a:off x="7539258" y="4632469"/>
              <a:ext cx="1457761" cy="325884"/>
            </a:xfrm>
            <a:prstGeom prst="roundRect">
              <a:avLst/>
            </a:prstGeom>
            <a:solidFill>
              <a:srgbClr val="8F52A8"/>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文本框 161"/>
            <p:cNvSpPr txBox="1"/>
            <p:nvPr/>
          </p:nvSpPr>
          <p:spPr>
            <a:xfrm>
              <a:off x="7644095" y="4632469"/>
              <a:ext cx="1428426"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66" name="圆角矩形 65"/>
          <p:cNvSpPr/>
          <p:nvPr/>
        </p:nvSpPr>
        <p:spPr>
          <a:xfrm>
            <a:off x="7203499" y="3594967"/>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7" name="组合 66"/>
          <p:cNvGrpSpPr/>
          <p:nvPr/>
        </p:nvGrpSpPr>
        <p:grpSpPr>
          <a:xfrm>
            <a:off x="7275824" y="3474349"/>
            <a:ext cx="1149948" cy="253916"/>
            <a:chOff x="9701098" y="4632469"/>
            <a:chExt cx="1533264" cy="338555"/>
          </a:xfrm>
        </p:grpSpPr>
        <p:sp>
          <p:nvSpPr>
            <p:cNvPr id="68" name="圆角矩形 67"/>
            <p:cNvSpPr/>
            <p:nvPr/>
          </p:nvSpPr>
          <p:spPr>
            <a:xfrm>
              <a:off x="9701098" y="4632469"/>
              <a:ext cx="1457761" cy="325884"/>
            </a:xfrm>
            <a:prstGeom prst="roundRect">
              <a:avLst/>
            </a:prstGeom>
            <a:solidFill>
              <a:srgbClr val="00AF92"/>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文本框 174"/>
            <p:cNvSpPr txBox="1"/>
            <p:nvPr/>
          </p:nvSpPr>
          <p:spPr>
            <a:xfrm>
              <a:off x="9805937"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grpSp>
        <p:nvGrpSpPr>
          <p:cNvPr id="70" name="组合 69"/>
          <p:cNvGrpSpPr/>
          <p:nvPr/>
        </p:nvGrpSpPr>
        <p:grpSpPr>
          <a:xfrm>
            <a:off x="7713957" y="2905486"/>
            <a:ext cx="69926" cy="536405"/>
            <a:chOff x="2690232" y="4097191"/>
            <a:chExt cx="93235" cy="715207"/>
          </a:xfrm>
        </p:grpSpPr>
        <p:sp>
          <p:nvSpPr>
            <p:cNvPr id="71" name="椭圆 70"/>
            <p:cNvSpPr/>
            <p:nvPr/>
          </p:nvSpPr>
          <p:spPr>
            <a:xfrm>
              <a:off x="2690232" y="4097191"/>
              <a:ext cx="93235" cy="93235"/>
            </a:xfrm>
            <a:prstGeom prst="ellipse">
              <a:avLst/>
            </a:prstGeom>
            <a:noFill/>
            <a:ln w="19050">
              <a:solidFill>
                <a:srgbClr val="00AF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2" name="椭圆 71"/>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3" name="直接连接符 72"/>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4" name="组合 73"/>
          <p:cNvGrpSpPr/>
          <p:nvPr/>
        </p:nvGrpSpPr>
        <p:grpSpPr>
          <a:xfrm>
            <a:off x="1114923" y="1377278"/>
            <a:ext cx="567801" cy="567801"/>
            <a:chOff x="1486564" y="1720258"/>
            <a:chExt cx="757068" cy="757068"/>
          </a:xfrm>
        </p:grpSpPr>
        <p:grpSp>
          <p:nvGrpSpPr>
            <p:cNvPr id="75" name="组合 74"/>
            <p:cNvGrpSpPr/>
            <p:nvPr/>
          </p:nvGrpSpPr>
          <p:grpSpPr>
            <a:xfrm>
              <a:off x="1486564" y="1720258"/>
              <a:ext cx="757068" cy="757068"/>
              <a:chOff x="2208974" y="1732724"/>
              <a:chExt cx="916052" cy="916052"/>
            </a:xfrm>
          </p:grpSpPr>
          <p:sp>
            <p:nvSpPr>
              <p:cNvPr id="81" name="椭圆 80"/>
              <p:cNvSpPr/>
              <p:nvPr/>
            </p:nvSpPr>
            <p:spPr>
              <a:xfrm>
                <a:off x="2208974" y="1732724"/>
                <a:ext cx="916052" cy="916052"/>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椭圆 81"/>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Group 4"/>
            <p:cNvGrpSpPr>
              <a:grpSpLocks noChangeAspect="1"/>
            </p:cNvGrpSpPr>
            <p:nvPr/>
          </p:nvGrpSpPr>
          <p:grpSpPr bwMode="auto">
            <a:xfrm>
              <a:off x="1723569" y="1914763"/>
              <a:ext cx="308457" cy="361475"/>
              <a:chOff x="1776" y="1776"/>
              <a:chExt cx="64" cy="75"/>
            </a:xfrm>
            <a:solidFill>
              <a:schemeClr val="bg1">
                <a:lumMod val="50000"/>
              </a:schemeClr>
            </a:solidFill>
          </p:grpSpPr>
          <p:sp>
            <p:nvSpPr>
              <p:cNvPr id="77"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2692327" y="1377278"/>
            <a:ext cx="567801" cy="567801"/>
            <a:chOff x="3923590" y="1720258"/>
            <a:chExt cx="757068" cy="757068"/>
          </a:xfrm>
        </p:grpSpPr>
        <p:grpSp>
          <p:nvGrpSpPr>
            <p:cNvPr id="84" name="组合 83"/>
            <p:cNvGrpSpPr/>
            <p:nvPr/>
          </p:nvGrpSpPr>
          <p:grpSpPr>
            <a:xfrm>
              <a:off x="3923590" y="1720258"/>
              <a:ext cx="757068" cy="757068"/>
              <a:chOff x="2208974" y="1732724"/>
              <a:chExt cx="916052" cy="916052"/>
            </a:xfrm>
          </p:grpSpPr>
          <p:sp>
            <p:nvSpPr>
              <p:cNvPr id="91" name="椭圆 90"/>
              <p:cNvSpPr/>
              <p:nvPr/>
            </p:nvSpPr>
            <p:spPr>
              <a:xfrm>
                <a:off x="2208974" y="1732724"/>
                <a:ext cx="916052" cy="916052"/>
              </a:xfrm>
              <a:prstGeom prst="ellipse">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椭圆 91"/>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5" name="Group 18"/>
            <p:cNvGrpSpPr>
              <a:grpSpLocks noChangeAspect="1"/>
            </p:cNvGrpSpPr>
            <p:nvPr/>
          </p:nvGrpSpPr>
          <p:grpSpPr bwMode="auto">
            <a:xfrm>
              <a:off x="4140201" y="1949548"/>
              <a:ext cx="313265" cy="291904"/>
              <a:chOff x="3802" y="2858"/>
              <a:chExt cx="616" cy="574"/>
            </a:xfrm>
            <a:solidFill>
              <a:schemeClr val="bg1">
                <a:lumMod val="50000"/>
              </a:schemeClr>
            </a:solidFill>
          </p:grpSpPr>
          <p:sp>
            <p:nvSpPr>
              <p:cNvPr id="8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3" name="组合 92"/>
          <p:cNvGrpSpPr/>
          <p:nvPr/>
        </p:nvGrpSpPr>
        <p:grpSpPr>
          <a:xfrm>
            <a:off x="4269731" y="1377278"/>
            <a:ext cx="567801" cy="567801"/>
            <a:chOff x="5736515" y="1720258"/>
            <a:chExt cx="757068" cy="757068"/>
          </a:xfrm>
        </p:grpSpPr>
        <p:grpSp>
          <p:nvGrpSpPr>
            <p:cNvPr id="94" name="组合 93"/>
            <p:cNvGrpSpPr/>
            <p:nvPr/>
          </p:nvGrpSpPr>
          <p:grpSpPr>
            <a:xfrm>
              <a:off x="5736515" y="1720258"/>
              <a:ext cx="757068" cy="757068"/>
              <a:chOff x="2208974" y="1732724"/>
              <a:chExt cx="916052" cy="916052"/>
            </a:xfrm>
          </p:grpSpPr>
          <p:sp>
            <p:nvSpPr>
              <p:cNvPr id="98" name="椭圆 97"/>
              <p:cNvSpPr/>
              <p:nvPr/>
            </p:nvSpPr>
            <p:spPr>
              <a:xfrm>
                <a:off x="2208974" y="1732724"/>
                <a:ext cx="916052" cy="916052"/>
              </a:xfrm>
              <a:prstGeom prst="ellipse">
                <a:avLst/>
              </a:prstGeom>
              <a:solidFill>
                <a:srgbClr val="0DACB9"/>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9" name="椭圆 98"/>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5" name="Group 13"/>
            <p:cNvGrpSpPr>
              <a:grpSpLocks noChangeAspect="1"/>
            </p:cNvGrpSpPr>
            <p:nvPr/>
          </p:nvGrpSpPr>
          <p:grpSpPr bwMode="auto">
            <a:xfrm>
              <a:off x="5932265" y="1905203"/>
              <a:ext cx="376153" cy="380595"/>
              <a:chOff x="2426" y="2781"/>
              <a:chExt cx="593" cy="600"/>
            </a:xfrm>
            <a:solidFill>
              <a:schemeClr val="bg1">
                <a:lumMod val="50000"/>
              </a:schemeClr>
            </a:solidFill>
          </p:grpSpPr>
          <p:sp>
            <p:nvSpPr>
              <p:cNvPr id="9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0" name="组合 99"/>
          <p:cNvGrpSpPr/>
          <p:nvPr/>
        </p:nvGrpSpPr>
        <p:grpSpPr>
          <a:xfrm>
            <a:off x="5847134" y="1377278"/>
            <a:ext cx="567801" cy="567801"/>
            <a:chOff x="7549440" y="1720258"/>
            <a:chExt cx="757068" cy="757068"/>
          </a:xfrm>
        </p:grpSpPr>
        <p:grpSp>
          <p:nvGrpSpPr>
            <p:cNvPr id="101" name="组合 100"/>
            <p:cNvGrpSpPr/>
            <p:nvPr/>
          </p:nvGrpSpPr>
          <p:grpSpPr>
            <a:xfrm>
              <a:off x="7549440" y="1720258"/>
              <a:ext cx="757068" cy="757068"/>
              <a:chOff x="2208974" y="1732724"/>
              <a:chExt cx="916052" cy="916052"/>
            </a:xfrm>
          </p:grpSpPr>
          <p:sp>
            <p:nvSpPr>
              <p:cNvPr id="103" name="椭圆 102"/>
              <p:cNvSpPr/>
              <p:nvPr/>
            </p:nvSpPr>
            <p:spPr>
              <a:xfrm>
                <a:off x="2208974" y="1732724"/>
                <a:ext cx="916052" cy="916052"/>
              </a:xfrm>
              <a:prstGeom prst="ellipse">
                <a:avLst/>
              </a:prstGeom>
              <a:solidFill>
                <a:srgbClr val="8F52A8"/>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4" name="椭圆 103"/>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2" name="Freeform 108"/>
            <p:cNvSpPr>
              <a:spLocks noEditPoints="1"/>
            </p:cNvSpPr>
            <p:nvPr/>
          </p:nvSpPr>
          <p:spPr bwMode="auto">
            <a:xfrm>
              <a:off x="7727240" y="1897231"/>
              <a:ext cx="395120" cy="39653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7424537" y="1377278"/>
            <a:ext cx="567801" cy="567801"/>
            <a:chOff x="9899383" y="1720258"/>
            <a:chExt cx="757068" cy="757068"/>
          </a:xfrm>
        </p:grpSpPr>
        <p:grpSp>
          <p:nvGrpSpPr>
            <p:cNvPr id="106" name="组合 105"/>
            <p:cNvGrpSpPr/>
            <p:nvPr/>
          </p:nvGrpSpPr>
          <p:grpSpPr>
            <a:xfrm>
              <a:off x="9899383" y="1720258"/>
              <a:ext cx="757068" cy="757068"/>
              <a:chOff x="2208974" y="1732724"/>
              <a:chExt cx="916052" cy="916052"/>
            </a:xfrm>
          </p:grpSpPr>
          <p:sp>
            <p:nvSpPr>
              <p:cNvPr id="112" name="椭圆 111"/>
              <p:cNvSpPr/>
              <p:nvPr/>
            </p:nvSpPr>
            <p:spPr>
              <a:xfrm>
                <a:off x="2208974" y="1732724"/>
                <a:ext cx="916052" cy="916052"/>
              </a:xfrm>
              <a:prstGeom prst="ellipse">
                <a:avLst/>
              </a:prstGeom>
              <a:solidFill>
                <a:srgbClr val="00AF92"/>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3" name="椭圆 112"/>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7" name="Group 909"/>
            <p:cNvGrpSpPr>
              <a:grpSpLocks noChangeAspect="1"/>
            </p:cNvGrpSpPr>
            <p:nvPr/>
          </p:nvGrpSpPr>
          <p:grpSpPr bwMode="auto">
            <a:xfrm>
              <a:off x="10117414" y="1952256"/>
              <a:ext cx="336245" cy="286760"/>
              <a:chOff x="6090" y="1175"/>
              <a:chExt cx="265" cy="226"/>
            </a:xfrm>
            <a:solidFill>
              <a:schemeClr val="bg1">
                <a:lumMod val="50000"/>
              </a:schemeClr>
            </a:solidFill>
            <a:effectLst/>
          </p:grpSpPr>
          <p:sp>
            <p:nvSpPr>
              <p:cNvPr id="10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sp>
        <p:nvSpPr>
          <p:cNvPr id="114" name="文本框 129"/>
          <p:cNvSpPr txBox="1"/>
          <p:nvPr/>
        </p:nvSpPr>
        <p:spPr>
          <a:xfrm>
            <a:off x="780516" y="3824895"/>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15" name="文本框 129"/>
          <p:cNvSpPr txBox="1"/>
          <p:nvPr/>
        </p:nvSpPr>
        <p:spPr>
          <a:xfrm>
            <a:off x="2406788" y="3828903"/>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16" name="文本框 129"/>
          <p:cNvSpPr txBox="1"/>
          <p:nvPr/>
        </p:nvSpPr>
        <p:spPr>
          <a:xfrm>
            <a:off x="4032460" y="3828903"/>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17" name="文本框 129"/>
          <p:cNvSpPr txBox="1"/>
          <p:nvPr/>
        </p:nvSpPr>
        <p:spPr>
          <a:xfrm>
            <a:off x="5659729" y="3824895"/>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18" name="文本框 129"/>
          <p:cNvSpPr txBox="1"/>
          <p:nvPr/>
        </p:nvSpPr>
        <p:spPr>
          <a:xfrm>
            <a:off x="7255361" y="3828903"/>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Tree>
    <p:extLst>
      <p:ext uri="{BB962C8B-B14F-4D97-AF65-F5344CB8AC3E}">
        <p14:creationId xmlns:p14="http://schemas.microsoft.com/office/powerpoint/2010/main" val="27387160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 presetClass="entr" presetSubtype="8" accel="40000" fill="hold" grpId="0" nodeType="afterEffect" p14:presetBounceEnd="40000">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14:bounceEnd="40000">
                                          <p:cBhvr additive="base">
                                            <p:cTn id="26" dur="200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27" dur="20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8" accel="40000" fill="hold" grpId="0" nodeType="afterEffect" p14:presetBounceEnd="40000">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14:bounceEnd="40000">
                                          <p:cBhvr additive="base">
                                            <p:cTn id="31" dur="2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2" dur="20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8" accel="40000" fill="hold" grpId="0" nodeType="withEffect" p14:presetBounceEnd="40000">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14:bounceEnd="40000">
                                          <p:cBhvr additive="base">
                                            <p:cTn id="35" dur="20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36" dur="20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accel="40000" fill="hold" grpId="0" nodeType="withEffect" p14:presetBounceEnd="40000">
                                      <p:stCondLst>
                                        <p:cond delay="500"/>
                                      </p:stCondLst>
                                      <p:childTnLst>
                                        <p:set>
                                          <p:cBhvr>
                                            <p:cTn id="38" dur="1" fill="hold">
                                              <p:stCondLst>
                                                <p:cond delay="0"/>
                                              </p:stCondLst>
                                            </p:cTn>
                                            <p:tgtEl>
                                              <p:spTgt spid="20"/>
                                            </p:tgtEl>
                                            <p:attrNameLst>
                                              <p:attrName>style.visibility</p:attrName>
                                            </p:attrNameLst>
                                          </p:cBhvr>
                                          <p:to>
                                            <p:strVal val="visible"/>
                                          </p:to>
                                        </p:set>
                                        <p:anim calcmode="lin" valueType="num" p14:bounceEnd="40000">
                                          <p:cBhvr additive="base">
                                            <p:cTn id="39" dur="2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40" dur="2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accel="40000" fill="hold" grpId="0" nodeType="withEffect" p14:presetBounceEnd="40000">
                                      <p:stCondLst>
                                        <p:cond delay="750"/>
                                      </p:stCondLst>
                                      <p:childTnLst>
                                        <p:set>
                                          <p:cBhvr>
                                            <p:cTn id="42" dur="1" fill="hold">
                                              <p:stCondLst>
                                                <p:cond delay="0"/>
                                              </p:stCondLst>
                                            </p:cTn>
                                            <p:tgtEl>
                                              <p:spTgt spid="21"/>
                                            </p:tgtEl>
                                            <p:attrNameLst>
                                              <p:attrName>style.visibility</p:attrName>
                                            </p:attrNameLst>
                                          </p:cBhvr>
                                          <p:to>
                                            <p:strVal val="visible"/>
                                          </p:to>
                                        </p:set>
                                        <p:anim calcmode="lin" valueType="num" p14:bounceEnd="40000">
                                          <p:cBhvr additive="base">
                                            <p:cTn id="43" dur="2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44" dur="20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6250"/>
                                </p:stCondLst>
                                <p:childTnLst>
                                  <p:par>
                                    <p:cTn id="46" presetID="14" presetClass="entr" presetSubtype="1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randombar(horizontal)">
                                          <p:cBhvr>
                                            <p:cTn id="48" dur="500"/>
                                            <p:tgtEl>
                                              <p:spTgt spid="22"/>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500"/>
                                            <p:tgtEl>
                                              <p:spTgt spid="2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randombar(horizontal)">
                                          <p:cBhvr>
                                            <p:cTn id="57" dur="500"/>
                                            <p:tgtEl>
                                              <p:spTgt spid="25"/>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randombar(horizontal)">
                                          <p:cBhvr>
                                            <p:cTn id="60" dur="500"/>
                                            <p:tgtEl>
                                              <p:spTgt spid="26"/>
                                            </p:tgtEl>
                                          </p:cBhvr>
                                        </p:animEffect>
                                      </p:childTnLst>
                                    </p:cTn>
                                  </p:par>
                                </p:childTnLst>
                              </p:cTn>
                            </p:par>
                            <p:par>
                              <p:cTn id="61" fill="hold">
                                <p:stCondLst>
                                  <p:cond delay="6750"/>
                                </p:stCondLst>
                                <p:childTnLst>
                                  <p:par>
                                    <p:cTn id="62" presetID="22" presetClass="entr" presetSubtype="4"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down)">
                                          <p:cBhvr>
                                            <p:cTn id="64" dur="500"/>
                                            <p:tgtEl>
                                              <p:spTgt spid="31"/>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down)">
                                          <p:cBhvr>
                                            <p:cTn id="67" dur="500"/>
                                            <p:tgtEl>
                                              <p:spTgt spid="30"/>
                                            </p:tgtEl>
                                          </p:cBhvr>
                                        </p:animEffect>
                                      </p:childTnLst>
                                    </p:cTn>
                                  </p:par>
                                </p:childTnLst>
                              </p:cTn>
                            </p:par>
                            <p:par>
                              <p:cTn id="68" fill="hold">
                                <p:stCondLst>
                                  <p:cond delay="7250"/>
                                </p:stCondLst>
                                <p:childTnLst>
                                  <p:par>
                                    <p:cTn id="69" presetID="53" presetClass="entr" presetSubtype="16"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Effect transition="in" filter="fade">
                                          <p:cBhvr>
                                            <p:cTn id="83" dur="500"/>
                                            <p:tgtEl>
                                              <p:spTgt spid="29"/>
                                            </p:tgtEl>
                                          </p:cBhvr>
                                        </p:animEffect>
                                      </p:childTnLst>
                                    </p:cTn>
                                  </p:par>
                                </p:childTnLst>
                              </p:cTn>
                            </p:par>
                            <p:par>
                              <p:cTn id="84" fill="hold">
                                <p:stCondLst>
                                  <p:cond delay="7750"/>
                                </p:stCondLst>
                                <p:childTnLst>
                                  <p:par>
                                    <p:cTn id="85" presetID="16" presetClass="entr" presetSubtype="21" fill="hold"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barn(inVertical)">
                                          <p:cBhvr>
                                            <p:cTn id="87" dur="500"/>
                                            <p:tgtEl>
                                              <p:spTgt spid="33"/>
                                            </p:tgtEl>
                                          </p:cBhvr>
                                        </p:animEffect>
                                      </p:childTnLst>
                                    </p:cTn>
                                  </p:par>
                                  <p:par>
                                    <p:cTn id="88" presetID="16" presetClass="entr" presetSubtype="21"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inVertical)">
                                          <p:cBhvr>
                                            <p:cTn id="90" dur="500"/>
                                            <p:tgtEl>
                                              <p:spTgt spid="32"/>
                                            </p:tgtEl>
                                          </p:cBhvr>
                                        </p:animEffect>
                                      </p:childTnLst>
                                    </p:cTn>
                                  </p:par>
                                </p:childTnLst>
                              </p:cTn>
                            </p:par>
                            <p:par>
                              <p:cTn id="91" fill="hold">
                                <p:stCondLst>
                                  <p:cond delay="8250"/>
                                </p:stCondLst>
                                <p:childTnLst>
                                  <p:par>
                                    <p:cTn id="92" presetID="22" presetClass="entr" presetSubtype="1"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nodeType="with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wipe(up)">
                                          <p:cBhvr>
                                            <p:cTn id="97" dur="500"/>
                                            <p:tgtEl>
                                              <p:spTgt spid="14"/>
                                            </p:tgtEl>
                                          </p:cBhvr>
                                        </p:animEffect>
                                      </p:childTnLst>
                                    </p:cTn>
                                  </p:par>
                                  <p:par>
                                    <p:cTn id="98" presetID="22" presetClass="entr" presetSubtype="1" fill="hold"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wipe(up)">
                                          <p:cBhvr>
                                            <p:cTn id="100" dur="500"/>
                                            <p:tgtEl>
                                              <p:spTgt spid="15"/>
                                            </p:tgtEl>
                                          </p:cBhvr>
                                        </p:animEffect>
                                      </p:childTnLst>
                                    </p:cTn>
                                  </p:par>
                                </p:childTnLst>
                              </p:cTn>
                            </p:par>
                            <p:par>
                              <p:cTn id="101" fill="hold">
                                <p:stCondLst>
                                  <p:cond delay="8750"/>
                                </p:stCondLst>
                                <p:childTnLst>
                                  <p:par>
                                    <p:cTn id="102" presetID="53" presetClass="entr" presetSubtype="16" fill="hold" nodeType="after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par>
                                    <p:cTn id="107" presetID="53" presetClass="entr" presetSubtype="16" fill="hold" nodeType="with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animEffect transition="in" filter="fade">
                                          <p:cBhvr>
                                            <p:cTn id="111" dur="500"/>
                                            <p:tgtEl>
                                              <p:spTgt spid="83"/>
                                            </p:tgtEl>
                                          </p:cBhvr>
                                        </p:animEffect>
                                      </p:childTnLst>
                                    </p:cTn>
                                  </p:par>
                                  <p:par>
                                    <p:cTn id="112" presetID="53" presetClass="entr" presetSubtype="16" fill="hold" nodeType="withEffect">
                                      <p:stCondLst>
                                        <p:cond delay="0"/>
                                      </p:stCondLst>
                                      <p:childTnLst>
                                        <p:set>
                                          <p:cBhvr>
                                            <p:cTn id="113" dur="1" fill="hold">
                                              <p:stCondLst>
                                                <p:cond delay="0"/>
                                              </p:stCondLst>
                                            </p:cTn>
                                            <p:tgtEl>
                                              <p:spTgt spid="93"/>
                                            </p:tgtEl>
                                            <p:attrNameLst>
                                              <p:attrName>style.visibility</p:attrName>
                                            </p:attrNameLst>
                                          </p:cBhvr>
                                          <p:to>
                                            <p:strVal val="visible"/>
                                          </p:to>
                                        </p:set>
                                        <p:anim calcmode="lin" valueType="num">
                                          <p:cBhvr>
                                            <p:cTn id="114" dur="500" fill="hold"/>
                                            <p:tgtEl>
                                              <p:spTgt spid="93"/>
                                            </p:tgtEl>
                                            <p:attrNameLst>
                                              <p:attrName>ppt_w</p:attrName>
                                            </p:attrNameLst>
                                          </p:cBhvr>
                                          <p:tavLst>
                                            <p:tav tm="0">
                                              <p:val>
                                                <p:fltVal val="0"/>
                                              </p:val>
                                            </p:tav>
                                            <p:tav tm="100000">
                                              <p:val>
                                                <p:strVal val="#ppt_w"/>
                                              </p:val>
                                            </p:tav>
                                          </p:tavLst>
                                        </p:anim>
                                        <p:anim calcmode="lin" valueType="num">
                                          <p:cBhvr>
                                            <p:cTn id="115" dur="500" fill="hold"/>
                                            <p:tgtEl>
                                              <p:spTgt spid="93"/>
                                            </p:tgtEl>
                                            <p:attrNameLst>
                                              <p:attrName>ppt_h</p:attrName>
                                            </p:attrNameLst>
                                          </p:cBhvr>
                                          <p:tavLst>
                                            <p:tav tm="0">
                                              <p:val>
                                                <p:fltVal val="0"/>
                                              </p:val>
                                            </p:tav>
                                            <p:tav tm="100000">
                                              <p:val>
                                                <p:strVal val="#ppt_h"/>
                                              </p:val>
                                            </p:tav>
                                          </p:tavLst>
                                        </p:anim>
                                        <p:animEffect transition="in" filter="fade">
                                          <p:cBhvr>
                                            <p:cTn id="116" dur="500"/>
                                            <p:tgtEl>
                                              <p:spTgt spid="93"/>
                                            </p:tgtEl>
                                          </p:cBhvr>
                                        </p:animEffect>
                                      </p:childTnLst>
                                    </p:cTn>
                                  </p:par>
                                  <p:par>
                                    <p:cTn id="117" presetID="53" presetClass="entr" presetSubtype="16" fill="hold" nodeType="withEffect">
                                      <p:stCondLst>
                                        <p:cond delay="0"/>
                                      </p:stCondLst>
                                      <p:childTnLst>
                                        <p:set>
                                          <p:cBhvr>
                                            <p:cTn id="118" dur="1" fill="hold">
                                              <p:stCondLst>
                                                <p:cond delay="0"/>
                                              </p:stCondLst>
                                            </p:cTn>
                                            <p:tgtEl>
                                              <p:spTgt spid="100"/>
                                            </p:tgtEl>
                                            <p:attrNameLst>
                                              <p:attrName>style.visibility</p:attrName>
                                            </p:attrNameLst>
                                          </p:cBhvr>
                                          <p:to>
                                            <p:strVal val="visible"/>
                                          </p:to>
                                        </p:set>
                                        <p:anim calcmode="lin" valueType="num">
                                          <p:cBhvr>
                                            <p:cTn id="119" dur="500" fill="hold"/>
                                            <p:tgtEl>
                                              <p:spTgt spid="100"/>
                                            </p:tgtEl>
                                            <p:attrNameLst>
                                              <p:attrName>ppt_w</p:attrName>
                                            </p:attrNameLst>
                                          </p:cBhvr>
                                          <p:tavLst>
                                            <p:tav tm="0">
                                              <p:val>
                                                <p:fltVal val="0"/>
                                              </p:val>
                                            </p:tav>
                                            <p:tav tm="100000">
                                              <p:val>
                                                <p:strVal val="#ppt_w"/>
                                              </p:val>
                                            </p:tav>
                                          </p:tavLst>
                                        </p:anim>
                                        <p:anim calcmode="lin" valueType="num">
                                          <p:cBhvr>
                                            <p:cTn id="120" dur="500" fill="hold"/>
                                            <p:tgtEl>
                                              <p:spTgt spid="100"/>
                                            </p:tgtEl>
                                            <p:attrNameLst>
                                              <p:attrName>ppt_h</p:attrName>
                                            </p:attrNameLst>
                                          </p:cBhvr>
                                          <p:tavLst>
                                            <p:tav tm="0">
                                              <p:val>
                                                <p:fltVal val="0"/>
                                              </p:val>
                                            </p:tav>
                                            <p:tav tm="100000">
                                              <p:val>
                                                <p:strVal val="#ppt_h"/>
                                              </p:val>
                                            </p:tav>
                                          </p:tavLst>
                                        </p:anim>
                                        <p:animEffect transition="in" filter="fade">
                                          <p:cBhvr>
                                            <p:cTn id="121" dur="500"/>
                                            <p:tgtEl>
                                              <p:spTgt spid="100"/>
                                            </p:tgtEl>
                                          </p:cBhvr>
                                        </p:animEffect>
                                      </p:childTnLst>
                                    </p:cTn>
                                  </p:par>
                                  <p:par>
                                    <p:cTn id="122" presetID="53" presetClass="entr" presetSubtype="16" fill="hold"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p:cTn id="124" dur="500" fill="hold"/>
                                            <p:tgtEl>
                                              <p:spTgt spid="105"/>
                                            </p:tgtEl>
                                            <p:attrNameLst>
                                              <p:attrName>ppt_w</p:attrName>
                                            </p:attrNameLst>
                                          </p:cBhvr>
                                          <p:tavLst>
                                            <p:tav tm="0">
                                              <p:val>
                                                <p:fltVal val="0"/>
                                              </p:val>
                                            </p:tav>
                                            <p:tav tm="100000">
                                              <p:val>
                                                <p:strVal val="#ppt_w"/>
                                              </p:val>
                                            </p:tav>
                                          </p:tavLst>
                                        </p:anim>
                                        <p:anim calcmode="lin" valueType="num">
                                          <p:cBhvr>
                                            <p:cTn id="125" dur="500" fill="hold"/>
                                            <p:tgtEl>
                                              <p:spTgt spid="105"/>
                                            </p:tgtEl>
                                            <p:attrNameLst>
                                              <p:attrName>ppt_h</p:attrName>
                                            </p:attrNameLst>
                                          </p:cBhvr>
                                          <p:tavLst>
                                            <p:tav tm="0">
                                              <p:val>
                                                <p:fltVal val="0"/>
                                              </p:val>
                                            </p:tav>
                                            <p:tav tm="100000">
                                              <p:val>
                                                <p:strVal val="#ppt_h"/>
                                              </p:val>
                                            </p:tav>
                                          </p:tavLst>
                                        </p:anim>
                                        <p:animEffect transition="in" filter="fade">
                                          <p:cBhvr>
                                            <p:cTn id="126" dur="500"/>
                                            <p:tgtEl>
                                              <p:spTgt spid="105"/>
                                            </p:tgtEl>
                                          </p:cBhvr>
                                        </p:animEffect>
                                      </p:childTnLst>
                                    </p:cTn>
                                  </p:par>
                                </p:childTnLst>
                              </p:cTn>
                            </p:par>
                            <p:par>
                              <p:cTn id="127" fill="hold">
                                <p:stCondLst>
                                  <p:cond delay="9250"/>
                                </p:stCondLst>
                                <p:childTnLst>
                                  <p:par>
                                    <p:cTn id="128" presetID="22" presetClass="entr" presetSubtype="1" fill="hold" nodeType="afterEffect">
                                      <p:stCondLst>
                                        <p:cond delay="0"/>
                                      </p:stCondLst>
                                      <p:childTnLst>
                                        <p:set>
                                          <p:cBhvr>
                                            <p:cTn id="129" dur="1" fill="hold">
                                              <p:stCondLst>
                                                <p:cond delay="0"/>
                                              </p:stCondLst>
                                            </p:cTn>
                                            <p:tgtEl>
                                              <p:spTgt spid="34"/>
                                            </p:tgtEl>
                                            <p:attrNameLst>
                                              <p:attrName>style.visibility</p:attrName>
                                            </p:attrNameLst>
                                          </p:cBhvr>
                                          <p:to>
                                            <p:strVal val="visible"/>
                                          </p:to>
                                        </p:set>
                                        <p:animEffect transition="in" filter="wipe(up)">
                                          <p:cBhvr>
                                            <p:cTn id="130" dur="500"/>
                                            <p:tgtEl>
                                              <p:spTgt spid="34"/>
                                            </p:tgtEl>
                                          </p:cBhvr>
                                        </p:animEffect>
                                      </p:childTnLst>
                                    </p:cTn>
                                  </p:par>
                                  <p:par>
                                    <p:cTn id="131" presetID="22" presetClass="entr" presetSubtype="1" fill="hold" nodeType="withEffect">
                                      <p:stCondLst>
                                        <p:cond delay="0"/>
                                      </p:stCondLst>
                                      <p:childTnLst>
                                        <p:set>
                                          <p:cBhvr>
                                            <p:cTn id="132" dur="1" fill="hold">
                                              <p:stCondLst>
                                                <p:cond delay="0"/>
                                              </p:stCondLst>
                                            </p:cTn>
                                            <p:tgtEl>
                                              <p:spTgt spid="38"/>
                                            </p:tgtEl>
                                            <p:attrNameLst>
                                              <p:attrName>style.visibility</p:attrName>
                                            </p:attrNameLst>
                                          </p:cBhvr>
                                          <p:to>
                                            <p:strVal val="visible"/>
                                          </p:to>
                                        </p:set>
                                        <p:animEffect transition="in" filter="wipe(up)">
                                          <p:cBhvr>
                                            <p:cTn id="133" dur="500"/>
                                            <p:tgtEl>
                                              <p:spTgt spid="38"/>
                                            </p:tgtEl>
                                          </p:cBhvr>
                                        </p:animEffect>
                                      </p:childTnLst>
                                    </p:cTn>
                                  </p:par>
                                  <p:par>
                                    <p:cTn id="134" presetID="22" presetClass="entr" presetSubtype="1" fill="hold" nodeType="withEffect">
                                      <p:stCondLst>
                                        <p:cond delay="0"/>
                                      </p:stCondLst>
                                      <p:childTnLst>
                                        <p:set>
                                          <p:cBhvr>
                                            <p:cTn id="135" dur="1" fill="hold">
                                              <p:stCondLst>
                                                <p:cond delay="0"/>
                                              </p:stCondLst>
                                            </p:cTn>
                                            <p:tgtEl>
                                              <p:spTgt spid="42"/>
                                            </p:tgtEl>
                                            <p:attrNameLst>
                                              <p:attrName>style.visibility</p:attrName>
                                            </p:attrNameLst>
                                          </p:cBhvr>
                                          <p:to>
                                            <p:strVal val="visible"/>
                                          </p:to>
                                        </p:set>
                                        <p:animEffect transition="in" filter="wipe(up)">
                                          <p:cBhvr>
                                            <p:cTn id="136" dur="500"/>
                                            <p:tgtEl>
                                              <p:spTgt spid="42"/>
                                            </p:tgtEl>
                                          </p:cBhvr>
                                        </p:animEffect>
                                      </p:childTnLst>
                                    </p:cTn>
                                  </p:par>
                                  <p:par>
                                    <p:cTn id="137" presetID="22" presetClass="entr" presetSubtype="1"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wipe(up)">
                                          <p:cBhvr>
                                            <p:cTn id="139" dur="500"/>
                                            <p:tgtEl>
                                              <p:spTgt spid="46"/>
                                            </p:tgtEl>
                                          </p:cBhvr>
                                        </p:animEffect>
                                      </p:childTnLst>
                                    </p:cTn>
                                  </p:par>
                                  <p:par>
                                    <p:cTn id="140" presetID="22" presetClass="entr" presetSubtype="1" fill="hold" nodeType="withEffect">
                                      <p:stCondLst>
                                        <p:cond delay="0"/>
                                      </p:stCondLst>
                                      <p:childTnLst>
                                        <p:set>
                                          <p:cBhvr>
                                            <p:cTn id="141" dur="1" fill="hold">
                                              <p:stCondLst>
                                                <p:cond delay="0"/>
                                              </p:stCondLst>
                                            </p:cTn>
                                            <p:tgtEl>
                                              <p:spTgt spid="70"/>
                                            </p:tgtEl>
                                            <p:attrNameLst>
                                              <p:attrName>style.visibility</p:attrName>
                                            </p:attrNameLst>
                                          </p:cBhvr>
                                          <p:to>
                                            <p:strVal val="visible"/>
                                          </p:to>
                                        </p:set>
                                        <p:animEffect transition="in" filter="wipe(up)">
                                          <p:cBhvr>
                                            <p:cTn id="142" dur="500"/>
                                            <p:tgtEl>
                                              <p:spTgt spid="70"/>
                                            </p:tgtEl>
                                          </p:cBhvr>
                                        </p:animEffect>
                                      </p:childTnLst>
                                    </p:cTn>
                                  </p:par>
                                </p:childTnLst>
                              </p:cTn>
                            </p:par>
                            <p:par>
                              <p:cTn id="143" fill="hold">
                                <p:stCondLst>
                                  <p:cond delay="9750"/>
                                </p:stCondLst>
                                <p:childTnLst>
                                  <p:par>
                                    <p:cTn id="144" presetID="16" presetClass="entr" presetSubtype="21" fill="hold" grpId="0" nodeType="afterEffect">
                                      <p:stCondLst>
                                        <p:cond delay="0"/>
                                      </p:stCondLst>
                                      <p:childTnLst>
                                        <p:set>
                                          <p:cBhvr>
                                            <p:cTn id="145" dur="1" fill="hold">
                                              <p:stCondLst>
                                                <p:cond delay="0"/>
                                              </p:stCondLst>
                                            </p:cTn>
                                            <p:tgtEl>
                                              <p:spTgt spid="50"/>
                                            </p:tgtEl>
                                            <p:attrNameLst>
                                              <p:attrName>style.visibility</p:attrName>
                                            </p:attrNameLst>
                                          </p:cBhvr>
                                          <p:to>
                                            <p:strVal val="visible"/>
                                          </p:to>
                                        </p:set>
                                        <p:animEffect transition="in" filter="barn(inVertical)">
                                          <p:cBhvr>
                                            <p:cTn id="146" dur="500"/>
                                            <p:tgtEl>
                                              <p:spTgt spid="50"/>
                                            </p:tgtEl>
                                          </p:cBhvr>
                                        </p:animEffect>
                                      </p:childTnLst>
                                    </p:cTn>
                                  </p:par>
                                  <p:par>
                                    <p:cTn id="147" presetID="16" presetClass="entr" presetSubtype="21" fill="hold" grpId="0" nodeType="withEffect">
                                      <p:stCondLst>
                                        <p:cond delay="0"/>
                                      </p:stCondLst>
                                      <p:childTnLst>
                                        <p:set>
                                          <p:cBhvr>
                                            <p:cTn id="148" dur="1" fill="hold">
                                              <p:stCondLst>
                                                <p:cond delay="0"/>
                                              </p:stCondLst>
                                            </p:cTn>
                                            <p:tgtEl>
                                              <p:spTgt spid="54"/>
                                            </p:tgtEl>
                                            <p:attrNameLst>
                                              <p:attrName>style.visibility</p:attrName>
                                            </p:attrNameLst>
                                          </p:cBhvr>
                                          <p:to>
                                            <p:strVal val="visible"/>
                                          </p:to>
                                        </p:set>
                                        <p:animEffect transition="in" filter="barn(inVertical)">
                                          <p:cBhvr>
                                            <p:cTn id="149" dur="500"/>
                                            <p:tgtEl>
                                              <p:spTgt spid="54"/>
                                            </p:tgtEl>
                                          </p:cBhvr>
                                        </p:animEffect>
                                      </p:childTnLst>
                                    </p:cTn>
                                  </p:par>
                                  <p:par>
                                    <p:cTn id="150" presetID="16" presetClass="entr" presetSubtype="21" fill="hold" grpId="0" nodeType="withEffect">
                                      <p:stCondLst>
                                        <p:cond delay="0"/>
                                      </p:stCondLst>
                                      <p:childTnLst>
                                        <p:set>
                                          <p:cBhvr>
                                            <p:cTn id="151" dur="1" fill="hold">
                                              <p:stCondLst>
                                                <p:cond delay="0"/>
                                              </p:stCondLst>
                                            </p:cTn>
                                            <p:tgtEl>
                                              <p:spTgt spid="58"/>
                                            </p:tgtEl>
                                            <p:attrNameLst>
                                              <p:attrName>style.visibility</p:attrName>
                                            </p:attrNameLst>
                                          </p:cBhvr>
                                          <p:to>
                                            <p:strVal val="visible"/>
                                          </p:to>
                                        </p:set>
                                        <p:animEffect transition="in" filter="barn(inVertical)">
                                          <p:cBhvr>
                                            <p:cTn id="152" dur="500"/>
                                            <p:tgtEl>
                                              <p:spTgt spid="58"/>
                                            </p:tgtEl>
                                          </p:cBhvr>
                                        </p:animEffect>
                                      </p:childTnLst>
                                    </p:cTn>
                                  </p:par>
                                  <p:par>
                                    <p:cTn id="153" presetID="16" presetClass="entr" presetSubtype="21" fill="hold" grpId="0" nodeType="withEffect">
                                      <p:stCondLst>
                                        <p:cond delay="0"/>
                                      </p:stCondLst>
                                      <p:childTnLst>
                                        <p:set>
                                          <p:cBhvr>
                                            <p:cTn id="154" dur="1" fill="hold">
                                              <p:stCondLst>
                                                <p:cond delay="0"/>
                                              </p:stCondLst>
                                            </p:cTn>
                                            <p:tgtEl>
                                              <p:spTgt spid="62"/>
                                            </p:tgtEl>
                                            <p:attrNameLst>
                                              <p:attrName>style.visibility</p:attrName>
                                            </p:attrNameLst>
                                          </p:cBhvr>
                                          <p:to>
                                            <p:strVal val="visible"/>
                                          </p:to>
                                        </p:set>
                                        <p:animEffect transition="in" filter="barn(inVertical)">
                                          <p:cBhvr>
                                            <p:cTn id="155" dur="500"/>
                                            <p:tgtEl>
                                              <p:spTgt spid="62"/>
                                            </p:tgtEl>
                                          </p:cBhvr>
                                        </p:animEffect>
                                      </p:childTnLst>
                                    </p:cTn>
                                  </p:par>
                                  <p:par>
                                    <p:cTn id="156" presetID="16" presetClass="entr" presetSubtype="21" fill="hold" grpId="0" nodeType="withEffect">
                                      <p:stCondLst>
                                        <p:cond delay="0"/>
                                      </p:stCondLst>
                                      <p:childTnLst>
                                        <p:set>
                                          <p:cBhvr>
                                            <p:cTn id="157" dur="1" fill="hold">
                                              <p:stCondLst>
                                                <p:cond delay="0"/>
                                              </p:stCondLst>
                                            </p:cTn>
                                            <p:tgtEl>
                                              <p:spTgt spid="66"/>
                                            </p:tgtEl>
                                            <p:attrNameLst>
                                              <p:attrName>style.visibility</p:attrName>
                                            </p:attrNameLst>
                                          </p:cBhvr>
                                          <p:to>
                                            <p:strVal val="visible"/>
                                          </p:to>
                                        </p:set>
                                        <p:animEffect transition="in" filter="barn(inVertical)">
                                          <p:cBhvr>
                                            <p:cTn id="158" dur="500"/>
                                            <p:tgtEl>
                                              <p:spTgt spid="66"/>
                                            </p:tgtEl>
                                          </p:cBhvr>
                                        </p:animEffect>
                                      </p:childTnLst>
                                    </p:cTn>
                                  </p:par>
                                </p:childTnLst>
                              </p:cTn>
                            </p:par>
                            <p:par>
                              <p:cTn id="159" fill="hold">
                                <p:stCondLst>
                                  <p:cond delay="10250"/>
                                </p:stCondLst>
                                <p:childTnLst>
                                  <p:par>
                                    <p:cTn id="160" presetID="42" presetClass="entr" presetSubtype="0" fill="hold" nodeType="after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500"/>
                                            <p:tgtEl>
                                              <p:spTgt spid="51"/>
                                            </p:tgtEl>
                                          </p:cBhvr>
                                        </p:animEffect>
                                        <p:anim calcmode="lin" valueType="num">
                                          <p:cBhvr>
                                            <p:cTn id="163" dur="500" fill="hold"/>
                                            <p:tgtEl>
                                              <p:spTgt spid="51"/>
                                            </p:tgtEl>
                                            <p:attrNameLst>
                                              <p:attrName>ppt_x</p:attrName>
                                            </p:attrNameLst>
                                          </p:cBhvr>
                                          <p:tavLst>
                                            <p:tav tm="0">
                                              <p:val>
                                                <p:strVal val="#ppt_x"/>
                                              </p:val>
                                            </p:tav>
                                            <p:tav tm="100000">
                                              <p:val>
                                                <p:strVal val="#ppt_x"/>
                                              </p:val>
                                            </p:tav>
                                          </p:tavLst>
                                        </p:anim>
                                        <p:anim calcmode="lin" valueType="num">
                                          <p:cBhvr>
                                            <p:cTn id="164" dur="500" fill="hold"/>
                                            <p:tgtEl>
                                              <p:spTgt spid="51"/>
                                            </p:tgtEl>
                                            <p:attrNameLst>
                                              <p:attrName>ppt_y</p:attrName>
                                            </p:attrNameLst>
                                          </p:cBhvr>
                                          <p:tavLst>
                                            <p:tav tm="0">
                                              <p:val>
                                                <p:strVal val="#ppt_y+.1"/>
                                              </p:val>
                                            </p:tav>
                                            <p:tav tm="100000">
                                              <p:val>
                                                <p:strVal val="#ppt_y"/>
                                              </p:val>
                                            </p:tav>
                                          </p:tavLst>
                                        </p:anim>
                                      </p:childTnLst>
                                    </p:cTn>
                                  </p:par>
                                </p:childTnLst>
                              </p:cTn>
                            </p:par>
                            <p:par>
                              <p:cTn id="165" fill="hold">
                                <p:stCondLst>
                                  <p:cond delay="10750"/>
                                </p:stCondLst>
                                <p:childTnLst>
                                  <p:par>
                                    <p:cTn id="166" presetID="42" presetClass="entr" presetSubtype="0" fill="hold" nodeType="afterEffect">
                                      <p:stCondLst>
                                        <p:cond delay="0"/>
                                      </p:stCondLst>
                                      <p:childTnLst>
                                        <p:set>
                                          <p:cBhvr>
                                            <p:cTn id="167" dur="1" fill="hold">
                                              <p:stCondLst>
                                                <p:cond delay="0"/>
                                              </p:stCondLst>
                                            </p:cTn>
                                            <p:tgtEl>
                                              <p:spTgt spid="55"/>
                                            </p:tgtEl>
                                            <p:attrNameLst>
                                              <p:attrName>style.visibility</p:attrName>
                                            </p:attrNameLst>
                                          </p:cBhvr>
                                          <p:to>
                                            <p:strVal val="visible"/>
                                          </p:to>
                                        </p:set>
                                        <p:animEffect transition="in" filter="fade">
                                          <p:cBhvr>
                                            <p:cTn id="168" dur="500"/>
                                            <p:tgtEl>
                                              <p:spTgt spid="55"/>
                                            </p:tgtEl>
                                          </p:cBhvr>
                                        </p:animEffect>
                                        <p:anim calcmode="lin" valueType="num">
                                          <p:cBhvr>
                                            <p:cTn id="169" dur="500" fill="hold"/>
                                            <p:tgtEl>
                                              <p:spTgt spid="55"/>
                                            </p:tgtEl>
                                            <p:attrNameLst>
                                              <p:attrName>ppt_x</p:attrName>
                                            </p:attrNameLst>
                                          </p:cBhvr>
                                          <p:tavLst>
                                            <p:tav tm="0">
                                              <p:val>
                                                <p:strVal val="#ppt_x"/>
                                              </p:val>
                                            </p:tav>
                                            <p:tav tm="100000">
                                              <p:val>
                                                <p:strVal val="#ppt_x"/>
                                              </p:val>
                                            </p:tav>
                                          </p:tavLst>
                                        </p:anim>
                                        <p:anim calcmode="lin" valueType="num">
                                          <p:cBhvr>
                                            <p:cTn id="170" dur="500" fill="hold"/>
                                            <p:tgtEl>
                                              <p:spTgt spid="55"/>
                                            </p:tgtEl>
                                            <p:attrNameLst>
                                              <p:attrName>ppt_y</p:attrName>
                                            </p:attrNameLst>
                                          </p:cBhvr>
                                          <p:tavLst>
                                            <p:tav tm="0">
                                              <p:val>
                                                <p:strVal val="#ppt_y+.1"/>
                                              </p:val>
                                            </p:tav>
                                            <p:tav tm="100000">
                                              <p:val>
                                                <p:strVal val="#ppt_y"/>
                                              </p:val>
                                            </p:tav>
                                          </p:tavLst>
                                        </p:anim>
                                      </p:childTnLst>
                                    </p:cTn>
                                  </p:par>
                                </p:childTnLst>
                              </p:cTn>
                            </p:par>
                            <p:par>
                              <p:cTn id="171" fill="hold">
                                <p:stCondLst>
                                  <p:cond delay="11250"/>
                                </p:stCondLst>
                                <p:childTnLst>
                                  <p:par>
                                    <p:cTn id="172" presetID="42" presetClass="entr" presetSubtype="0" fill="hold" nodeType="afterEffect">
                                      <p:stCondLst>
                                        <p:cond delay="0"/>
                                      </p:stCondLst>
                                      <p:childTnLst>
                                        <p:set>
                                          <p:cBhvr>
                                            <p:cTn id="173" dur="1" fill="hold">
                                              <p:stCondLst>
                                                <p:cond delay="0"/>
                                              </p:stCondLst>
                                            </p:cTn>
                                            <p:tgtEl>
                                              <p:spTgt spid="59"/>
                                            </p:tgtEl>
                                            <p:attrNameLst>
                                              <p:attrName>style.visibility</p:attrName>
                                            </p:attrNameLst>
                                          </p:cBhvr>
                                          <p:to>
                                            <p:strVal val="visible"/>
                                          </p:to>
                                        </p:set>
                                        <p:animEffect transition="in" filter="fade">
                                          <p:cBhvr>
                                            <p:cTn id="174" dur="500"/>
                                            <p:tgtEl>
                                              <p:spTgt spid="59"/>
                                            </p:tgtEl>
                                          </p:cBhvr>
                                        </p:animEffect>
                                        <p:anim calcmode="lin" valueType="num">
                                          <p:cBhvr>
                                            <p:cTn id="175" dur="500" fill="hold"/>
                                            <p:tgtEl>
                                              <p:spTgt spid="59"/>
                                            </p:tgtEl>
                                            <p:attrNameLst>
                                              <p:attrName>ppt_x</p:attrName>
                                            </p:attrNameLst>
                                          </p:cBhvr>
                                          <p:tavLst>
                                            <p:tav tm="0">
                                              <p:val>
                                                <p:strVal val="#ppt_x"/>
                                              </p:val>
                                            </p:tav>
                                            <p:tav tm="100000">
                                              <p:val>
                                                <p:strVal val="#ppt_x"/>
                                              </p:val>
                                            </p:tav>
                                          </p:tavLst>
                                        </p:anim>
                                        <p:anim calcmode="lin" valueType="num">
                                          <p:cBhvr>
                                            <p:cTn id="176" dur="500" fill="hold"/>
                                            <p:tgtEl>
                                              <p:spTgt spid="59"/>
                                            </p:tgtEl>
                                            <p:attrNameLst>
                                              <p:attrName>ppt_y</p:attrName>
                                            </p:attrNameLst>
                                          </p:cBhvr>
                                          <p:tavLst>
                                            <p:tav tm="0">
                                              <p:val>
                                                <p:strVal val="#ppt_y+.1"/>
                                              </p:val>
                                            </p:tav>
                                            <p:tav tm="100000">
                                              <p:val>
                                                <p:strVal val="#ppt_y"/>
                                              </p:val>
                                            </p:tav>
                                          </p:tavLst>
                                        </p:anim>
                                      </p:childTnLst>
                                    </p:cTn>
                                  </p:par>
                                </p:childTnLst>
                              </p:cTn>
                            </p:par>
                            <p:par>
                              <p:cTn id="177" fill="hold">
                                <p:stCondLst>
                                  <p:cond delay="11750"/>
                                </p:stCondLst>
                                <p:childTnLst>
                                  <p:par>
                                    <p:cTn id="178" presetID="42" presetClass="entr" presetSubtype="0" fill="hold" nodeType="afterEffect">
                                      <p:stCondLst>
                                        <p:cond delay="0"/>
                                      </p:stCondLst>
                                      <p:childTnLst>
                                        <p:set>
                                          <p:cBhvr>
                                            <p:cTn id="179" dur="1" fill="hold">
                                              <p:stCondLst>
                                                <p:cond delay="0"/>
                                              </p:stCondLst>
                                            </p:cTn>
                                            <p:tgtEl>
                                              <p:spTgt spid="63"/>
                                            </p:tgtEl>
                                            <p:attrNameLst>
                                              <p:attrName>style.visibility</p:attrName>
                                            </p:attrNameLst>
                                          </p:cBhvr>
                                          <p:to>
                                            <p:strVal val="visible"/>
                                          </p:to>
                                        </p:set>
                                        <p:animEffect transition="in" filter="fade">
                                          <p:cBhvr>
                                            <p:cTn id="180" dur="500"/>
                                            <p:tgtEl>
                                              <p:spTgt spid="63"/>
                                            </p:tgtEl>
                                          </p:cBhvr>
                                        </p:animEffect>
                                        <p:anim calcmode="lin" valueType="num">
                                          <p:cBhvr>
                                            <p:cTn id="181" dur="500" fill="hold"/>
                                            <p:tgtEl>
                                              <p:spTgt spid="63"/>
                                            </p:tgtEl>
                                            <p:attrNameLst>
                                              <p:attrName>ppt_x</p:attrName>
                                            </p:attrNameLst>
                                          </p:cBhvr>
                                          <p:tavLst>
                                            <p:tav tm="0">
                                              <p:val>
                                                <p:strVal val="#ppt_x"/>
                                              </p:val>
                                            </p:tav>
                                            <p:tav tm="100000">
                                              <p:val>
                                                <p:strVal val="#ppt_x"/>
                                              </p:val>
                                            </p:tav>
                                          </p:tavLst>
                                        </p:anim>
                                        <p:anim calcmode="lin" valueType="num">
                                          <p:cBhvr>
                                            <p:cTn id="182" dur="500" fill="hold"/>
                                            <p:tgtEl>
                                              <p:spTgt spid="63"/>
                                            </p:tgtEl>
                                            <p:attrNameLst>
                                              <p:attrName>ppt_y</p:attrName>
                                            </p:attrNameLst>
                                          </p:cBhvr>
                                          <p:tavLst>
                                            <p:tav tm="0">
                                              <p:val>
                                                <p:strVal val="#ppt_y+.1"/>
                                              </p:val>
                                            </p:tav>
                                            <p:tav tm="100000">
                                              <p:val>
                                                <p:strVal val="#ppt_y"/>
                                              </p:val>
                                            </p:tav>
                                          </p:tavLst>
                                        </p:anim>
                                      </p:childTnLst>
                                    </p:cTn>
                                  </p:par>
                                </p:childTnLst>
                              </p:cTn>
                            </p:par>
                            <p:par>
                              <p:cTn id="183" fill="hold">
                                <p:stCondLst>
                                  <p:cond delay="12250"/>
                                </p:stCondLst>
                                <p:childTnLst>
                                  <p:par>
                                    <p:cTn id="184" presetID="42" presetClass="entr" presetSubtype="0" fill="hold" nodeType="afterEffect">
                                      <p:stCondLst>
                                        <p:cond delay="0"/>
                                      </p:stCondLst>
                                      <p:childTnLst>
                                        <p:set>
                                          <p:cBhvr>
                                            <p:cTn id="185" dur="1" fill="hold">
                                              <p:stCondLst>
                                                <p:cond delay="0"/>
                                              </p:stCondLst>
                                            </p:cTn>
                                            <p:tgtEl>
                                              <p:spTgt spid="67"/>
                                            </p:tgtEl>
                                            <p:attrNameLst>
                                              <p:attrName>style.visibility</p:attrName>
                                            </p:attrNameLst>
                                          </p:cBhvr>
                                          <p:to>
                                            <p:strVal val="visible"/>
                                          </p:to>
                                        </p:set>
                                        <p:animEffect transition="in" filter="fade">
                                          <p:cBhvr>
                                            <p:cTn id="186" dur="500"/>
                                            <p:tgtEl>
                                              <p:spTgt spid="67"/>
                                            </p:tgtEl>
                                          </p:cBhvr>
                                        </p:animEffect>
                                        <p:anim calcmode="lin" valueType="num">
                                          <p:cBhvr>
                                            <p:cTn id="187" dur="500" fill="hold"/>
                                            <p:tgtEl>
                                              <p:spTgt spid="67"/>
                                            </p:tgtEl>
                                            <p:attrNameLst>
                                              <p:attrName>ppt_x</p:attrName>
                                            </p:attrNameLst>
                                          </p:cBhvr>
                                          <p:tavLst>
                                            <p:tav tm="0">
                                              <p:val>
                                                <p:strVal val="#ppt_x"/>
                                              </p:val>
                                            </p:tav>
                                            <p:tav tm="100000">
                                              <p:val>
                                                <p:strVal val="#ppt_x"/>
                                              </p:val>
                                            </p:tav>
                                          </p:tavLst>
                                        </p:anim>
                                        <p:anim calcmode="lin" valueType="num">
                                          <p:cBhvr>
                                            <p:cTn id="188" dur="500" fill="hold"/>
                                            <p:tgtEl>
                                              <p:spTgt spid="67"/>
                                            </p:tgtEl>
                                            <p:attrNameLst>
                                              <p:attrName>ppt_y</p:attrName>
                                            </p:attrNameLst>
                                          </p:cBhvr>
                                          <p:tavLst>
                                            <p:tav tm="0">
                                              <p:val>
                                                <p:strVal val="#ppt_y+.1"/>
                                              </p:val>
                                            </p:tav>
                                            <p:tav tm="100000">
                                              <p:val>
                                                <p:strVal val="#ppt_y"/>
                                              </p:val>
                                            </p:tav>
                                          </p:tavLst>
                                        </p:anim>
                                      </p:childTnLst>
                                    </p:cTn>
                                  </p:par>
                                </p:childTnLst>
                              </p:cTn>
                            </p:par>
                            <p:par>
                              <p:cTn id="189" fill="hold">
                                <p:stCondLst>
                                  <p:cond delay="12750"/>
                                </p:stCondLst>
                                <p:childTnLst>
                                  <p:par>
                                    <p:cTn id="190" presetID="14" presetClass="entr" presetSubtype="10" fill="hold" grpId="0" nodeType="afterEffect">
                                      <p:stCondLst>
                                        <p:cond delay="0"/>
                                      </p:stCondLst>
                                      <p:childTnLst>
                                        <p:set>
                                          <p:cBhvr>
                                            <p:cTn id="191" dur="1" fill="hold">
                                              <p:stCondLst>
                                                <p:cond delay="0"/>
                                              </p:stCondLst>
                                            </p:cTn>
                                            <p:tgtEl>
                                              <p:spTgt spid="114"/>
                                            </p:tgtEl>
                                            <p:attrNameLst>
                                              <p:attrName>style.visibility</p:attrName>
                                            </p:attrNameLst>
                                          </p:cBhvr>
                                          <p:to>
                                            <p:strVal val="visible"/>
                                          </p:to>
                                        </p:set>
                                        <p:animEffect transition="in" filter="randombar(horizontal)">
                                          <p:cBhvr>
                                            <p:cTn id="192" dur="500"/>
                                            <p:tgtEl>
                                              <p:spTgt spid="114"/>
                                            </p:tgtEl>
                                          </p:cBhvr>
                                        </p:animEffect>
                                      </p:childTnLst>
                                    </p:cTn>
                                  </p:par>
                                  <p:par>
                                    <p:cTn id="193" presetID="14" presetClass="entr" presetSubtype="10" fill="hold" grpId="0" nodeType="withEffect">
                                      <p:stCondLst>
                                        <p:cond delay="0"/>
                                      </p:stCondLst>
                                      <p:childTnLst>
                                        <p:set>
                                          <p:cBhvr>
                                            <p:cTn id="194" dur="1" fill="hold">
                                              <p:stCondLst>
                                                <p:cond delay="0"/>
                                              </p:stCondLst>
                                            </p:cTn>
                                            <p:tgtEl>
                                              <p:spTgt spid="115"/>
                                            </p:tgtEl>
                                            <p:attrNameLst>
                                              <p:attrName>style.visibility</p:attrName>
                                            </p:attrNameLst>
                                          </p:cBhvr>
                                          <p:to>
                                            <p:strVal val="visible"/>
                                          </p:to>
                                        </p:set>
                                        <p:animEffect transition="in" filter="randombar(horizontal)">
                                          <p:cBhvr>
                                            <p:cTn id="195" dur="500"/>
                                            <p:tgtEl>
                                              <p:spTgt spid="115"/>
                                            </p:tgtEl>
                                          </p:cBhvr>
                                        </p:animEffect>
                                      </p:childTnLst>
                                    </p:cTn>
                                  </p:par>
                                  <p:par>
                                    <p:cTn id="196" presetID="14" presetClass="entr" presetSubtype="10" fill="hold" grpId="0" nodeType="withEffect">
                                      <p:stCondLst>
                                        <p:cond delay="0"/>
                                      </p:stCondLst>
                                      <p:childTnLst>
                                        <p:set>
                                          <p:cBhvr>
                                            <p:cTn id="197" dur="1" fill="hold">
                                              <p:stCondLst>
                                                <p:cond delay="0"/>
                                              </p:stCondLst>
                                            </p:cTn>
                                            <p:tgtEl>
                                              <p:spTgt spid="116"/>
                                            </p:tgtEl>
                                            <p:attrNameLst>
                                              <p:attrName>style.visibility</p:attrName>
                                            </p:attrNameLst>
                                          </p:cBhvr>
                                          <p:to>
                                            <p:strVal val="visible"/>
                                          </p:to>
                                        </p:set>
                                        <p:animEffect transition="in" filter="randombar(horizontal)">
                                          <p:cBhvr>
                                            <p:cTn id="198" dur="500"/>
                                            <p:tgtEl>
                                              <p:spTgt spid="116"/>
                                            </p:tgtEl>
                                          </p:cBhvr>
                                        </p:animEffect>
                                      </p:childTnLst>
                                    </p:cTn>
                                  </p:par>
                                  <p:par>
                                    <p:cTn id="199" presetID="14" presetClass="entr" presetSubtype="10" fill="hold" grpId="0" nodeType="withEffect">
                                      <p:stCondLst>
                                        <p:cond delay="0"/>
                                      </p:stCondLst>
                                      <p:childTnLst>
                                        <p:set>
                                          <p:cBhvr>
                                            <p:cTn id="200" dur="1" fill="hold">
                                              <p:stCondLst>
                                                <p:cond delay="0"/>
                                              </p:stCondLst>
                                            </p:cTn>
                                            <p:tgtEl>
                                              <p:spTgt spid="117"/>
                                            </p:tgtEl>
                                            <p:attrNameLst>
                                              <p:attrName>style.visibility</p:attrName>
                                            </p:attrNameLst>
                                          </p:cBhvr>
                                          <p:to>
                                            <p:strVal val="visible"/>
                                          </p:to>
                                        </p:set>
                                        <p:animEffect transition="in" filter="randombar(horizontal)">
                                          <p:cBhvr>
                                            <p:cTn id="201" dur="500"/>
                                            <p:tgtEl>
                                              <p:spTgt spid="117"/>
                                            </p:tgtEl>
                                          </p:cBhvr>
                                        </p:animEffect>
                                      </p:childTnLst>
                                    </p:cTn>
                                  </p:par>
                                  <p:par>
                                    <p:cTn id="202" presetID="14" presetClass="entr" presetSubtype="10" fill="hold" grpId="0" nodeType="withEffect">
                                      <p:stCondLst>
                                        <p:cond delay="0"/>
                                      </p:stCondLst>
                                      <p:childTnLst>
                                        <p:set>
                                          <p:cBhvr>
                                            <p:cTn id="203" dur="1" fill="hold">
                                              <p:stCondLst>
                                                <p:cond delay="0"/>
                                              </p:stCondLst>
                                            </p:cTn>
                                            <p:tgtEl>
                                              <p:spTgt spid="118"/>
                                            </p:tgtEl>
                                            <p:attrNameLst>
                                              <p:attrName>style.visibility</p:attrName>
                                            </p:attrNameLst>
                                          </p:cBhvr>
                                          <p:to>
                                            <p:strVal val="visible"/>
                                          </p:to>
                                        </p:set>
                                        <p:animEffect transition="in" filter="randombar(horizontal)">
                                          <p:cBhvr>
                                            <p:cTn id="204"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7" grpId="0" animBg="1"/>
          <p:bldP spid="18" grpId="0" animBg="1"/>
          <p:bldP spid="19" grpId="0" animBg="1"/>
          <p:bldP spid="20" grpId="0" animBg="1"/>
          <p:bldP spid="21" grpId="0" animBg="1"/>
          <p:bldP spid="22" grpId="0"/>
          <p:bldP spid="23" grpId="0"/>
          <p:bldP spid="24" grpId="0"/>
          <p:bldP spid="25" grpId="0"/>
          <p:bldP spid="26" grpId="0"/>
          <p:bldP spid="27" grpId="0" animBg="1"/>
          <p:bldP spid="28" grpId="0" animBg="1"/>
          <p:bldP spid="29" grpId="0" animBg="1"/>
          <p:bldP spid="30" grpId="0" animBg="1"/>
          <p:bldP spid="31" grpId="0" animBg="1"/>
          <p:bldP spid="50" grpId="0" animBg="1"/>
          <p:bldP spid="54" grpId="0" animBg="1"/>
          <p:bldP spid="58" grpId="0" animBg="1"/>
          <p:bldP spid="62" grpId="0" animBg="1"/>
          <p:bldP spid="66" grpId="0" animBg="1"/>
          <p:bldP spid="114" grpId="0"/>
          <p:bldP spid="115" grpId="0"/>
          <p:bldP spid="116" grpId="0"/>
          <p:bldP spid="117" grpId="0"/>
          <p:bldP spid="1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 presetClass="entr" presetSubtype="8" accel="4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2000" fill="hold"/>
                                            <p:tgtEl>
                                              <p:spTgt spid="17"/>
                                            </p:tgtEl>
                                            <p:attrNameLst>
                                              <p:attrName>ppt_x</p:attrName>
                                            </p:attrNameLst>
                                          </p:cBhvr>
                                          <p:tavLst>
                                            <p:tav tm="0">
                                              <p:val>
                                                <p:strVal val="0-#ppt_w/2"/>
                                              </p:val>
                                            </p:tav>
                                            <p:tav tm="100000">
                                              <p:val>
                                                <p:strVal val="#ppt_x"/>
                                              </p:val>
                                            </p:tav>
                                          </p:tavLst>
                                        </p:anim>
                                        <p:anim calcmode="lin" valueType="num">
                                          <p:cBhvr additive="base">
                                            <p:cTn id="27" dur="200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8" accel="4000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2000" fill="hold"/>
                                            <p:tgtEl>
                                              <p:spTgt spid="18"/>
                                            </p:tgtEl>
                                            <p:attrNameLst>
                                              <p:attrName>ppt_x</p:attrName>
                                            </p:attrNameLst>
                                          </p:cBhvr>
                                          <p:tavLst>
                                            <p:tav tm="0">
                                              <p:val>
                                                <p:strVal val="0-#ppt_w/2"/>
                                              </p:val>
                                            </p:tav>
                                            <p:tav tm="100000">
                                              <p:val>
                                                <p:strVal val="#ppt_x"/>
                                              </p:val>
                                            </p:tav>
                                          </p:tavLst>
                                        </p:anim>
                                        <p:anim calcmode="lin" valueType="num">
                                          <p:cBhvr additive="base">
                                            <p:cTn id="32" dur="20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8" accel="40000" fill="hold" grpId="0" nodeType="withEffect">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2000" fill="hold"/>
                                            <p:tgtEl>
                                              <p:spTgt spid="19"/>
                                            </p:tgtEl>
                                            <p:attrNameLst>
                                              <p:attrName>ppt_x</p:attrName>
                                            </p:attrNameLst>
                                          </p:cBhvr>
                                          <p:tavLst>
                                            <p:tav tm="0">
                                              <p:val>
                                                <p:strVal val="0-#ppt_w/2"/>
                                              </p:val>
                                            </p:tav>
                                            <p:tav tm="100000">
                                              <p:val>
                                                <p:strVal val="#ppt_x"/>
                                              </p:val>
                                            </p:tav>
                                          </p:tavLst>
                                        </p:anim>
                                        <p:anim calcmode="lin" valueType="num">
                                          <p:cBhvr additive="base">
                                            <p:cTn id="36" dur="20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accel="4000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000" fill="hold"/>
                                            <p:tgtEl>
                                              <p:spTgt spid="20"/>
                                            </p:tgtEl>
                                            <p:attrNameLst>
                                              <p:attrName>ppt_x</p:attrName>
                                            </p:attrNameLst>
                                          </p:cBhvr>
                                          <p:tavLst>
                                            <p:tav tm="0">
                                              <p:val>
                                                <p:strVal val="0-#ppt_w/2"/>
                                              </p:val>
                                            </p:tav>
                                            <p:tav tm="100000">
                                              <p:val>
                                                <p:strVal val="#ppt_x"/>
                                              </p:val>
                                            </p:tav>
                                          </p:tavLst>
                                        </p:anim>
                                        <p:anim calcmode="lin" valueType="num">
                                          <p:cBhvr additive="base">
                                            <p:cTn id="40" dur="20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accel="40000" fill="hold" grpId="0" nodeType="withEffect">
                                      <p:stCondLst>
                                        <p:cond delay="75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2000" fill="hold"/>
                                            <p:tgtEl>
                                              <p:spTgt spid="21"/>
                                            </p:tgtEl>
                                            <p:attrNameLst>
                                              <p:attrName>ppt_x</p:attrName>
                                            </p:attrNameLst>
                                          </p:cBhvr>
                                          <p:tavLst>
                                            <p:tav tm="0">
                                              <p:val>
                                                <p:strVal val="0-#ppt_w/2"/>
                                              </p:val>
                                            </p:tav>
                                            <p:tav tm="100000">
                                              <p:val>
                                                <p:strVal val="#ppt_x"/>
                                              </p:val>
                                            </p:tav>
                                          </p:tavLst>
                                        </p:anim>
                                        <p:anim calcmode="lin" valueType="num">
                                          <p:cBhvr additive="base">
                                            <p:cTn id="44" dur="20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6250"/>
                                </p:stCondLst>
                                <p:childTnLst>
                                  <p:par>
                                    <p:cTn id="46" presetID="14" presetClass="entr" presetSubtype="1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randombar(horizontal)">
                                          <p:cBhvr>
                                            <p:cTn id="48" dur="500"/>
                                            <p:tgtEl>
                                              <p:spTgt spid="22"/>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500"/>
                                            <p:tgtEl>
                                              <p:spTgt spid="2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randombar(horizontal)">
                                          <p:cBhvr>
                                            <p:cTn id="57" dur="500"/>
                                            <p:tgtEl>
                                              <p:spTgt spid="25"/>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randombar(horizontal)">
                                          <p:cBhvr>
                                            <p:cTn id="60" dur="500"/>
                                            <p:tgtEl>
                                              <p:spTgt spid="26"/>
                                            </p:tgtEl>
                                          </p:cBhvr>
                                        </p:animEffect>
                                      </p:childTnLst>
                                    </p:cTn>
                                  </p:par>
                                </p:childTnLst>
                              </p:cTn>
                            </p:par>
                            <p:par>
                              <p:cTn id="61" fill="hold">
                                <p:stCondLst>
                                  <p:cond delay="6750"/>
                                </p:stCondLst>
                                <p:childTnLst>
                                  <p:par>
                                    <p:cTn id="62" presetID="22" presetClass="entr" presetSubtype="4"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down)">
                                          <p:cBhvr>
                                            <p:cTn id="64" dur="500"/>
                                            <p:tgtEl>
                                              <p:spTgt spid="31"/>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down)">
                                          <p:cBhvr>
                                            <p:cTn id="67" dur="500"/>
                                            <p:tgtEl>
                                              <p:spTgt spid="30"/>
                                            </p:tgtEl>
                                          </p:cBhvr>
                                        </p:animEffect>
                                      </p:childTnLst>
                                    </p:cTn>
                                  </p:par>
                                </p:childTnLst>
                              </p:cTn>
                            </p:par>
                            <p:par>
                              <p:cTn id="68" fill="hold">
                                <p:stCondLst>
                                  <p:cond delay="7250"/>
                                </p:stCondLst>
                                <p:childTnLst>
                                  <p:par>
                                    <p:cTn id="69" presetID="53" presetClass="entr" presetSubtype="16"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Effect transition="in" filter="fade">
                                          <p:cBhvr>
                                            <p:cTn id="83" dur="500"/>
                                            <p:tgtEl>
                                              <p:spTgt spid="29"/>
                                            </p:tgtEl>
                                          </p:cBhvr>
                                        </p:animEffect>
                                      </p:childTnLst>
                                    </p:cTn>
                                  </p:par>
                                </p:childTnLst>
                              </p:cTn>
                            </p:par>
                            <p:par>
                              <p:cTn id="84" fill="hold">
                                <p:stCondLst>
                                  <p:cond delay="7750"/>
                                </p:stCondLst>
                                <p:childTnLst>
                                  <p:par>
                                    <p:cTn id="85" presetID="16" presetClass="entr" presetSubtype="21" fill="hold"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barn(inVertical)">
                                          <p:cBhvr>
                                            <p:cTn id="87" dur="500"/>
                                            <p:tgtEl>
                                              <p:spTgt spid="33"/>
                                            </p:tgtEl>
                                          </p:cBhvr>
                                        </p:animEffect>
                                      </p:childTnLst>
                                    </p:cTn>
                                  </p:par>
                                  <p:par>
                                    <p:cTn id="88" presetID="16" presetClass="entr" presetSubtype="21"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inVertical)">
                                          <p:cBhvr>
                                            <p:cTn id="90" dur="500"/>
                                            <p:tgtEl>
                                              <p:spTgt spid="32"/>
                                            </p:tgtEl>
                                          </p:cBhvr>
                                        </p:animEffect>
                                      </p:childTnLst>
                                    </p:cTn>
                                  </p:par>
                                </p:childTnLst>
                              </p:cTn>
                            </p:par>
                            <p:par>
                              <p:cTn id="91" fill="hold">
                                <p:stCondLst>
                                  <p:cond delay="8250"/>
                                </p:stCondLst>
                                <p:childTnLst>
                                  <p:par>
                                    <p:cTn id="92" presetID="22" presetClass="entr" presetSubtype="1"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nodeType="with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wipe(up)">
                                          <p:cBhvr>
                                            <p:cTn id="97" dur="500"/>
                                            <p:tgtEl>
                                              <p:spTgt spid="14"/>
                                            </p:tgtEl>
                                          </p:cBhvr>
                                        </p:animEffect>
                                      </p:childTnLst>
                                    </p:cTn>
                                  </p:par>
                                  <p:par>
                                    <p:cTn id="98" presetID="22" presetClass="entr" presetSubtype="1" fill="hold"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wipe(up)">
                                          <p:cBhvr>
                                            <p:cTn id="100" dur="500"/>
                                            <p:tgtEl>
                                              <p:spTgt spid="15"/>
                                            </p:tgtEl>
                                          </p:cBhvr>
                                        </p:animEffect>
                                      </p:childTnLst>
                                    </p:cTn>
                                  </p:par>
                                </p:childTnLst>
                              </p:cTn>
                            </p:par>
                            <p:par>
                              <p:cTn id="101" fill="hold">
                                <p:stCondLst>
                                  <p:cond delay="8750"/>
                                </p:stCondLst>
                                <p:childTnLst>
                                  <p:par>
                                    <p:cTn id="102" presetID="53" presetClass="entr" presetSubtype="16" fill="hold" nodeType="after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par>
                                    <p:cTn id="107" presetID="53" presetClass="entr" presetSubtype="16" fill="hold" nodeType="with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animEffect transition="in" filter="fade">
                                          <p:cBhvr>
                                            <p:cTn id="111" dur="500"/>
                                            <p:tgtEl>
                                              <p:spTgt spid="83"/>
                                            </p:tgtEl>
                                          </p:cBhvr>
                                        </p:animEffect>
                                      </p:childTnLst>
                                    </p:cTn>
                                  </p:par>
                                  <p:par>
                                    <p:cTn id="112" presetID="53" presetClass="entr" presetSubtype="16" fill="hold" nodeType="withEffect">
                                      <p:stCondLst>
                                        <p:cond delay="0"/>
                                      </p:stCondLst>
                                      <p:childTnLst>
                                        <p:set>
                                          <p:cBhvr>
                                            <p:cTn id="113" dur="1" fill="hold">
                                              <p:stCondLst>
                                                <p:cond delay="0"/>
                                              </p:stCondLst>
                                            </p:cTn>
                                            <p:tgtEl>
                                              <p:spTgt spid="93"/>
                                            </p:tgtEl>
                                            <p:attrNameLst>
                                              <p:attrName>style.visibility</p:attrName>
                                            </p:attrNameLst>
                                          </p:cBhvr>
                                          <p:to>
                                            <p:strVal val="visible"/>
                                          </p:to>
                                        </p:set>
                                        <p:anim calcmode="lin" valueType="num">
                                          <p:cBhvr>
                                            <p:cTn id="114" dur="500" fill="hold"/>
                                            <p:tgtEl>
                                              <p:spTgt spid="93"/>
                                            </p:tgtEl>
                                            <p:attrNameLst>
                                              <p:attrName>ppt_w</p:attrName>
                                            </p:attrNameLst>
                                          </p:cBhvr>
                                          <p:tavLst>
                                            <p:tav tm="0">
                                              <p:val>
                                                <p:fltVal val="0"/>
                                              </p:val>
                                            </p:tav>
                                            <p:tav tm="100000">
                                              <p:val>
                                                <p:strVal val="#ppt_w"/>
                                              </p:val>
                                            </p:tav>
                                          </p:tavLst>
                                        </p:anim>
                                        <p:anim calcmode="lin" valueType="num">
                                          <p:cBhvr>
                                            <p:cTn id="115" dur="500" fill="hold"/>
                                            <p:tgtEl>
                                              <p:spTgt spid="93"/>
                                            </p:tgtEl>
                                            <p:attrNameLst>
                                              <p:attrName>ppt_h</p:attrName>
                                            </p:attrNameLst>
                                          </p:cBhvr>
                                          <p:tavLst>
                                            <p:tav tm="0">
                                              <p:val>
                                                <p:fltVal val="0"/>
                                              </p:val>
                                            </p:tav>
                                            <p:tav tm="100000">
                                              <p:val>
                                                <p:strVal val="#ppt_h"/>
                                              </p:val>
                                            </p:tav>
                                          </p:tavLst>
                                        </p:anim>
                                        <p:animEffect transition="in" filter="fade">
                                          <p:cBhvr>
                                            <p:cTn id="116" dur="500"/>
                                            <p:tgtEl>
                                              <p:spTgt spid="93"/>
                                            </p:tgtEl>
                                          </p:cBhvr>
                                        </p:animEffect>
                                      </p:childTnLst>
                                    </p:cTn>
                                  </p:par>
                                  <p:par>
                                    <p:cTn id="117" presetID="53" presetClass="entr" presetSubtype="16" fill="hold" nodeType="withEffect">
                                      <p:stCondLst>
                                        <p:cond delay="0"/>
                                      </p:stCondLst>
                                      <p:childTnLst>
                                        <p:set>
                                          <p:cBhvr>
                                            <p:cTn id="118" dur="1" fill="hold">
                                              <p:stCondLst>
                                                <p:cond delay="0"/>
                                              </p:stCondLst>
                                            </p:cTn>
                                            <p:tgtEl>
                                              <p:spTgt spid="100"/>
                                            </p:tgtEl>
                                            <p:attrNameLst>
                                              <p:attrName>style.visibility</p:attrName>
                                            </p:attrNameLst>
                                          </p:cBhvr>
                                          <p:to>
                                            <p:strVal val="visible"/>
                                          </p:to>
                                        </p:set>
                                        <p:anim calcmode="lin" valueType="num">
                                          <p:cBhvr>
                                            <p:cTn id="119" dur="500" fill="hold"/>
                                            <p:tgtEl>
                                              <p:spTgt spid="100"/>
                                            </p:tgtEl>
                                            <p:attrNameLst>
                                              <p:attrName>ppt_w</p:attrName>
                                            </p:attrNameLst>
                                          </p:cBhvr>
                                          <p:tavLst>
                                            <p:tav tm="0">
                                              <p:val>
                                                <p:fltVal val="0"/>
                                              </p:val>
                                            </p:tav>
                                            <p:tav tm="100000">
                                              <p:val>
                                                <p:strVal val="#ppt_w"/>
                                              </p:val>
                                            </p:tav>
                                          </p:tavLst>
                                        </p:anim>
                                        <p:anim calcmode="lin" valueType="num">
                                          <p:cBhvr>
                                            <p:cTn id="120" dur="500" fill="hold"/>
                                            <p:tgtEl>
                                              <p:spTgt spid="100"/>
                                            </p:tgtEl>
                                            <p:attrNameLst>
                                              <p:attrName>ppt_h</p:attrName>
                                            </p:attrNameLst>
                                          </p:cBhvr>
                                          <p:tavLst>
                                            <p:tav tm="0">
                                              <p:val>
                                                <p:fltVal val="0"/>
                                              </p:val>
                                            </p:tav>
                                            <p:tav tm="100000">
                                              <p:val>
                                                <p:strVal val="#ppt_h"/>
                                              </p:val>
                                            </p:tav>
                                          </p:tavLst>
                                        </p:anim>
                                        <p:animEffect transition="in" filter="fade">
                                          <p:cBhvr>
                                            <p:cTn id="121" dur="500"/>
                                            <p:tgtEl>
                                              <p:spTgt spid="100"/>
                                            </p:tgtEl>
                                          </p:cBhvr>
                                        </p:animEffect>
                                      </p:childTnLst>
                                    </p:cTn>
                                  </p:par>
                                  <p:par>
                                    <p:cTn id="122" presetID="53" presetClass="entr" presetSubtype="16" fill="hold"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p:cTn id="124" dur="500" fill="hold"/>
                                            <p:tgtEl>
                                              <p:spTgt spid="105"/>
                                            </p:tgtEl>
                                            <p:attrNameLst>
                                              <p:attrName>ppt_w</p:attrName>
                                            </p:attrNameLst>
                                          </p:cBhvr>
                                          <p:tavLst>
                                            <p:tav tm="0">
                                              <p:val>
                                                <p:fltVal val="0"/>
                                              </p:val>
                                            </p:tav>
                                            <p:tav tm="100000">
                                              <p:val>
                                                <p:strVal val="#ppt_w"/>
                                              </p:val>
                                            </p:tav>
                                          </p:tavLst>
                                        </p:anim>
                                        <p:anim calcmode="lin" valueType="num">
                                          <p:cBhvr>
                                            <p:cTn id="125" dur="500" fill="hold"/>
                                            <p:tgtEl>
                                              <p:spTgt spid="105"/>
                                            </p:tgtEl>
                                            <p:attrNameLst>
                                              <p:attrName>ppt_h</p:attrName>
                                            </p:attrNameLst>
                                          </p:cBhvr>
                                          <p:tavLst>
                                            <p:tav tm="0">
                                              <p:val>
                                                <p:fltVal val="0"/>
                                              </p:val>
                                            </p:tav>
                                            <p:tav tm="100000">
                                              <p:val>
                                                <p:strVal val="#ppt_h"/>
                                              </p:val>
                                            </p:tav>
                                          </p:tavLst>
                                        </p:anim>
                                        <p:animEffect transition="in" filter="fade">
                                          <p:cBhvr>
                                            <p:cTn id="126" dur="500"/>
                                            <p:tgtEl>
                                              <p:spTgt spid="105"/>
                                            </p:tgtEl>
                                          </p:cBhvr>
                                        </p:animEffect>
                                      </p:childTnLst>
                                    </p:cTn>
                                  </p:par>
                                </p:childTnLst>
                              </p:cTn>
                            </p:par>
                            <p:par>
                              <p:cTn id="127" fill="hold">
                                <p:stCondLst>
                                  <p:cond delay="9250"/>
                                </p:stCondLst>
                                <p:childTnLst>
                                  <p:par>
                                    <p:cTn id="128" presetID="22" presetClass="entr" presetSubtype="1" fill="hold" nodeType="afterEffect">
                                      <p:stCondLst>
                                        <p:cond delay="0"/>
                                      </p:stCondLst>
                                      <p:childTnLst>
                                        <p:set>
                                          <p:cBhvr>
                                            <p:cTn id="129" dur="1" fill="hold">
                                              <p:stCondLst>
                                                <p:cond delay="0"/>
                                              </p:stCondLst>
                                            </p:cTn>
                                            <p:tgtEl>
                                              <p:spTgt spid="34"/>
                                            </p:tgtEl>
                                            <p:attrNameLst>
                                              <p:attrName>style.visibility</p:attrName>
                                            </p:attrNameLst>
                                          </p:cBhvr>
                                          <p:to>
                                            <p:strVal val="visible"/>
                                          </p:to>
                                        </p:set>
                                        <p:animEffect transition="in" filter="wipe(up)">
                                          <p:cBhvr>
                                            <p:cTn id="130" dur="500"/>
                                            <p:tgtEl>
                                              <p:spTgt spid="34"/>
                                            </p:tgtEl>
                                          </p:cBhvr>
                                        </p:animEffect>
                                      </p:childTnLst>
                                    </p:cTn>
                                  </p:par>
                                  <p:par>
                                    <p:cTn id="131" presetID="22" presetClass="entr" presetSubtype="1" fill="hold" nodeType="withEffect">
                                      <p:stCondLst>
                                        <p:cond delay="0"/>
                                      </p:stCondLst>
                                      <p:childTnLst>
                                        <p:set>
                                          <p:cBhvr>
                                            <p:cTn id="132" dur="1" fill="hold">
                                              <p:stCondLst>
                                                <p:cond delay="0"/>
                                              </p:stCondLst>
                                            </p:cTn>
                                            <p:tgtEl>
                                              <p:spTgt spid="38"/>
                                            </p:tgtEl>
                                            <p:attrNameLst>
                                              <p:attrName>style.visibility</p:attrName>
                                            </p:attrNameLst>
                                          </p:cBhvr>
                                          <p:to>
                                            <p:strVal val="visible"/>
                                          </p:to>
                                        </p:set>
                                        <p:animEffect transition="in" filter="wipe(up)">
                                          <p:cBhvr>
                                            <p:cTn id="133" dur="500"/>
                                            <p:tgtEl>
                                              <p:spTgt spid="38"/>
                                            </p:tgtEl>
                                          </p:cBhvr>
                                        </p:animEffect>
                                      </p:childTnLst>
                                    </p:cTn>
                                  </p:par>
                                  <p:par>
                                    <p:cTn id="134" presetID="22" presetClass="entr" presetSubtype="1" fill="hold" nodeType="withEffect">
                                      <p:stCondLst>
                                        <p:cond delay="0"/>
                                      </p:stCondLst>
                                      <p:childTnLst>
                                        <p:set>
                                          <p:cBhvr>
                                            <p:cTn id="135" dur="1" fill="hold">
                                              <p:stCondLst>
                                                <p:cond delay="0"/>
                                              </p:stCondLst>
                                            </p:cTn>
                                            <p:tgtEl>
                                              <p:spTgt spid="42"/>
                                            </p:tgtEl>
                                            <p:attrNameLst>
                                              <p:attrName>style.visibility</p:attrName>
                                            </p:attrNameLst>
                                          </p:cBhvr>
                                          <p:to>
                                            <p:strVal val="visible"/>
                                          </p:to>
                                        </p:set>
                                        <p:animEffect transition="in" filter="wipe(up)">
                                          <p:cBhvr>
                                            <p:cTn id="136" dur="500"/>
                                            <p:tgtEl>
                                              <p:spTgt spid="42"/>
                                            </p:tgtEl>
                                          </p:cBhvr>
                                        </p:animEffect>
                                      </p:childTnLst>
                                    </p:cTn>
                                  </p:par>
                                  <p:par>
                                    <p:cTn id="137" presetID="22" presetClass="entr" presetSubtype="1"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wipe(up)">
                                          <p:cBhvr>
                                            <p:cTn id="139" dur="500"/>
                                            <p:tgtEl>
                                              <p:spTgt spid="46"/>
                                            </p:tgtEl>
                                          </p:cBhvr>
                                        </p:animEffect>
                                      </p:childTnLst>
                                    </p:cTn>
                                  </p:par>
                                  <p:par>
                                    <p:cTn id="140" presetID="22" presetClass="entr" presetSubtype="1" fill="hold" nodeType="withEffect">
                                      <p:stCondLst>
                                        <p:cond delay="0"/>
                                      </p:stCondLst>
                                      <p:childTnLst>
                                        <p:set>
                                          <p:cBhvr>
                                            <p:cTn id="141" dur="1" fill="hold">
                                              <p:stCondLst>
                                                <p:cond delay="0"/>
                                              </p:stCondLst>
                                            </p:cTn>
                                            <p:tgtEl>
                                              <p:spTgt spid="70"/>
                                            </p:tgtEl>
                                            <p:attrNameLst>
                                              <p:attrName>style.visibility</p:attrName>
                                            </p:attrNameLst>
                                          </p:cBhvr>
                                          <p:to>
                                            <p:strVal val="visible"/>
                                          </p:to>
                                        </p:set>
                                        <p:animEffect transition="in" filter="wipe(up)">
                                          <p:cBhvr>
                                            <p:cTn id="142" dur="500"/>
                                            <p:tgtEl>
                                              <p:spTgt spid="70"/>
                                            </p:tgtEl>
                                          </p:cBhvr>
                                        </p:animEffect>
                                      </p:childTnLst>
                                    </p:cTn>
                                  </p:par>
                                </p:childTnLst>
                              </p:cTn>
                            </p:par>
                            <p:par>
                              <p:cTn id="143" fill="hold">
                                <p:stCondLst>
                                  <p:cond delay="9750"/>
                                </p:stCondLst>
                                <p:childTnLst>
                                  <p:par>
                                    <p:cTn id="144" presetID="16" presetClass="entr" presetSubtype="21" fill="hold" grpId="0" nodeType="afterEffect">
                                      <p:stCondLst>
                                        <p:cond delay="0"/>
                                      </p:stCondLst>
                                      <p:childTnLst>
                                        <p:set>
                                          <p:cBhvr>
                                            <p:cTn id="145" dur="1" fill="hold">
                                              <p:stCondLst>
                                                <p:cond delay="0"/>
                                              </p:stCondLst>
                                            </p:cTn>
                                            <p:tgtEl>
                                              <p:spTgt spid="50"/>
                                            </p:tgtEl>
                                            <p:attrNameLst>
                                              <p:attrName>style.visibility</p:attrName>
                                            </p:attrNameLst>
                                          </p:cBhvr>
                                          <p:to>
                                            <p:strVal val="visible"/>
                                          </p:to>
                                        </p:set>
                                        <p:animEffect transition="in" filter="barn(inVertical)">
                                          <p:cBhvr>
                                            <p:cTn id="146" dur="500"/>
                                            <p:tgtEl>
                                              <p:spTgt spid="50"/>
                                            </p:tgtEl>
                                          </p:cBhvr>
                                        </p:animEffect>
                                      </p:childTnLst>
                                    </p:cTn>
                                  </p:par>
                                  <p:par>
                                    <p:cTn id="147" presetID="16" presetClass="entr" presetSubtype="21" fill="hold" grpId="0" nodeType="withEffect">
                                      <p:stCondLst>
                                        <p:cond delay="0"/>
                                      </p:stCondLst>
                                      <p:childTnLst>
                                        <p:set>
                                          <p:cBhvr>
                                            <p:cTn id="148" dur="1" fill="hold">
                                              <p:stCondLst>
                                                <p:cond delay="0"/>
                                              </p:stCondLst>
                                            </p:cTn>
                                            <p:tgtEl>
                                              <p:spTgt spid="54"/>
                                            </p:tgtEl>
                                            <p:attrNameLst>
                                              <p:attrName>style.visibility</p:attrName>
                                            </p:attrNameLst>
                                          </p:cBhvr>
                                          <p:to>
                                            <p:strVal val="visible"/>
                                          </p:to>
                                        </p:set>
                                        <p:animEffect transition="in" filter="barn(inVertical)">
                                          <p:cBhvr>
                                            <p:cTn id="149" dur="500"/>
                                            <p:tgtEl>
                                              <p:spTgt spid="54"/>
                                            </p:tgtEl>
                                          </p:cBhvr>
                                        </p:animEffect>
                                      </p:childTnLst>
                                    </p:cTn>
                                  </p:par>
                                  <p:par>
                                    <p:cTn id="150" presetID="16" presetClass="entr" presetSubtype="21" fill="hold" grpId="0" nodeType="withEffect">
                                      <p:stCondLst>
                                        <p:cond delay="0"/>
                                      </p:stCondLst>
                                      <p:childTnLst>
                                        <p:set>
                                          <p:cBhvr>
                                            <p:cTn id="151" dur="1" fill="hold">
                                              <p:stCondLst>
                                                <p:cond delay="0"/>
                                              </p:stCondLst>
                                            </p:cTn>
                                            <p:tgtEl>
                                              <p:spTgt spid="58"/>
                                            </p:tgtEl>
                                            <p:attrNameLst>
                                              <p:attrName>style.visibility</p:attrName>
                                            </p:attrNameLst>
                                          </p:cBhvr>
                                          <p:to>
                                            <p:strVal val="visible"/>
                                          </p:to>
                                        </p:set>
                                        <p:animEffect transition="in" filter="barn(inVertical)">
                                          <p:cBhvr>
                                            <p:cTn id="152" dur="500"/>
                                            <p:tgtEl>
                                              <p:spTgt spid="58"/>
                                            </p:tgtEl>
                                          </p:cBhvr>
                                        </p:animEffect>
                                      </p:childTnLst>
                                    </p:cTn>
                                  </p:par>
                                  <p:par>
                                    <p:cTn id="153" presetID="16" presetClass="entr" presetSubtype="21" fill="hold" grpId="0" nodeType="withEffect">
                                      <p:stCondLst>
                                        <p:cond delay="0"/>
                                      </p:stCondLst>
                                      <p:childTnLst>
                                        <p:set>
                                          <p:cBhvr>
                                            <p:cTn id="154" dur="1" fill="hold">
                                              <p:stCondLst>
                                                <p:cond delay="0"/>
                                              </p:stCondLst>
                                            </p:cTn>
                                            <p:tgtEl>
                                              <p:spTgt spid="62"/>
                                            </p:tgtEl>
                                            <p:attrNameLst>
                                              <p:attrName>style.visibility</p:attrName>
                                            </p:attrNameLst>
                                          </p:cBhvr>
                                          <p:to>
                                            <p:strVal val="visible"/>
                                          </p:to>
                                        </p:set>
                                        <p:animEffect transition="in" filter="barn(inVertical)">
                                          <p:cBhvr>
                                            <p:cTn id="155" dur="500"/>
                                            <p:tgtEl>
                                              <p:spTgt spid="62"/>
                                            </p:tgtEl>
                                          </p:cBhvr>
                                        </p:animEffect>
                                      </p:childTnLst>
                                    </p:cTn>
                                  </p:par>
                                  <p:par>
                                    <p:cTn id="156" presetID="16" presetClass="entr" presetSubtype="21" fill="hold" grpId="0" nodeType="withEffect">
                                      <p:stCondLst>
                                        <p:cond delay="0"/>
                                      </p:stCondLst>
                                      <p:childTnLst>
                                        <p:set>
                                          <p:cBhvr>
                                            <p:cTn id="157" dur="1" fill="hold">
                                              <p:stCondLst>
                                                <p:cond delay="0"/>
                                              </p:stCondLst>
                                            </p:cTn>
                                            <p:tgtEl>
                                              <p:spTgt spid="66"/>
                                            </p:tgtEl>
                                            <p:attrNameLst>
                                              <p:attrName>style.visibility</p:attrName>
                                            </p:attrNameLst>
                                          </p:cBhvr>
                                          <p:to>
                                            <p:strVal val="visible"/>
                                          </p:to>
                                        </p:set>
                                        <p:animEffect transition="in" filter="barn(inVertical)">
                                          <p:cBhvr>
                                            <p:cTn id="158" dur="500"/>
                                            <p:tgtEl>
                                              <p:spTgt spid="66"/>
                                            </p:tgtEl>
                                          </p:cBhvr>
                                        </p:animEffect>
                                      </p:childTnLst>
                                    </p:cTn>
                                  </p:par>
                                </p:childTnLst>
                              </p:cTn>
                            </p:par>
                            <p:par>
                              <p:cTn id="159" fill="hold">
                                <p:stCondLst>
                                  <p:cond delay="10250"/>
                                </p:stCondLst>
                                <p:childTnLst>
                                  <p:par>
                                    <p:cTn id="160" presetID="42" presetClass="entr" presetSubtype="0" fill="hold" nodeType="after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500"/>
                                            <p:tgtEl>
                                              <p:spTgt spid="51"/>
                                            </p:tgtEl>
                                          </p:cBhvr>
                                        </p:animEffect>
                                        <p:anim calcmode="lin" valueType="num">
                                          <p:cBhvr>
                                            <p:cTn id="163" dur="500" fill="hold"/>
                                            <p:tgtEl>
                                              <p:spTgt spid="51"/>
                                            </p:tgtEl>
                                            <p:attrNameLst>
                                              <p:attrName>ppt_x</p:attrName>
                                            </p:attrNameLst>
                                          </p:cBhvr>
                                          <p:tavLst>
                                            <p:tav tm="0">
                                              <p:val>
                                                <p:strVal val="#ppt_x"/>
                                              </p:val>
                                            </p:tav>
                                            <p:tav tm="100000">
                                              <p:val>
                                                <p:strVal val="#ppt_x"/>
                                              </p:val>
                                            </p:tav>
                                          </p:tavLst>
                                        </p:anim>
                                        <p:anim calcmode="lin" valueType="num">
                                          <p:cBhvr>
                                            <p:cTn id="164" dur="500" fill="hold"/>
                                            <p:tgtEl>
                                              <p:spTgt spid="51"/>
                                            </p:tgtEl>
                                            <p:attrNameLst>
                                              <p:attrName>ppt_y</p:attrName>
                                            </p:attrNameLst>
                                          </p:cBhvr>
                                          <p:tavLst>
                                            <p:tav tm="0">
                                              <p:val>
                                                <p:strVal val="#ppt_y+.1"/>
                                              </p:val>
                                            </p:tav>
                                            <p:tav tm="100000">
                                              <p:val>
                                                <p:strVal val="#ppt_y"/>
                                              </p:val>
                                            </p:tav>
                                          </p:tavLst>
                                        </p:anim>
                                      </p:childTnLst>
                                    </p:cTn>
                                  </p:par>
                                </p:childTnLst>
                              </p:cTn>
                            </p:par>
                            <p:par>
                              <p:cTn id="165" fill="hold">
                                <p:stCondLst>
                                  <p:cond delay="10750"/>
                                </p:stCondLst>
                                <p:childTnLst>
                                  <p:par>
                                    <p:cTn id="166" presetID="42" presetClass="entr" presetSubtype="0" fill="hold" nodeType="afterEffect">
                                      <p:stCondLst>
                                        <p:cond delay="0"/>
                                      </p:stCondLst>
                                      <p:childTnLst>
                                        <p:set>
                                          <p:cBhvr>
                                            <p:cTn id="167" dur="1" fill="hold">
                                              <p:stCondLst>
                                                <p:cond delay="0"/>
                                              </p:stCondLst>
                                            </p:cTn>
                                            <p:tgtEl>
                                              <p:spTgt spid="55"/>
                                            </p:tgtEl>
                                            <p:attrNameLst>
                                              <p:attrName>style.visibility</p:attrName>
                                            </p:attrNameLst>
                                          </p:cBhvr>
                                          <p:to>
                                            <p:strVal val="visible"/>
                                          </p:to>
                                        </p:set>
                                        <p:animEffect transition="in" filter="fade">
                                          <p:cBhvr>
                                            <p:cTn id="168" dur="500"/>
                                            <p:tgtEl>
                                              <p:spTgt spid="55"/>
                                            </p:tgtEl>
                                          </p:cBhvr>
                                        </p:animEffect>
                                        <p:anim calcmode="lin" valueType="num">
                                          <p:cBhvr>
                                            <p:cTn id="169" dur="500" fill="hold"/>
                                            <p:tgtEl>
                                              <p:spTgt spid="55"/>
                                            </p:tgtEl>
                                            <p:attrNameLst>
                                              <p:attrName>ppt_x</p:attrName>
                                            </p:attrNameLst>
                                          </p:cBhvr>
                                          <p:tavLst>
                                            <p:tav tm="0">
                                              <p:val>
                                                <p:strVal val="#ppt_x"/>
                                              </p:val>
                                            </p:tav>
                                            <p:tav tm="100000">
                                              <p:val>
                                                <p:strVal val="#ppt_x"/>
                                              </p:val>
                                            </p:tav>
                                          </p:tavLst>
                                        </p:anim>
                                        <p:anim calcmode="lin" valueType="num">
                                          <p:cBhvr>
                                            <p:cTn id="170" dur="500" fill="hold"/>
                                            <p:tgtEl>
                                              <p:spTgt spid="55"/>
                                            </p:tgtEl>
                                            <p:attrNameLst>
                                              <p:attrName>ppt_y</p:attrName>
                                            </p:attrNameLst>
                                          </p:cBhvr>
                                          <p:tavLst>
                                            <p:tav tm="0">
                                              <p:val>
                                                <p:strVal val="#ppt_y+.1"/>
                                              </p:val>
                                            </p:tav>
                                            <p:tav tm="100000">
                                              <p:val>
                                                <p:strVal val="#ppt_y"/>
                                              </p:val>
                                            </p:tav>
                                          </p:tavLst>
                                        </p:anim>
                                      </p:childTnLst>
                                    </p:cTn>
                                  </p:par>
                                </p:childTnLst>
                              </p:cTn>
                            </p:par>
                            <p:par>
                              <p:cTn id="171" fill="hold">
                                <p:stCondLst>
                                  <p:cond delay="11250"/>
                                </p:stCondLst>
                                <p:childTnLst>
                                  <p:par>
                                    <p:cTn id="172" presetID="42" presetClass="entr" presetSubtype="0" fill="hold" nodeType="afterEffect">
                                      <p:stCondLst>
                                        <p:cond delay="0"/>
                                      </p:stCondLst>
                                      <p:childTnLst>
                                        <p:set>
                                          <p:cBhvr>
                                            <p:cTn id="173" dur="1" fill="hold">
                                              <p:stCondLst>
                                                <p:cond delay="0"/>
                                              </p:stCondLst>
                                            </p:cTn>
                                            <p:tgtEl>
                                              <p:spTgt spid="59"/>
                                            </p:tgtEl>
                                            <p:attrNameLst>
                                              <p:attrName>style.visibility</p:attrName>
                                            </p:attrNameLst>
                                          </p:cBhvr>
                                          <p:to>
                                            <p:strVal val="visible"/>
                                          </p:to>
                                        </p:set>
                                        <p:animEffect transition="in" filter="fade">
                                          <p:cBhvr>
                                            <p:cTn id="174" dur="500"/>
                                            <p:tgtEl>
                                              <p:spTgt spid="59"/>
                                            </p:tgtEl>
                                          </p:cBhvr>
                                        </p:animEffect>
                                        <p:anim calcmode="lin" valueType="num">
                                          <p:cBhvr>
                                            <p:cTn id="175" dur="500" fill="hold"/>
                                            <p:tgtEl>
                                              <p:spTgt spid="59"/>
                                            </p:tgtEl>
                                            <p:attrNameLst>
                                              <p:attrName>ppt_x</p:attrName>
                                            </p:attrNameLst>
                                          </p:cBhvr>
                                          <p:tavLst>
                                            <p:tav tm="0">
                                              <p:val>
                                                <p:strVal val="#ppt_x"/>
                                              </p:val>
                                            </p:tav>
                                            <p:tav tm="100000">
                                              <p:val>
                                                <p:strVal val="#ppt_x"/>
                                              </p:val>
                                            </p:tav>
                                          </p:tavLst>
                                        </p:anim>
                                        <p:anim calcmode="lin" valueType="num">
                                          <p:cBhvr>
                                            <p:cTn id="176" dur="500" fill="hold"/>
                                            <p:tgtEl>
                                              <p:spTgt spid="59"/>
                                            </p:tgtEl>
                                            <p:attrNameLst>
                                              <p:attrName>ppt_y</p:attrName>
                                            </p:attrNameLst>
                                          </p:cBhvr>
                                          <p:tavLst>
                                            <p:tav tm="0">
                                              <p:val>
                                                <p:strVal val="#ppt_y+.1"/>
                                              </p:val>
                                            </p:tav>
                                            <p:tav tm="100000">
                                              <p:val>
                                                <p:strVal val="#ppt_y"/>
                                              </p:val>
                                            </p:tav>
                                          </p:tavLst>
                                        </p:anim>
                                      </p:childTnLst>
                                    </p:cTn>
                                  </p:par>
                                </p:childTnLst>
                              </p:cTn>
                            </p:par>
                            <p:par>
                              <p:cTn id="177" fill="hold">
                                <p:stCondLst>
                                  <p:cond delay="11750"/>
                                </p:stCondLst>
                                <p:childTnLst>
                                  <p:par>
                                    <p:cTn id="178" presetID="42" presetClass="entr" presetSubtype="0" fill="hold" nodeType="afterEffect">
                                      <p:stCondLst>
                                        <p:cond delay="0"/>
                                      </p:stCondLst>
                                      <p:childTnLst>
                                        <p:set>
                                          <p:cBhvr>
                                            <p:cTn id="179" dur="1" fill="hold">
                                              <p:stCondLst>
                                                <p:cond delay="0"/>
                                              </p:stCondLst>
                                            </p:cTn>
                                            <p:tgtEl>
                                              <p:spTgt spid="63"/>
                                            </p:tgtEl>
                                            <p:attrNameLst>
                                              <p:attrName>style.visibility</p:attrName>
                                            </p:attrNameLst>
                                          </p:cBhvr>
                                          <p:to>
                                            <p:strVal val="visible"/>
                                          </p:to>
                                        </p:set>
                                        <p:animEffect transition="in" filter="fade">
                                          <p:cBhvr>
                                            <p:cTn id="180" dur="500"/>
                                            <p:tgtEl>
                                              <p:spTgt spid="63"/>
                                            </p:tgtEl>
                                          </p:cBhvr>
                                        </p:animEffect>
                                        <p:anim calcmode="lin" valueType="num">
                                          <p:cBhvr>
                                            <p:cTn id="181" dur="500" fill="hold"/>
                                            <p:tgtEl>
                                              <p:spTgt spid="63"/>
                                            </p:tgtEl>
                                            <p:attrNameLst>
                                              <p:attrName>ppt_x</p:attrName>
                                            </p:attrNameLst>
                                          </p:cBhvr>
                                          <p:tavLst>
                                            <p:tav tm="0">
                                              <p:val>
                                                <p:strVal val="#ppt_x"/>
                                              </p:val>
                                            </p:tav>
                                            <p:tav tm="100000">
                                              <p:val>
                                                <p:strVal val="#ppt_x"/>
                                              </p:val>
                                            </p:tav>
                                          </p:tavLst>
                                        </p:anim>
                                        <p:anim calcmode="lin" valueType="num">
                                          <p:cBhvr>
                                            <p:cTn id="182" dur="500" fill="hold"/>
                                            <p:tgtEl>
                                              <p:spTgt spid="63"/>
                                            </p:tgtEl>
                                            <p:attrNameLst>
                                              <p:attrName>ppt_y</p:attrName>
                                            </p:attrNameLst>
                                          </p:cBhvr>
                                          <p:tavLst>
                                            <p:tav tm="0">
                                              <p:val>
                                                <p:strVal val="#ppt_y+.1"/>
                                              </p:val>
                                            </p:tav>
                                            <p:tav tm="100000">
                                              <p:val>
                                                <p:strVal val="#ppt_y"/>
                                              </p:val>
                                            </p:tav>
                                          </p:tavLst>
                                        </p:anim>
                                      </p:childTnLst>
                                    </p:cTn>
                                  </p:par>
                                </p:childTnLst>
                              </p:cTn>
                            </p:par>
                            <p:par>
                              <p:cTn id="183" fill="hold">
                                <p:stCondLst>
                                  <p:cond delay="12250"/>
                                </p:stCondLst>
                                <p:childTnLst>
                                  <p:par>
                                    <p:cTn id="184" presetID="42" presetClass="entr" presetSubtype="0" fill="hold" nodeType="afterEffect">
                                      <p:stCondLst>
                                        <p:cond delay="0"/>
                                      </p:stCondLst>
                                      <p:childTnLst>
                                        <p:set>
                                          <p:cBhvr>
                                            <p:cTn id="185" dur="1" fill="hold">
                                              <p:stCondLst>
                                                <p:cond delay="0"/>
                                              </p:stCondLst>
                                            </p:cTn>
                                            <p:tgtEl>
                                              <p:spTgt spid="67"/>
                                            </p:tgtEl>
                                            <p:attrNameLst>
                                              <p:attrName>style.visibility</p:attrName>
                                            </p:attrNameLst>
                                          </p:cBhvr>
                                          <p:to>
                                            <p:strVal val="visible"/>
                                          </p:to>
                                        </p:set>
                                        <p:animEffect transition="in" filter="fade">
                                          <p:cBhvr>
                                            <p:cTn id="186" dur="500"/>
                                            <p:tgtEl>
                                              <p:spTgt spid="67"/>
                                            </p:tgtEl>
                                          </p:cBhvr>
                                        </p:animEffect>
                                        <p:anim calcmode="lin" valueType="num">
                                          <p:cBhvr>
                                            <p:cTn id="187" dur="500" fill="hold"/>
                                            <p:tgtEl>
                                              <p:spTgt spid="67"/>
                                            </p:tgtEl>
                                            <p:attrNameLst>
                                              <p:attrName>ppt_x</p:attrName>
                                            </p:attrNameLst>
                                          </p:cBhvr>
                                          <p:tavLst>
                                            <p:tav tm="0">
                                              <p:val>
                                                <p:strVal val="#ppt_x"/>
                                              </p:val>
                                            </p:tav>
                                            <p:tav tm="100000">
                                              <p:val>
                                                <p:strVal val="#ppt_x"/>
                                              </p:val>
                                            </p:tav>
                                          </p:tavLst>
                                        </p:anim>
                                        <p:anim calcmode="lin" valueType="num">
                                          <p:cBhvr>
                                            <p:cTn id="188" dur="500" fill="hold"/>
                                            <p:tgtEl>
                                              <p:spTgt spid="67"/>
                                            </p:tgtEl>
                                            <p:attrNameLst>
                                              <p:attrName>ppt_y</p:attrName>
                                            </p:attrNameLst>
                                          </p:cBhvr>
                                          <p:tavLst>
                                            <p:tav tm="0">
                                              <p:val>
                                                <p:strVal val="#ppt_y+.1"/>
                                              </p:val>
                                            </p:tav>
                                            <p:tav tm="100000">
                                              <p:val>
                                                <p:strVal val="#ppt_y"/>
                                              </p:val>
                                            </p:tav>
                                          </p:tavLst>
                                        </p:anim>
                                      </p:childTnLst>
                                    </p:cTn>
                                  </p:par>
                                </p:childTnLst>
                              </p:cTn>
                            </p:par>
                            <p:par>
                              <p:cTn id="189" fill="hold">
                                <p:stCondLst>
                                  <p:cond delay="12750"/>
                                </p:stCondLst>
                                <p:childTnLst>
                                  <p:par>
                                    <p:cTn id="190" presetID="14" presetClass="entr" presetSubtype="10" fill="hold" grpId="0" nodeType="afterEffect">
                                      <p:stCondLst>
                                        <p:cond delay="0"/>
                                      </p:stCondLst>
                                      <p:childTnLst>
                                        <p:set>
                                          <p:cBhvr>
                                            <p:cTn id="191" dur="1" fill="hold">
                                              <p:stCondLst>
                                                <p:cond delay="0"/>
                                              </p:stCondLst>
                                            </p:cTn>
                                            <p:tgtEl>
                                              <p:spTgt spid="114"/>
                                            </p:tgtEl>
                                            <p:attrNameLst>
                                              <p:attrName>style.visibility</p:attrName>
                                            </p:attrNameLst>
                                          </p:cBhvr>
                                          <p:to>
                                            <p:strVal val="visible"/>
                                          </p:to>
                                        </p:set>
                                        <p:animEffect transition="in" filter="randombar(horizontal)">
                                          <p:cBhvr>
                                            <p:cTn id="192" dur="500"/>
                                            <p:tgtEl>
                                              <p:spTgt spid="114"/>
                                            </p:tgtEl>
                                          </p:cBhvr>
                                        </p:animEffect>
                                      </p:childTnLst>
                                    </p:cTn>
                                  </p:par>
                                  <p:par>
                                    <p:cTn id="193" presetID="14" presetClass="entr" presetSubtype="10" fill="hold" grpId="0" nodeType="withEffect">
                                      <p:stCondLst>
                                        <p:cond delay="0"/>
                                      </p:stCondLst>
                                      <p:childTnLst>
                                        <p:set>
                                          <p:cBhvr>
                                            <p:cTn id="194" dur="1" fill="hold">
                                              <p:stCondLst>
                                                <p:cond delay="0"/>
                                              </p:stCondLst>
                                            </p:cTn>
                                            <p:tgtEl>
                                              <p:spTgt spid="115"/>
                                            </p:tgtEl>
                                            <p:attrNameLst>
                                              <p:attrName>style.visibility</p:attrName>
                                            </p:attrNameLst>
                                          </p:cBhvr>
                                          <p:to>
                                            <p:strVal val="visible"/>
                                          </p:to>
                                        </p:set>
                                        <p:animEffect transition="in" filter="randombar(horizontal)">
                                          <p:cBhvr>
                                            <p:cTn id="195" dur="500"/>
                                            <p:tgtEl>
                                              <p:spTgt spid="115"/>
                                            </p:tgtEl>
                                          </p:cBhvr>
                                        </p:animEffect>
                                      </p:childTnLst>
                                    </p:cTn>
                                  </p:par>
                                  <p:par>
                                    <p:cTn id="196" presetID="14" presetClass="entr" presetSubtype="10" fill="hold" grpId="0" nodeType="withEffect">
                                      <p:stCondLst>
                                        <p:cond delay="0"/>
                                      </p:stCondLst>
                                      <p:childTnLst>
                                        <p:set>
                                          <p:cBhvr>
                                            <p:cTn id="197" dur="1" fill="hold">
                                              <p:stCondLst>
                                                <p:cond delay="0"/>
                                              </p:stCondLst>
                                            </p:cTn>
                                            <p:tgtEl>
                                              <p:spTgt spid="116"/>
                                            </p:tgtEl>
                                            <p:attrNameLst>
                                              <p:attrName>style.visibility</p:attrName>
                                            </p:attrNameLst>
                                          </p:cBhvr>
                                          <p:to>
                                            <p:strVal val="visible"/>
                                          </p:to>
                                        </p:set>
                                        <p:animEffect transition="in" filter="randombar(horizontal)">
                                          <p:cBhvr>
                                            <p:cTn id="198" dur="500"/>
                                            <p:tgtEl>
                                              <p:spTgt spid="116"/>
                                            </p:tgtEl>
                                          </p:cBhvr>
                                        </p:animEffect>
                                      </p:childTnLst>
                                    </p:cTn>
                                  </p:par>
                                  <p:par>
                                    <p:cTn id="199" presetID="14" presetClass="entr" presetSubtype="10" fill="hold" grpId="0" nodeType="withEffect">
                                      <p:stCondLst>
                                        <p:cond delay="0"/>
                                      </p:stCondLst>
                                      <p:childTnLst>
                                        <p:set>
                                          <p:cBhvr>
                                            <p:cTn id="200" dur="1" fill="hold">
                                              <p:stCondLst>
                                                <p:cond delay="0"/>
                                              </p:stCondLst>
                                            </p:cTn>
                                            <p:tgtEl>
                                              <p:spTgt spid="117"/>
                                            </p:tgtEl>
                                            <p:attrNameLst>
                                              <p:attrName>style.visibility</p:attrName>
                                            </p:attrNameLst>
                                          </p:cBhvr>
                                          <p:to>
                                            <p:strVal val="visible"/>
                                          </p:to>
                                        </p:set>
                                        <p:animEffect transition="in" filter="randombar(horizontal)">
                                          <p:cBhvr>
                                            <p:cTn id="201" dur="500"/>
                                            <p:tgtEl>
                                              <p:spTgt spid="117"/>
                                            </p:tgtEl>
                                          </p:cBhvr>
                                        </p:animEffect>
                                      </p:childTnLst>
                                    </p:cTn>
                                  </p:par>
                                  <p:par>
                                    <p:cTn id="202" presetID="14" presetClass="entr" presetSubtype="10" fill="hold" grpId="0" nodeType="withEffect">
                                      <p:stCondLst>
                                        <p:cond delay="0"/>
                                      </p:stCondLst>
                                      <p:childTnLst>
                                        <p:set>
                                          <p:cBhvr>
                                            <p:cTn id="203" dur="1" fill="hold">
                                              <p:stCondLst>
                                                <p:cond delay="0"/>
                                              </p:stCondLst>
                                            </p:cTn>
                                            <p:tgtEl>
                                              <p:spTgt spid="118"/>
                                            </p:tgtEl>
                                            <p:attrNameLst>
                                              <p:attrName>style.visibility</p:attrName>
                                            </p:attrNameLst>
                                          </p:cBhvr>
                                          <p:to>
                                            <p:strVal val="visible"/>
                                          </p:to>
                                        </p:set>
                                        <p:animEffect transition="in" filter="randombar(horizontal)">
                                          <p:cBhvr>
                                            <p:cTn id="204"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7" grpId="0" animBg="1"/>
          <p:bldP spid="18" grpId="0" animBg="1"/>
          <p:bldP spid="19" grpId="0" animBg="1"/>
          <p:bldP spid="20" grpId="0" animBg="1"/>
          <p:bldP spid="21" grpId="0" animBg="1"/>
          <p:bldP spid="22" grpId="0"/>
          <p:bldP spid="23" grpId="0"/>
          <p:bldP spid="24" grpId="0"/>
          <p:bldP spid="25" grpId="0"/>
          <p:bldP spid="26" grpId="0"/>
          <p:bldP spid="27" grpId="0" animBg="1"/>
          <p:bldP spid="28" grpId="0" animBg="1"/>
          <p:bldP spid="29" grpId="0" animBg="1"/>
          <p:bldP spid="30" grpId="0" animBg="1"/>
          <p:bldP spid="31" grpId="0" animBg="1"/>
          <p:bldP spid="50" grpId="0" animBg="1"/>
          <p:bldP spid="54" grpId="0" animBg="1"/>
          <p:bldP spid="58" grpId="0" animBg="1"/>
          <p:bldP spid="62" grpId="0" animBg="1"/>
          <p:bldP spid="66" grpId="0" animBg="1"/>
          <p:bldP spid="114" grpId="0"/>
          <p:bldP spid="115" grpId="0"/>
          <p:bldP spid="116" grpId="0"/>
          <p:bldP spid="117" grpId="0"/>
          <p:bldP spid="11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FFB850"/>
                </a:solidFill>
                <a:latin typeface="微软雅黑" panose="020B0503020204020204" pitchFamily="34" charset="-122"/>
                <a:ea typeface="微软雅黑" panose="020B0503020204020204" pitchFamily="34" charset="-122"/>
              </a:rPr>
              <a:t>单击添加标题</a:t>
            </a:r>
            <a:endParaRPr lang="en-US" altLang="zh-CN" sz="1500" b="1" dirty="0">
              <a:solidFill>
                <a:srgbClr val="FFB85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620300" y="1106491"/>
            <a:ext cx="5903400" cy="3609461"/>
            <a:chOff x="2160400" y="1180046"/>
            <a:chExt cx="7871200" cy="4812615"/>
          </a:xfrm>
        </p:grpSpPr>
        <p:sp>
          <p:nvSpPr>
            <p:cNvPr id="15" name="圆角矩形 14"/>
            <p:cNvSpPr/>
            <p:nvPr/>
          </p:nvSpPr>
          <p:spPr>
            <a:xfrm>
              <a:off x="2160400" y="1180046"/>
              <a:ext cx="7871200" cy="4812615"/>
            </a:xfrm>
            <a:prstGeom prst="roundRect">
              <a:avLst>
                <a:gd name="adj" fmla="val 7483"/>
              </a:avLst>
            </a:prstGeom>
            <a:solidFill>
              <a:schemeClr val="bg1">
                <a:lumMod val="8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6" name="图片 1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H="1">
              <a:off x="2465127" y="1232748"/>
              <a:ext cx="7218148" cy="157893"/>
            </a:xfrm>
            <a:prstGeom prst="rect">
              <a:avLst/>
            </a:prstGeom>
          </p:spPr>
        </p:pic>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H="1" flipV="1">
              <a:off x="2465127" y="5759485"/>
              <a:ext cx="7218148" cy="157893"/>
            </a:xfrm>
            <a:prstGeom prst="rect">
              <a:avLst/>
            </a:prstGeom>
          </p:spPr>
        </p:pic>
      </p:grpSp>
      <p:grpSp>
        <p:nvGrpSpPr>
          <p:cNvPr id="18" name="组合 17"/>
          <p:cNvGrpSpPr/>
          <p:nvPr/>
        </p:nvGrpSpPr>
        <p:grpSpPr>
          <a:xfrm>
            <a:off x="1661957" y="1147289"/>
            <a:ext cx="1455619" cy="3514403"/>
            <a:chOff x="2215942" y="1234443"/>
            <a:chExt cx="1940825" cy="4685871"/>
          </a:xfrm>
        </p:grpSpPr>
        <p:sp>
          <p:nvSpPr>
            <p:cNvPr id="19" name="同侧圆角矩形 18"/>
            <p:cNvSpPr/>
            <p:nvPr/>
          </p:nvSpPr>
          <p:spPr>
            <a:xfrm rot="16200000">
              <a:off x="843021" y="2607364"/>
              <a:ext cx="4685871" cy="1940029"/>
            </a:xfrm>
            <a:prstGeom prst="round2SameRect">
              <a:avLst/>
            </a:prstGeom>
            <a:solidFill>
              <a:srgbClr val="FFB850"/>
            </a:solidFill>
            <a:ln>
              <a:noFill/>
            </a:ln>
            <a:effectLst>
              <a:innerShdw blurRad="127000" dist="38100" dir="162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0" name="图片 19"/>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16200000">
              <a:off x="1368821" y="3690578"/>
              <a:ext cx="1798129" cy="102730"/>
            </a:xfrm>
            <a:prstGeom prst="rect">
              <a:avLst/>
            </a:prstGeom>
          </p:spPr>
        </p:pic>
        <p:pic>
          <p:nvPicPr>
            <p:cNvPr id="21" name="图片 20"/>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rot="5400000" flipH="1">
              <a:off x="1738001" y="3499529"/>
              <a:ext cx="4663885" cy="173647"/>
            </a:xfrm>
            <a:prstGeom prst="rect">
              <a:avLst/>
            </a:prstGeom>
          </p:spPr>
        </p:pic>
      </p:grpSp>
      <p:grpSp>
        <p:nvGrpSpPr>
          <p:cNvPr id="22" name="组合 21"/>
          <p:cNvGrpSpPr/>
          <p:nvPr/>
        </p:nvGrpSpPr>
        <p:grpSpPr>
          <a:xfrm>
            <a:off x="3116979" y="1147286"/>
            <a:ext cx="1456328" cy="3514406"/>
            <a:chOff x="4155972" y="1234440"/>
            <a:chExt cx="1941770" cy="4685874"/>
          </a:xfrm>
        </p:grpSpPr>
        <p:sp>
          <p:nvSpPr>
            <p:cNvPr id="23" name="同侧圆角矩形 22"/>
            <p:cNvSpPr/>
            <p:nvPr/>
          </p:nvSpPr>
          <p:spPr>
            <a:xfrm rot="16200000">
              <a:off x="2783050" y="2607362"/>
              <a:ext cx="4685874" cy="1940029"/>
            </a:xfrm>
            <a:prstGeom prst="round2SameRect">
              <a:avLst>
                <a:gd name="adj1" fmla="val 0"/>
                <a:gd name="adj2" fmla="val 0"/>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4" name="图片 23"/>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rot="5400000" flipH="1">
              <a:off x="3678976" y="3499529"/>
              <a:ext cx="4663885" cy="173647"/>
            </a:xfrm>
            <a:prstGeom prst="rect">
              <a:avLst/>
            </a:prstGeom>
          </p:spPr>
        </p:pic>
      </p:grpSp>
      <p:grpSp>
        <p:nvGrpSpPr>
          <p:cNvPr id="25" name="组合 24"/>
          <p:cNvGrpSpPr/>
          <p:nvPr/>
        </p:nvGrpSpPr>
        <p:grpSpPr>
          <a:xfrm>
            <a:off x="4572003" y="1147286"/>
            <a:ext cx="1455022" cy="3514406"/>
            <a:chOff x="6096003" y="1234440"/>
            <a:chExt cx="1940029" cy="4685874"/>
          </a:xfrm>
        </p:grpSpPr>
        <p:sp>
          <p:nvSpPr>
            <p:cNvPr id="26" name="同侧圆角矩形 25"/>
            <p:cNvSpPr/>
            <p:nvPr/>
          </p:nvSpPr>
          <p:spPr>
            <a:xfrm rot="16200000">
              <a:off x="4723081" y="2607362"/>
              <a:ext cx="4685874" cy="1940029"/>
            </a:xfrm>
            <a:prstGeom prst="round2SameRect">
              <a:avLst>
                <a:gd name="adj1" fmla="val 0"/>
                <a:gd name="adj2" fmla="val 0"/>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7" name="图片 26"/>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rot="5400000" flipH="1">
              <a:off x="5617165" y="3499529"/>
              <a:ext cx="4663885" cy="173647"/>
            </a:xfrm>
            <a:prstGeom prst="rect">
              <a:avLst/>
            </a:prstGeom>
          </p:spPr>
        </p:pic>
      </p:grpSp>
      <p:grpSp>
        <p:nvGrpSpPr>
          <p:cNvPr id="28" name="组合 27"/>
          <p:cNvGrpSpPr/>
          <p:nvPr/>
        </p:nvGrpSpPr>
        <p:grpSpPr>
          <a:xfrm>
            <a:off x="6027023" y="1147289"/>
            <a:ext cx="1455022" cy="3514404"/>
            <a:chOff x="8036030" y="1234443"/>
            <a:chExt cx="1940029" cy="4685872"/>
          </a:xfrm>
        </p:grpSpPr>
        <p:sp>
          <p:nvSpPr>
            <p:cNvPr id="29" name="同侧圆角矩形 28"/>
            <p:cNvSpPr/>
            <p:nvPr/>
          </p:nvSpPr>
          <p:spPr>
            <a:xfrm rot="5400000" flipH="1">
              <a:off x="6663109" y="2607364"/>
              <a:ext cx="4685872" cy="1940029"/>
            </a:xfrm>
            <a:prstGeom prst="round2Same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0" name="图片 29"/>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rot="5400000" flipH="1">
              <a:off x="7553966" y="3499529"/>
              <a:ext cx="4663885" cy="173647"/>
            </a:xfrm>
            <a:prstGeom prst="rect">
              <a:avLst/>
            </a:prstGeom>
          </p:spPr>
        </p:pic>
      </p:grpSp>
      <p:grpSp>
        <p:nvGrpSpPr>
          <p:cNvPr id="31" name="组合 30"/>
          <p:cNvGrpSpPr/>
          <p:nvPr/>
        </p:nvGrpSpPr>
        <p:grpSpPr>
          <a:xfrm>
            <a:off x="2035066" y="2245609"/>
            <a:ext cx="708803" cy="1429574"/>
            <a:chOff x="2713421" y="2698869"/>
            <a:chExt cx="945071" cy="1906099"/>
          </a:xfrm>
        </p:grpSpPr>
        <p:sp>
          <p:nvSpPr>
            <p:cNvPr id="32" name="任意多边形 31"/>
            <p:cNvSpPr/>
            <p:nvPr/>
          </p:nvSpPr>
          <p:spPr>
            <a:xfrm flipV="1">
              <a:off x="2892549" y="418689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FDBA7"/>
                </a:gs>
                <a:gs pos="52000">
                  <a:srgbClr val="FFC46D"/>
                </a:gs>
              </a:gsLst>
              <a:lin ang="2040000" scaled="0"/>
            </a:grad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任意多边形 32"/>
            <p:cNvSpPr/>
            <p:nvPr/>
          </p:nvSpPr>
          <p:spPr>
            <a:xfrm>
              <a:off x="2713421" y="269886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FDBA7"/>
                </a:gs>
                <a:gs pos="52000">
                  <a:srgbClr val="FFC46D"/>
                </a:gs>
              </a:gsLst>
              <a:lin ang="2040000" scaled="0"/>
            </a:grad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4" name="组合 33"/>
          <p:cNvGrpSpPr/>
          <p:nvPr/>
        </p:nvGrpSpPr>
        <p:grpSpPr>
          <a:xfrm>
            <a:off x="1725686" y="3728907"/>
            <a:ext cx="1335350" cy="895929"/>
            <a:chOff x="5813057" y="1493091"/>
            <a:chExt cx="1780467" cy="1194572"/>
          </a:xfrm>
        </p:grpSpPr>
        <p:sp>
          <p:nvSpPr>
            <p:cNvPr id="35" name="文本框 34"/>
            <p:cNvSpPr txBox="1"/>
            <p:nvPr/>
          </p:nvSpPr>
          <p:spPr>
            <a:xfrm>
              <a:off x="5813057" y="1493091"/>
              <a:ext cx="1780467" cy="430886"/>
            </a:xfrm>
            <a:prstGeom prst="rect">
              <a:avLst/>
            </a:prstGeom>
            <a:noFill/>
          </p:spPr>
          <p:txBody>
            <a:bodyPr wrap="square" rtlCol="0">
              <a:spAutoFit/>
            </a:bodyPr>
            <a:lstStyle/>
            <a:p>
              <a:r>
                <a:rPr lang="zh-CN" altLang="en-US" sz="15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6" name="文本框 35"/>
            <p:cNvSpPr txBox="1"/>
            <p:nvPr/>
          </p:nvSpPr>
          <p:spPr>
            <a:xfrm>
              <a:off x="5831394" y="1802806"/>
              <a:ext cx="1704572" cy="884857"/>
            </a:xfrm>
            <a:prstGeom prst="rect">
              <a:avLst/>
            </a:prstGeom>
            <a:noFill/>
          </p:spPr>
          <p:txBody>
            <a:bodyPr wrap="square" rtlCol="0">
              <a:spAutoFit/>
            </a:bodyPr>
            <a:lstStyle/>
            <a:p>
              <a:pPr>
                <a:lnSpc>
                  <a:spcPct val="150000"/>
                </a:lnSpc>
              </a:pPr>
              <a:r>
                <a:rPr lang="zh-CN" altLang="en-US" sz="825"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7" name="组合 36"/>
          <p:cNvGrpSpPr/>
          <p:nvPr/>
        </p:nvGrpSpPr>
        <p:grpSpPr>
          <a:xfrm>
            <a:off x="3485795" y="2113211"/>
            <a:ext cx="708803" cy="1429574"/>
            <a:chOff x="4647726" y="2522339"/>
            <a:chExt cx="945071" cy="1906099"/>
          </a:xfrm>
        </p:grpSpPr>
        <p:sp>
          <p:nvSpPr>
            <p:cNvPr id="38" name="任意多边形 37"/>
            <p:cNvSpPr/>
            <p:nvPr/>
          </p:nvSpPr>
          <p:spPr>
            <a:xfrm flipV="1">
              <a:off x="4826854" y="401036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44ECFE"/>
                </a:gs>
                <a:gs pos="52000">
                  <a:srgbClr val="01D3E9"/>
                </a:gs>
              </a:gsLst>
              <a:lin ang="2040000" scaled="0"/>
            </a:grad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任意多边形 38"/>
            <p:cNvSpPr/>
            <p:nvPr/>
          </p:nvSpPr>
          <p:spPr>
            <a:xfrm>
              <a:off x="4647726" y="252233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44ECFE"/>
                </a:gs>
                <a:gs pos="52000">
                  <a:srgbClr val="01D3E9"/>
                </a:gs>
              </a:gsLst>
              <a:lin ang="2040000" scaled="0"/>
            </a:grad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0" name="组合 39"/>
          <p:cNvGrpSpPr/>
          <p:nvPr/>
        </p:nvGrpSpPr>
        <p:grpSpPr>
          <a:xfrm>
            <a:off x="3176415" y="3596509"/>
            <a:ext cx="1335350" cy="895929"/>
            <a:chOff x="5813057" y="1493091"/>
            <a:chExt cx="1780467" cy="1194572"/>
          </a:xfrm>
        </p:grpSpPr>
        <p:sp>
          <p:nvSpPr>
            <p:cNvPr id="41" name="文本框 40"/>
            <p:cNvSpPr txBox="1"/>
            <p:nvPr/>
          </p:nvSpPr>
          <p:spPr>
            <a:xfrm>
              <a:off x="5813057" y="1493091"/>
              <a:ext cx="1780467" cy="430886"/>
            </a:xfrm>
            <a:prstGeom prst="rect">
              <a:avLst/>
            </a:prstGeom>
            <a:noFill/>
          </p:spPr>
          <p:txBody>
            <a:bodyPr wrap="square" rtlCol="0">
              <a:spAutoFit/>
            </a:bodyPr>
            <a:lstStyle/>
            <a:p>
              <a:r>
                <a:rPr lang="zh-CN" altLang="en-US" sz="15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2" name="文本框 41"/>
            <p:cNvSpPr txBox="1"/>
            <p:nvPr/>
          </p:nvSpPr>
          <p:spPr>
            <a:xfrm>
              <a:off x="5831394" y="1802806"/>
              <a:ext cx="1704572" cy="884857"/>
            </a:xfrm>
            <a:prstGeom prst="rect">
              <a:avLst/>
            </a:prstGeom>
            <a:noFill/>
          </p:spPr>
          <p:txBody>
            <a:bodyPr wrap="square" rtlCol="0">
              <a:spAutoFit/>
            </a:bodyPr>
            <a:lstStyle/>
            <a:p>
              <a:pPr>
                <a:lnSpc>
                  <a:spcPct val="150000"/>
                </a:lnSpc>
              </a:pPr>
              <a:r>
                <a:rPr lang="zh-CN" altLang="en-US" sz="825"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3" name="组合 42"/>
          <p:cNvGrpSpPr/>
          <p:nvPr/>
        </p:nvGrpSpPr>
        <p:grpSpPr>
          <a:xfrm>
            <a:off x="4943603" y="1958906"/>
            <a:ext cx="708803" cy="1429574"/>
            <a:chOff x="6591470" y="2316599"/>
            <a:chExt cx="945071" cy="1906099"/>
          </a:xfrm>
        </p:grpSpPr>
        <p:sp>
          <p:nvSpPr>
            <p:cNvPr id="44" name="任意多边形 43"/>
            <p:cNvSpPr/>
            <p:nvPr/>
          </p:nvSpPr>
          <p:spPr>
            <a:xfrm flipV="1">
              <a:off x="6770598" y="380462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5C1C1"/>
                </a:gs>
                <a:gs pos="52000">
                  <a:srgbClr val="EF9B9B"/>
                </a:gs>
              </a:gsLst>
              <a:lin ang="2040000" scaled="0"/>
            </a:grad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任意多边形 44"/>
            <p:cNvSpPr/>
            <p:nvPr/>
          </p:nvSpPr>
          <p:spPr>
            <a:xfrm>
              <a:off x="6591470" y="231659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5C1C1"/>
                </a:gs>
                <a:gs pos="52000">
                  <a:srgbClr val="EF9B9B"/>
                </a:gs>
              </a:gsLst>
              <a:lin ang="2040000" scaled="0"/>
            </a:grad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6" name="组合 45"/>
          <p:cNvGrpSpPr/>
          <p:nvPr/>
        </p:nvGrpSpPr>
        <p:grpSpPr>
          <a:xfrm>
            <a:off x="4634223" y="3442204"/>
            <a:ext cx="1335350" cy="895929"/>
            <a:chOff x="5813057" y="1493091"/>
            <a:chExt cx="1780467" cy="1194572"/>
          </a:xfrm>
        </p:grpSpPr>
        <p:sp>
          <p:nvSpPr>
            <p:cNvPr id="47" name="文本框 46"/>
            <p:cNvSpPr txBox="1"/>
            <p:nvPr/>
          </p:nvSpPr>
          <p:spPr>
            <a:xfrm>
              <a:off x="5813057" y="1493091"/>
              <a:ext cx="1780467" cy="430886"/>
            </a:xfrm>
            <a:prstGeom prst="rect">
              <a:avLst/>
            </a:prstGeom>
            <a:noFill/>
          </p:spPr>
          <p:txBody>
            <a:bodyPr wrap="square" rtlCol="0">
              <a:spAutoFit/>
            </a:bodyPr>
            <a:lstStyle/>
            <a:p>
              <a:r>
                <a:rPr lang="zh-CN" altLang="en-US" sz="15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5831394" y="1802806"/>
              <a:ext cx="1704572" cy="884857"/>
            </a:xfrm>
            <a:prstGeom prst="rect">
              <a:avLst/>
            </a:prstGeom>
            <a:noFill/>
          </p:spPr>
          <p:txBody>
            <a:bodyPr wrap="square" rtlCol="0">
              <a:spAutoFit/>
            </a:bodyPr>
            <a:lstStyle/>
            <a:p>
              <a:pPr>
                <a:lnSpc>
                  <a:spcPct val="150000"/>
                </a:lnSpc>
              </a:pPr>
              <a:r>
                <a:rPr lang="zh-CN" altLang="en-US" sz="825"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9" name="组合 48"/>
          <p:cNvGrpSpPr/>
          <p:nvPr/>
        </p:nvGrpSpPr>
        <p:grpSpPr>
          <a:xfrm>
            <a:off x="6392990" y="1788885"/>
            <a:ext cx="708803" cy="1429574"/>
            <a:chOff x="8523986" y="2089904"/>
            <a:chExt cx="945071" cy="1906099"/>
          </a:xfrm>
        </p:grpSpPr>
        <p:sp>
          <p:nvSpPr>
            <p:cNvPr id="50" name="任意多边形 49"/>
            <p:cNvSpPr/>
            <p:nvPr/>
          </p:nvSpPr>
          <p:spPr>
            <a:xfrm flipV="1">
              <a:off x="8703114" y="3577926"/>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B489C5"/>
                </a:gs>
                <a:gs pos="52000">
                  <a:srgbClr val="9B62B2"/>
                </a:gs>
              </a:gsLst>
              <a:lin ang="2040000" scaled="0"/>
            </a:grad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任意多边形 50"/>
            <p:cNvSpPr/>
            <p:nvPr/>
          </p:nvSpPr>
          <p:spPr>
            <a:xfrm>
              <a:off x="8523986" y="2089904"/>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B489C5"/>
                </a:gs>
                <a:gs pos="52000">
                  <a:srgbClr val="9B62B2"/>
                </a:gs>
              </a:gsLst>
              <a:lin ang="2040000" scaled="0"/>
            </a:grad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2" name="组合 51"/>
          <p:cNvGrpSpPr/>
          <p:nvPr/>
        </p:nvGrpSpPr>
        <p:grpSpPr>
          <a:xfrm>
            <a:off x="6083610" y="3272183"/>
            <a:ext cx="1335350" cy="895929"/>
            <a:chOff x="5813057" y="1493091"/>
            <a:chExt cx="1780467" cy="1194572"/>
          </a:xfrm>
        </p:grpSpPr>
        <p:sp>
          <p:nvSpPr>
            <p:cNvPr id="53" name="文本框 52"/>
            <p:cNvSpPr txBox="1"/>
            <p:nvPr/>
          </p:nvSpPr>
          <p:spPr>
            <a:xfrm>
              <a:off x="5813057" y="1493091"/>
              <a:ext cx="1780467" cy="430886"/>
            </a:xfrm>
            <a:prstGeom prst="rect">
              <a:avLst/>
            </a:prstGeom>
            <a:noFill/>
          </p:spPr>
          <p:txBody>
            <a:bodyPr wrap="square" rtlCol="0">
              <a:spAutoFit/>
            </a:bodyPr>
            <a:lstStyle/>
            <a:p>
              <a:r>
                <a:rPr lang="zh-CN" altLang="en-US" sz="15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5831394" y="1802806"/>
              <a:ext cx="1704572" cy="884857"/>
            </a:xfrm>
            <a:prstGeom prst="rect">
              <a:avLst/>
            </a:prstGeom>
            <a:noFill/>
          </p:spPr>
          <p:txBody>
            <a:bodyPr wrap="square" rtlCol="0">
              <a:spAutoFit/>
            </a:bodyPr>
            <a:lstStyle/>
            <a:p>
              <a:pPr>
                <a:lnSpc>
                  <a:spcPct val="150000"/>
                </a:lnSpc>
              </a:pPr>
              <a:r>
                <a:rPr lang="zh-CN" altLang="en-US" sz="825"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5" name="组合 54"/>
          <p:cNvGrpSpPr/>
          <p:nvPr/>
        </p:nvGrpSpPr>
        <p:grpSpPr>
          <a:xfrm>
            <a:off x="1661956" y="2634548"/>
            <a:ext cx="1455023" cy="820170"/>
            <a:chOff x="2215941" y="3217456"/>
            <a:chExt cx="1940030" cy="1093560"/>
          </a:xfrm>
        </p:grpSpPr>
        <p:sp>
          <p:nvSpPr>
            <p:cNvPr id="56" name="矩形 55"/>
            <p:cNvSpPr/>
            <p:nvPr/>
          </p:nvSpPr>
          <p:spPr>
            <a:xfrm>
              <a:off x="2215941" y="321745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文本框 56"/>
            <p:cNvSpPr txBox="1"/>
            <p:nvPr/>
          </p:nvSpPr>
          <p:spPr>
            <a:xfrm>
              <a:off x="2649768" y="3448531"/>
              <a:ext cx="1000117" cy="677108"/>
            </a:xfrm>
            <a:prstGeom prst="rect">
              <a:avLst/>
            </a:prstGeom>
            <a:noFill/>
          </p:spPr>
          <p:txBody>
            <a:bodyPr wrap="square" rtlCol="0">
              <a:spAutoFit/>
            </a:bodyPr>
            <a:lstStyle/>
            <a:p>
              <a:pPr algn="ctr"/>
              <a:r>
                <a:rPr lang="en-US" altLang="zh-CN" sz="2700" dirty="0">
                  <a:solidFill>
                    <a:schemeClr val="tx1">
                      <a:lumMod val="50000"/>
                      <a:lumOff val="50000"/>
                    </a:schemeClr>
                  </a:solidFill>
                  <a:latin typeface="Impact" panose="020B0806030902050204" pitchFamily="34" charset="0"/>
                </a:rPr>
                <a:t>01</a:t>
              </a:r>
              <a:endParaRPr lang="zh-CN" altLang="en-US" sz="2700" dirty="0">
                <a:solidFill>
                  <a:schemeClr val="tx1">
                    <a:lumMod val="50000"/>
                    <a:lumOff val="50000"/>
                  </a:schemeClr>
                </a:solidFill>
                <a:latin typeface="Impact" panose="020B0806030902050204" pitchFamily="34" charset="0"/>
              </a:endParaRPr>
            </a:p>
          </p:txBody>
        </p:sp>
      </p:grpSp>
      <p:grpSp>
        <p:nvGrpSpPr>
          <p:cNvPr id="58" name="组合 57"/>
          <p:cNvGrpSpPr/>
          <p:nvPr/>
        </p:nvGrpSpPr>
        <p:grpSpPr>
          <a:xfrm>
            <a:off x="3112685" y="2371844"/>
            <a:ext cx="1457592" cy="1079304"/>
            <a:chOff x="4150246" y="2867184"/>
            <a:chExt cx="1943456" cy="1439072"/>
          </a:xfrm>
        </p:grpSpPr>
        <p:grpSp>
          <p:nvGrpSpPr>
            <p:cNvPr id="59" name="组合 58"/>
            <p:cNvGrpSpPr/>
            <p:nvPr/>
          </p:nvGrpSpPr>
          <p:grpSpPr>
            <a:xfrm>
              <a:off x="4153672" y="2867184"/>
              <a:ext cx="1940030" cy="1439072"/>
              <a:chOff x="2213469" y="3224932"/>
              <a:chExt cx="1940030" cy="1439072"/>
            </a:xfrm>
          </p:grpSpPr>
          <p:sp>
            <p:nvSpPr>
              <p:cNvPr id="63" name="矩形 62"/>
              <p:cNvSpPr/>
              <p:nvPr/>
            </p:nvSpPr>
            <p:spPr>
              <a:xfrm>
                <a:off x="2213469" y="3224932"/>
                <a:ext cx="1940030" cy="173020"/>
              </a:xfrm>
              <a:prstGeom prst="rect">
                <a:avLst/>
              </a:prstGeom>
              <a:gradFill>
                <a:gsLst>
                  <a:gs pos="0">
                    <a:srgbClr val="0DACB9">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4" name="矩形 63"/>
              <p:cNvSpPr/>
              <p:nvPr/>
            </p:nvSpPr>
            <p:spPr>
              <a:xfrm flipV="1">
                <a:off x="2213469" y="4490984"/>
                <a:ext cx="1940030" cy="173020"/>
              </a:xfrm>
              <a:prstGeom prst="rect">
                <a:avLst/>
              </a:prstGeom>
              <a:gradFill>
                <a:gsLst>
                  <a:gs pos="0">
                    <a:srgbClr val="0DACB9">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0" name="组合 59"/>
            <p:cNvGrpSpPr/>
            <p:nvPr/>
          </p:nvGrpSpPr>
          <p:grpSpPr>
            <a:xfrm>
              <a:off x="4150246" y="3040926"/>
              <a:ext cx="1940030" cy="1093560"/>
              <a:chOff x="4150246" y="3040926"/>
              <a:chExt cx="1940030" cy="1093560"/>
            </a:xfrm>
          </p:grpSpPr>
          <p:sp>
            <p:nvSpPr>
              <p:cNvPr id="61" name="矩形 60"/>
              <p:cNvSpPr/>
              <p:nvPr/>
            </p:nvSpPr>
            <p:spPr>
              <a:xfrm>
                <a:off x="4150246" y="304092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文本框 61"/>
              <p:cNvSpPr txBox="1"/>
              <p:nvPr/>
            </p:nvSpPr>
            <p:spPr>
              <a:xfrm>
                <a:off x="4616802" y="3260991"/>
                <a:ext cx="1000117" cy="677108"/>
              </a:xfrm>
              <a:prstGeom prst="rect">
                <a:avLst/>
              </a:prstGeom>
              <a:noFill/>
            </p:spPr>
            <p:txBody>
              <a:bodyPr wrap="square" rtlCol="0">
                <a:spAutoFit/>
              </a:bodyPr>
              <a:lstStyle/>
              <a:p>
                <a:pPr algn="ctr"/>
                <a:r>
                  <a:rPr lang="en-US" altLang="zh-CN" sz="2700" dirty="0">
                    <a:solidFill>
                      <a:schemeClr val="tx1">
                        <a:lumMod val="50000"/>
                        <a:lumOff val="50000"/>
                      </a:schemeClr>
                    </a:solidFill>
                    <a:latin typeface="Impact" panose="020B0806030902050204" pitchFamily="34" charset="0"/>
                  </a:rPr>
                  <a:t>02</a:t>
                </a:r>
                <a:endParaRPr lang="zh-CN" altLang="en-US" sz="2700" dirty="0">
                  <a:solidFill>
                    <a:schemeClr val="tx1">
                      <a:lumMod val="50000"/>
                      <a:lumOff val="50000"/>
                    </a:schemeClr>
                  </a:solidFill>
                  <a:latin typeface="Impact" panose="020B0806030902050204" pitchFamily="34" charset="0"/>
                </a:endParaRPr>
              </a:p>
            </p:txBody>
          </p:sp>
        </p:grpSp>
      </p:grpSp>
      <p:grpSp>
        <p:nvGrpSpPr>
          <p:cNvPr id="65" name="组合 64"/>
          <p:cNvGrpSpPr/>
          <p:nvPr/>
        </p:nvGrpSpPr>
        <p:grpSpPr>
          <a:xfrm>
            <a:off x="4570492" y="2220045"/>
            <a:ext cx="1457060" cy="1079304"/>
            <a:chOff x="6093990" y="2664785"/>
            <a:chExt cx="1942746" cy="1439072"/>
          </a:xfrm>
        </p:grpSpPr>
        <p:grpSp>
          <p:nvGrpSpPr>
            <p:cNvPr id="66" name="组合 65"/>
            <p:cNvGrpSpPr/>
            <p:nvPr/>
          </p:nvGrpSpPr>
          <p:grpSpPr>
            <a:xfrm>
              <a:off x="6096706" y="2664785"/>
              <a:ext cx="1940030" cy="1439072"/>
              <a:chOff x="2213469" y="3224932"/>
              <a:chExt cx="1940030" cy="1439072"/>
            </a:xfrm>
          </p:grpSpPr>
          <p:sp>
            <p:nvSpPr>
              <p:cNvPr id="70" name="矩形 69"/>
              <p:cNvSpPr/>
              <p:nvPr/>
            </p:nvSpPr>
            <p:spPr>
              <a:xfrm>
                <a:off x="2213469" y="3224932"/>
                <a:ext cx="1940030" cy="173020"/>
              </a:xfrm>
              <a:prstGeom prst="rect">
                <a:avLst/>
              </a:prstGeom>
              <a:gradFill>
                <a:gsLst>
                  <a:gs pos="0">
                    <a:srgbClr val="E87071">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1" name="矩形 70"/>
              <p:cNvSpPr/>
              <p:nvPr/>
            </p:nvSpPr>
            <p:spPr>
              <a:xfrm flipV="1">
                <a:off x="2213469" y="4490984"/>
                <a:ext cx="1940030" cy="173020"/>
              </a:xfrm>
              <a:prstGeom prst="rect">
                <a:avLst/>
              </a:prstGeom>
              <a:gradFill>
                <a:gsLst>
                  <a:gs pos="0">
                    <a:srgbClr val="E87071">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a:off x="6093990" y="2835186"/>
              <a:ext cx="1940030" cy="1093560"/>
              <a:chOff x="6093990" y="2835186"/>
              <a:chExt cx="1940030" cy="1093560"/>
            </a:xfrm>
          </p:grpSpPr>
          <p:sp>
            <p:nvSpPr>
              <p:cNvPr id="68" name="矩形 67"/>
              <p:cNvSpPr/>
              <p:nvPr/>
            </p:nvSpPr>
            <p:spPr>
              <a:xfrm>
                <a:off x="6093990" y="283518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文本框 68"/>
              <p:cNvSpPr txBox="1"/>
              <p:nvPr/>
            </p:nvSpPr>
            <p:spPr>
              <a:xfrm>
                <a:off x="6546710" y="3082525"/>
                <a:ext cx="1000117" cy="677108"/>
              </a:xfrm>
              <a:prstGeom prst="rect">
                <a:avLst/>
              </a:prstGeom>
              <a:noFill/>
            </p:spPr>
            <p:txBody>
              <a:bodyPr wrap="square" rtlCol="0">
                <a:spAutoFit/>
              </a:bodyPr>
              <a:lstStyle/>
              <a:p>
                <a:pPr algn="ctr"/>
                <a:r>
                  <a:rPr lang="en-US" altLang="zh-CN" sz="2700" dirty="0">
                    <a:solidFill>
                      <a:schemeClr val="tx1">
                        <a:lumMod val="50000"/>
                        <a:lumOff val="50000"/>
                      </a:schemeClr>
                    </a:solidFill>
                    <a:latin typeface="Impact" panose="020B0806030902050204" pitchFamily="34" charset="0"/>
                  </a:rPr>
                  <a:t>03</a:t>
                </a:r>
                <a:endParaRPr lang="zh-CN" altLang="en-US" sz="2700" dirty="0">
                  <a:solidFill>
                    <a:schemeClr val="tx1">
                      <a:lumMod val="50000"/>
                      <a:lumOff val="50000"/>
                    </a:schemeClr>
                  </a:solidFill>
                  <a:latin typeface="Impact" panose="020B0806030902050204" pitchFamily="34" charset="0"/>
                </a:endParaRPr>
              </a:p>
            </p:txBody>
          </p:sp>
        </p:grpSp>
      </p:grpSp>
      <p:grpSp>
        <p:nvGrpSpPr>
          <p:cNvPr id="72" name="组合 71"/>
          <p:cNvGrpSpPr/>
          <p:nvPr/>
        </p:nvGrpSpPr>
        <p:grpSpPr>
          <a:xfrm>
            <a:off x="6019879" y="2047154"/>
            <a:ext cx="1462166" cy="1079304"/>
            <a:chOff x="8026506" y="2434263"/>
            <a:chExt cx="1949554" cy="1439072"/>
          </a:xfrm>
        </p:grpSpPr>
        <p:grpSp>
          <p:nvGrpSpPr>
            <p:cNvPr id="73" name="组合 72"/>
            <p:cNvGrpSpPr/>
            <p:nvPr/>
          </p:nvGrpSpPr>
          <p:grpSpPr>
            <a:xfrm>
              <a:off x="8034676" y="2434263"/>
              <a:ext cx="1940030" cy="1439072"/>
              <a:chOff x="2213469" y="3224932"/>
              <a:chExt cx="1940030" cy="1439072"/>
            </a:xfrm>
          </p:grpSpPr>
          <p:sp>
            <p:nvSpPr>
              <p:cNvPr id="77" name="矩形 76"/>
              <p:cNvSpPr/>
              <p:nvPr/>
            </p:nvSpPr>
            <p:spPr>
              <a:xfrm>
                <a:off x="2213469" y="3224932"/>
                <a:ext cx="1940030" cy="173020"/>
              </a:xfrm>
              <a:prstGeom prst="rect">
                <a:avLst/>
              </a:prstGeom>
              <a:gradFill>
                <a:gsLst>
                  <a:gs pos="0">
                    <a:srgbClr val="663A77">
                      <a:alpha val="0"/>
                    </a:srgbClr>
                  </a:gs>
                  <a:gs pos="100000">
                    <a:schemeClr val="tx1">
                      <a:alpha val="3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8" name="矩形 77"/>
              <p:cNvSpPr/>
              <p:nvPr/>
            </p:nvSpPr>
            <p:spPr>
              <a:xfrm flipV="1">
                <a:off x="2213469" y="4490984"/>
                <a:ext cx="1940030" cy="173020"/>
              </a:xfrm>
              <a:prstGeom prst="rect">
                <a:avLst/>
              </a:prstGeom>
              <a:gradFill>
                <a:gsLst>
                  <a:gs pos="0">
                    <a:srgbClr val="663A77">
                      <a:alpha val="0"/>
                    </a:srgbClr>
                  </a:gs>
                  <a:gs pos="100000">
                    <a:schemeClr val="tx1">
                      <a:alpha val="3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4" name="组合 73"/>
            <p:cNvGrpSpPr/>
            <p:nvPr/>
          </p:nvGrpSpPr>
          <p:grpSpPr>
            <a:xfrm>
              <a:off x="8026506" y="2608491"/>
              <a:ext cx="1949554" cy="1093560"/>
              <a:chOff x="8026506" y="2608491"/>
              <a:chExt cx="1949554" cy="1093560"/>
            </a:xfrm>
          </p:grpSpPr>
          <p:sp>
            <p:nvSpPr>
              <p:cNvPr id="75" name="矩形 74"/>
              <p:cNvSpPr/>
              <p:nvPr/>
            </p:nvSpPr>
            <p:spPr>
              <a:xfrm>
                <a:off x="8026506" y="2608491"/>
                <a:ext cx="1949554"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6" name="文本框 75"/>
              <p:cNvSpPr txBox="1"/>
              <p:nvPr/>
            </p:nvSpPr>
            <p:spPr>
              <a:xfrm>
                <a:off x="8491317" y="2855411"/>
                <a:ext cx="1000117" cy="677108"/>
              </a:xfrm>
              <a:prstGeom prst="rect">
                <a:avLst/>
              </a:prstGeom>
              <a:noFill/>
            </p:spPr>
            <p:txBody>
              <a:bodyPr wrap="square" rtlCol="0">
                <a:spAutoFit/>
              </a:bodyPr>
              <a:lstStyle/>
              <a:p>
                <a:pPr algn="ctr"/>
                <a:r>
                  <a:rPr lang="en-US" altLang="zh-CN" sz="2700" dirty="0">
                    <a:solidFill>
                      <a:schemeClr val="tx1">
                        <a:lumMod val="50000"/>
                        <a:lumOff val="50000"/>
                      </a:schemeClr>
                    </a:solidFill>
                    <a:latin typeface="Impact" panose="020B0806030902050204" pitchFamily="34" charset="0"/>
                  </a:rPr>
                  <a:t>04</a:t>
                </a:r>
                <a:endParaRPr lang="zh-CN" altLang="en-US" sz="2700" dirty="0">
                  <a:solidFill>
                    <a:schemeClr val="tx1">
                      <a:lumMod val="50000"/>
                      <a:lumOff val="50000"/>
                    </a:schemeClr>
                  </a:solidFill>
                  <a:latin typeface="Impact" panose="020B0806030902050204" pitchFamily="34" charset="0"/>
                </a:endParaRPr>
              </a:p>
            </p:txBody>
          </p:sp>
        </p:grpSp>
      </p:grpSp>
      <p:grpSp>
        <p:nvGrpSpPr>
          <p:cNvPr id="79" name="Group 909"/>
          <p:cNvGrpSpPr>
            <a:grpSpLocks noChangeAspect="1"/>
          </p:cNvGrpSpPr>
          <p:nvPr/>
        </p:nvGrpSpPr>
        <p:grpSpPr bwMode="auto">
          <a:xfrm>
            <a:off x="2216773" y="1765699"/>
            <a:ext cx="305143" cy="260235"/>
            <a:chOff x="6090" y="1175"/>
            <a:chExt cx="265" cy="226"/>
          </a:xfrm>
          <a:solidFill>
            <a:schemeClr val="bg1"/>
          </a:solidFill>
          <a:effectLst>
            <a:reflection blurRad="6350" stA="50000" endA="300" endPos="55000" dir="5400000" sy="-100000" algn="bl" rotWithShape="0"/>
          </a:effectLst>
        </p:grpSpPr>
        <p:sp>
          <p:nvSpPr>
            <p:cNvPr id="8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84" name="Freeform 53"/>
          <p:cNvSpPr>
            <a:spLocks noEditPoints="1"/>
          </p:cNvSpPr>
          <p:nvPr/>
        </p:nvSpPr>
        <p:spPr bwMode="auto">
          <a:xfrm>
            <a:off x="3676455" y="1602728"/>
            <a:ext cx="343291" cy="343291"/>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a:effectLst>
            <a:reflection blurRad="6350" stA="50000" endA="300" endPos="55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nvGrpSpPr>
          <p:cNvPr id="85" name="Group 46"/>
          <p:cNvGrpSpPr>
            <a:grpSpLocks noChangeAspect="1"/>
          </p:cNvGrpSpPr>
          <p:nvPr/>
        </p:nvGrpSpPr>
        <p:grpSpPr bwMode="auto">
          <a:xfrm>
            <a:off x="5069660" y="1537241"/>
            <a:ext cx="442956" cy="274238"/>
            <a:chOff x="3098" y="1701"/>
            <a:chExt cx="1486" cy="920"/>
          </a:xfrm>
          <a:solidFill>
            <a:schemeClr val="bg1"/>
          </a:solidFill>
          <a:effectLst>
            <a:reflection blurRad="6350" stA="50000" endA="300" endPos="55000" dir="5400000" sy="-100000" algn="bl" rotWithShape="0"/>
          </a:effectLst>
        </p:grpSpPr>
        <p:sp>
          <p:nvSpPr>
            <p:cNvPr id="86"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89" name="Freeform 57"/>
          <p:cNvSpPr>
            <a:spLocks noEditPoints="1"/>
          </p:cNvSpPr>
          <p:nvPr/>
        </p:nvSpPr>
        <p:spPr bwMode="auto">
          <a:xfrm>
            <a:off x="6581640" y="1300048"/>
            <a:ext cx="333647" cy="33428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a:effectLst>
            <a:reflection blurRad="6350" stA="50000" endA="300" endPos="55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dirty="0"/>
          </a:p>
        </p:txBody>
      </p:sp>
    </p:spTree>
    <p:extLst>
      <p:ext uri="{BB962C8B-B14F-4D97-AF65-F5344CB8AC3E}">
        <p14:creationId xmlns:p14="http://schemas.microsoft.com/office/powerpoint/2010/main" val="15725885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up)">
                                      <p:cBhvr>
                                        <p:cTn id="30" dur="500"/>
                                        <p:tgtEl>
                                          <p:spTgt spid="18"/>
                                        </p:tgtEl>
                                      </p:cBhvr>
                                    </p:animEffect>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down)">
                                      <p:cBhvr>
                                        <p:cTn id="34" dur="500"/>
                                        <p:tgtEl>
                                          <p:spTgt spid="22"/>
                                        </p:tgtEl>
                                      </p:cBhvr>
                                    </p:animEffect>
                                  </p:childTnLst>
                                </p:cTn>
                              </p:par>
                            </p:childTnLst>
                          </p:cTn>
                        </p:par>
                        <p:par>
                          <p:cTn id="35" fill="hold">
                            <p:stCondLst>
                              <p:cond delay="3000"/>
                            </p:stCondLst>
                            <p:childTnLst>
                              <p:par>
                                <p:cTn id="36" presetID="22" presetClass="entr" presetSubtype="1"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up)">
                                      <p:cBhvr>
                                        <p:cTn id="38" dur="500"/>
                                        <p:tgtEl>
                                          <p:spTgt spid="25"/>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down)">
                                      <p:cBhvr>
                                        <p:cTn id="42" dur="500"/>
                                        <p:tgtEl>
                                          <p:spTgt spid="28"/>
                                        </p:tgtEl>
                                      </p:cBhvr>
                                    </p:animEffect>
                                  </p:childTnLst>
                                </p:cTn>
                              </p:par>
                            </p:childTnLst>
                          </p:cTn>
                        </p:par>
                        <p:par>
                          <p:cTn id="43" fill="hold">
                            <p:stCondLst>
                              <p:cond delay="4000"/>
                            </p:stCondLst>
                            <p:childTnLst>
                              <p:par>
                                <p:cTn id="44" presetID="16" presetClass="entr" presetSubtype="37"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barn(outVertical)">
                                      <p:cBhvr>
                                        <p:cTn id="46" dur="500"/>
                                        <p:tgtEl>
                                          <p:spTgt spid="55"/>
                                        </p:tgtEl>
                                      </p:cBhvr>
                                    </p:animEffect>
                                  </p:childTnLst>
                                </p:cTn>
                              </p:par>
                            </p:childTnLst>
                          </p:cTn>
                        </p:par>
                        <p:par>
                          <p:cTn id="47" fill="hold">
                            <p:stCondLst>
                              <p:cond delay="4500"/>
                            </p:stCondLst>
                            <p:childTnLst>
                              <p:par>
                                <p:cTn id="48" presetID="16" presetClass="entr" presetSubtype="37"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barn(outVertical)">
                                      <p:cBhvr>
                                        <p:cTn id="50" dur="500"/>
                                        <p:tgtEl>
                                          <p:spTgt spid="58"/>
                                        </p:tgtEl>
                                      </p:cBhvr>
                                    </p:animEffect>
                                  </p:childTnLst>
                                </p:cTn>
                              </p:par>
                            </p:childTnLst>
                          </p:cTn>
                        </p:par>
                        <p:par>
                          <p:cTn id="51" fill="hold">
                            <p:stCondLst>
                              <p:cond delay="5000"/>
                            </p:stCondLst>
                            <p:childTnLst>
                              <p:par>
                                <p:cTn id="52" presetID="16" presetClass="entr" presetSubtype="37"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barn(outVertical)">
                                      <p:cBhvr>
                                        <p:cTn id="54" dur="500"/>
                                        <p:tgtEl>
                                          <p:spTgt spid="65"/>
                                        </p:tgtEl>
                                      </p:cBhvr>
                                    </p:animEffect>
                                  </p:childTnLst>
                                </p:cTn>
                              </p:par>
                            </p:childTnLst>
                          </p:cTn>
                        </p:par>
                        <p:par>
                          <p:cTn id="55" fill="hold">
                            <p:stCondLst>
                              <p:cond delay="5500"/>
                            </p:stCondLst>
                            <p:childTnLst>
                              <p:par>
                                <p:cTn id="56" presetID="16" presetClass="entr" presetSubtype="37"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barn(outVertical)">
                                      <p:cBhvr>
                                        <p:cTn id="58" dur="500"/>
                                        <p:tgtEl>
                                          <p:spTgt spid="72"/>
                                        </p:tgtEl>
                                      </p:cBhvr>
                                    </p:animEffect>
                                  </p:childTnLst>
                                </p:cTn>
                              </p:par>
                            </p:childTnLst>
                          </p:cTn>
                        </p:par>
                        <p:par>
                          <p:cTn id="59" fill="hold">
                            <p:stCondLst>
                              <p:cond delay="6000"/>
                            </p:stCondLst>
                            <p:childTnLst>
                              <p:par>
                                <p:cTn id="60" presetID="16" presetClass="entr" presetSubtype="42"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barn(outHorizontal)">
                                      <p:cBhvr>
                                        <p:cTn id="62" dur="500"/>
                                        <p:tgtEl>
                                          <p:spTgt spid="31"/>
                                        </p:tgtEl>
                                      </p:cBhvr>
                                    </p:animEffect>
                                  </p:childTnLst>
                                </p:cTn>
                              </p:par>
                            </p:childTnLst>
                          </p:cTn>
                        </p:par>
                        <p:par>
                          <p:cTn id="63" fill="hold">
                            <p:stCondLst>
                              <p:cond delay="6500"/>
                            </p:stCondLst>
                            <p:childTnLst>
                              <p:par>
                                <p:cTn id="64" presetID="16" presetClass="entr" presetSubtype="42"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barn(outHorizontal)">
                                      <p:cBhvr>
                                        <p:cTn id="66" dur="500"/>
                                        <p:tgtEl>
                                          <p:spTgt spid="37"/>
                                        </p:tgtEl>
                                      </p:cBhvr>
                                    </p:animEffect>
                                  </p:childTnLst>
                                </p:cTn>
                              </p:par>
                            </p:childTnLst>
                          </p:cTn>
                        </p:par>
                        <p:par>
                          <p:cTn id="67" fill="hold">
                            <p:stCondLst>
                              <p:cond delay="7000"/>
                            </p:stCondLst>
                            <p:childTnLst>
                              <p:par>
                                <p:cTn id="68" presetID="16" presetClass="entr" presetSubtype="42" fill="hold"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barn(outHorizontal)">
                                      <p:cBhvr>
                                        <p:cTn id="70" dur="500"/>
                                        <p:tgtEl>
                                          <p:spTgt spid="43"/>
                                        </p:tgtEl>
                                      </p:cBhvr>
                                    </p:animEffect>
                                  </p:childTnLst>
                                </p:cTn>
                              </p:par>
                            </p:childTnLst>
                          </p:cTn>
                        </p:par>
                        <p:par>
                          <p:cTn id="71" fill="hold">
                            <p:stCondLst>
                              <p:cond delay="7500"/>
                            </p:stCondLst>
                            <p:childTnLst>
                              <p:par>
                                <p:cTn id="72" presetID="16" presetClass="entr" presetSubtype="42" fill="hold"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barn(outHorizontal)">
                                      <p:cBhvr>
                                        <p:cTn id="74" dur="500"/>
                                        <p:tgtEl>
                                          <p:spTgt spid="49"/>
                                        </p:tgtEl>
                                      </p:cBhvr>
                                    </p:animEffect>
                                  </p:childTnLst>
                                </p:cTn>
                              </p:par>
                            </p:childTnLst>
                          </p:cTn>
                        </p:par>
                        <p:par>
                          <p:cTn id="75" fill="hold">
                            <p:stCondLst>
                              <p:cond delay="8000"/>
                            </p:stCondLst>
                            <p:childTnLst>
                              <p:par>
                                <p:cTn id="76" presetID="42" presetClass="entr" presetSubtype="0" fill="hold"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anim calcmode="lin" valueType="num">
                                      <p:cBhvr>
                                        <p:cTn id="79" dur="500" fill="hold"/>
                                        <p:tgtEl>
                                          <p:spTgt spid="79"/>
                                        </p:tgtEl>
                                        <p:attrNameLst>
                                          <p:attrName>ppt_x</p:attrName>
                                        </p:attrNameLst>
                                      </p:cBhvr>
                                      <p:tavLst>
                                        <p:tav tm="0">
                                          <p:val>
                                            <p:strVal val="#ppt_x"/>
                                          </p:val>
                                        </p:tav>
                                        <p:tav tm="100000">
                                          <p:val>
                                            <p:strVal val="#ppt_x"/>
                                          </p:val>
                                        </p:tav>
                                      </p:tavLst>
                                    </p:anim>
                                    <p:anim calcmode="lin" valueType="num">
                                      <p:cBhvr>
                                        <p:cTn id="80" dur="500" fill="hold"/>
                                        <p:tgtEl>
                                          <p:spTgt spid="7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84"/>
                                        </p:tgtEl>
                                        <p:attrNameLst>
                                          <p:attrName>style.visibility</p:attrName>
                                        </p:attrNameLst>
                                      </p:cBhvr>
                                      <p:to>
                                        <p:strVal val="visible"/>
                                      </p:to>
                                    </p:set>
                                    <p:animEffect transition="in" filter="fade">
                                      <p:cBhvr>
                                        <p:cTn id="83" dur="500"/>
                                        <p:tgtEl>
                                          <p:spTgt spid="84"/>
                                        </p:tgtEl>
                                      </p:cBhvr>
                                    </p:animEffect>
                                    <p:anim calcmode="lin" valueType="num">
                                      <p:cBhvr>
                                        <p:cTn id="84" dur="500" fill="hold"/>
                                        <p:tgtEl>
                                          <p:spTgt spid="84"/>
                                        </p:tgtEl>
                                        <p:attrNameLst>
                                          <p:attrName>ppt_x</p:attrName>
                                        </p:attrNameLst>
                                      </p:cBhvr>
                                      <p:tavLst>
                                        <p:tav tm="0">
                                          <p:val>
                                            <p:strVal val="#ppt_x"/>
                                          </p:val>
                                        </p:tav>
                                        <p:tav tm="100000">
                                          <p:val>
                                            <p:strVal val="#ppt_x"/>
                                          </p:val>
                                        </p:tav>
                                      </p:tavLst>
                                    </p:anim>
                                    <p:anim calcmode="lin" valueType="num">
                                      <p:cBhvr>
                                        <p:cTn id="85" dur="500" fill="hold"/>
                                        <p:tgtEl>
                                          <p:spTgt spid="84"/>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fade">
                                      <p:cBhvr>
                                        <p:cTn id="88" dur="500"/>
                                        <p:tgtEl>
                                          <p:spTgt spid="85"/>
                                        </p:tgtEl>
                                      </p:cBhvr>
                                    </p:animEffect>
                                    <p:anim calcmode="lin" valueType="num">
                                      <p:cBhvr>
                                        <p:cTn id="89" dur="500" fill="hold"/>
                                        <p:tgtEl>
                                          <p:spTgt spid="85"/>
                                        </p:tgtEl>
                                        <p:attrNameLst>
                                          <p:attrName>ppt_x</p:attrName>
                                        </p:attrNameLst>
                                      </p:cBhvr>
                                      <p:tavLst>
                                        <p:tav tm="0">
                                          <p:val>
                                            <p:strVal val="#ppt_x"/>
                                          </p:val>
                                        </p:tav>
                                        <p:tav tm="100000">
                                          <p:val>
                                            <p:strVal val="#ppt_x"/>
                                          </p:val>
                                        </p:tav>
                                      </p:tavLst>
                                    </p:anim>
                                    <p:anim calcmode="lin" valueType="num">
                                      <p:cBhvr>
                                        <p:cTn id="90" dur="500" fill="hold"/>
                                        <p:tgtEl>
                                          <p:spTgt spid="85"/>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500"/>
                                        <p:tgtEl>
                                          <p:spTgt spid="89"/>
                                        </p:tgtEl>
                                      </p:cBhvr>
                                    </p:animEffect>
                                    <p:anim calcmode="lin" valueType="num">
                                      <p:cBhvr>
                                        <p:cTn id="94" dur="500" fill="hold"/>
                                        <p:tgtEl>
                                          <p:spTgt spid="89"/>
                                        </p:tgtEl>
                                        <p:attrNameLst>
                                          <p:attrName>ppt_x</p:attrName>
                                        </p:attrNameLst>
                                      </p:cBhvr>
                                      <p:tavLst>
                                        <p:tav tm="0">
                                          <p:val>
                                            <p:strVal val="#ppt_x"/>
                                          </p:val>
                                        </p:tav>
                                        <p:tav tm="100000">
                                          <p:val>
                                            <p:strVal val="#ppt_x"/>
                                          </p:val>
                                        </p:tav>
                                      </p:tavLst>
                                    </p:anim>
                                    <p:anim calcmode="lin" valueType="num">
                                      <p:cBhvr>
                                        <p:cTn id="95" dur="500" fill="hold"/>
                                        <p:tgtEl>
                                          <p:spTgt spid="89"/>
                                        </p:tgtEl>
                                        <p:attrNameLst>
                                          <p:attrName>ppt_y</p:attrName>
                                        </p:attrNameLst>
                                      </p:cBhvr>
                                      <p:tavLst>
                                        <p:tav tm="0">
                                          <p:val>
                                            <p:strVal val="#ppt_y+.1"/>
                                          </p:val>
                                        </p:tav>
                                        <p:tav tm="100000">
                                          <p:val>
                                            <p:strVal val="#ppt_y"/>
                                          </p:val>
                                        </p:tav>
                                      </p:tavLst>
                                    </p:anim>
                                  </p:childTnLst>
                                </p:cTn>
                              </p:par>
                              <p:par>
                                <p:cTn id="96" presetID="47" presetClass="entr" presetSubtype="0" fill="hold"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anim calcmode="lin" valueType="num">
                                      <p:cBhvr>
                                        <p:cTn id="99" dur="500" fill="hold"/>
                                        <p:tgtEl>
                                          <p:spTgt spid="34"/>
                                        </p:tgtEl>
                                        <p:attrNameLst>
                                          <p:attrName>ppt_x</p:attrName>
                                        </p:attrNameLst>
                                      </p:cBhvr>
                                      <p:tavLst>
                                        <p:tav tm="0">
                                          <p:val>
                                            <p:strVal val="#ppt_x"/>
                                          </p:val>
                                        </p:tav>
                                        <p:tav tm="100000">
                                          <p:val>
                                            <p:strVal val="#ppt_x"/>
                                          </p:val>
                                        </p:tav>
                                      </p:tavLst>
                                    </p:anim>
                                    <p:anim calcmode="lin" valueType="num">
                                      <p:cBhvr>
                                        <p:cTn id="100" dur="5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anim calcmode="lin" valueType="num">
                                      <p:cBhvr>
                                        <p:cTn id="104" dur="500" fill="hold"/>
                                        <p:tgtEl>
                                          <p:spTgt spid="40"/>
                                        </p:tgtEl>
                                        <p:attrNameLst>
                                          <p:attrName>ppt_x</p:attrName>
                                        </p:attrNameLst>
                                      </p:cBhvr>
                                      <p:tavLst>
                                        <p:tav tm="0">
                                          <p:val>
                                            <p:strVal val="#ppt_x"/>
                                          </p:val>
                                        </p:tav>
                                        <p:tav tm="100000">
                                          <p:val>
                                            <p:strVal val="#ppt_x"/>
                                          </p:val>
                                        </p:tav>
                                      </p:tavLst>
                                    </p:anim>
                                    <p:anim calcmode="lin" valueType="num">
                                      <p:cBhvr>
                                        <p:cTn id="105" dur="500" fill="hold"/>
                                        <p:tgtEl>
                                          <p:spTgt spid="40"/>
                                        </p:tgtEl>
                                        <p:attrNameLst>
                                          <p:attrName>ppt_y</p:attrName>
                                        </p:attrNameLst>
                                      </p:cBhvr>
                                      <p:tavLst>
                                        <p:tav tm="0">
                                          <p:val>
                                            <p:strVal val="#ppt_y-.1"/>
                                          </p:val>
                                        </p:tav>
                                        <p:tav tm="100000">
                                          <p:val>
                                            <p:strVal val="#ppt_y"/>
                                          </p:val>
                                        </p:tav>
                                      </p:tavLst>
                                    </p:anim>
                                  </p:childTnLst>
                                </p:cTn>
                              </p:par>
                              <p:par>
                                <p:cTn id="106" presetID="47" presetClass="entr" presetSubtype="0" fill="hold" nodeType="with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fade">
                                      <p:cBhvr>
                                        <p:cTn id="108" dur="500"/>
                                        <p:tgtEl>
                                          <p:spTgt spid="46"/>
                                        </p:tgtEl>
                                      </p:cBhvr>
                                    </p:animEffect>
                                    <p:anim calcmode="lin" valueType="num">
                                      <p:cBhvr>
                                        <p:cTn id="109" dur="500" fill="hold"/>
                                        <p:tgtEl>
                                          <p:spTgt spid="46"/>
                                        </p:tgtEl>
                                        <p:attrNameLst>
                                          <p:attrName>ppt_x</p:attrName>
                                        </p:attrNameLst>
                                      </p:cBhvr>
                                      <p:tavLst>
                                        <p:tav tm="0">
                                          <p:val>
                                            <p:strVal val="#ppt_x"/>
                                          </p:val>
                                        </p:tav>
                                        <p:tav tm="100000">
                                          <p:val>
                                            <p:strVal val="#ppt_x"/>
                                          </p:val>
                                        </p:tav>
                                      </p:tavLst>
                                    </p:anim>
                                    <p:anim calcmode="lin" valueType="num">
                                      <p:cBhvr>
                                        <p:cTn id="110" dur="500" fill="hold"/>
                                        <p:tgtEl>
                                          <p:spTgt spid="46"/>
                                        </p:tgtEl>
                                        <p:attrNameLst>
                                          <p:attrName>ppt_y</p:attrName>
                                        </p:attrNameLst>
                                      </p:cBhvr>
                                      <p:tavLst>
                                        <p:tav tm="0">
                                          <p:val>
                                            <p:strVal val="#ppt_y-.1"/>
                                          </p:val>
                                        </p:tav>
                                        <p:tav tm="100000">
                                          <p:val>
                                            <p:strVal val="#ppt_y"/>
                                          </p:val>
                                        </p:tav>
                                      </p:tavLst>
                                    </p:anim>
                                  </p:childTnLst>
                                </p:cTn>
                              </p:par>
                              <p:par>
                                <p:cTn id="111" presetID="47" presetClass="entr" presetSubtype="0" fill="hold" nodeType="with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fade">
                                      <p:cBhvr>
                                        <p:cTn id="113" dur="500"/>
                                        <p:tgtEl>
                                          <p:spTgt spid="52"/>
                                        </p:tgtEl>
                                      </p:cBhvr>
                                    </p:animEffect>
                                    <p:anim calcmode="lin" valueType="num">
                                      <p:cBhvr>
                                        <p:cTn id="114" dur="500" fill="hold"/>
                                        <p:tgtEl>
                                          <p:spTgt spid="52"/>
                                        </p:tgtEl>
                                        <p:attrNameLst>
                                          <p:attrName>ppt_x</p:attrName>
                                        </p:attrNameLst>
                                      </p:cBhvr>
                                      <p:tavLst>
                                        <p:tav tm="0">
                                          <p:val>
                                            <p:strVal val="#ppt_x"/>
                                          </p:val>
                                        </p:tav>
                                        <p:tav tm="100000">
                                          <p:val>
                                            <p:strVal val="#ppt_x"/>
                                          </p:val>
                                        </p:tav>
                                      </p:tavLst>
                                    </p:anim>
                                    <p:anim calcmode="lin" valueType="num">
                                      <p:cBhvr>
                                        <p:cTn id="115"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84" grpId="0" animBg="1"/>
      <p:bldP spid="8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FFB850">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FFB850">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FFB850"/>
                </a:solidFill>
                <a:latin typeface="微软雅黑" panose="020B0503020204020204" pitchFamily="34" charset="-122"/>
                <a:ea typeface="微软雅黑" panose="020B0503020204020204" pitchFamily="34" charset="-122"/>
              </a:rPr>
              <a:t>单击添加标题</a:t>
            </a:r>
            <a:endParaRPr lang="en-US" altLang="zh-CN" sz="1500" b="1" dirty="0">
              <a:solidFill>
                <a:srgbClr val="FFB85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517412" y="1055212"/>
            <a:ext cx="2109177" cy="3367349"/>
            <a:chOff x="2628899" y="0"/>
            <a:chExt cx="3924299" cy="6265035"/>
          </a:xfrm>
          <a:effectLst>
            <a:outerShdw blurRad="215900" dist="88900" dir="2700000" algn="tl" rotWithShape="0">
              <a:prstClr val="black">
                <a:alpha val="30000"/>
              </a:prstClr>
            </a:outerShdw>
          </a:effectLst>
        </p:grpSpPr>
        <p:sp>
          <p:nvSpPr>
            <p:cNvPr id="15" name="圆角矩形 14"/>
            <p:cNvSpPr/>
            <p:nvPr/>
          </p:nvSpPr>
          <p:spPr>
            <a:xfrm>
              <a:off x="4210045" y="6028676"/>
              <a:ext cx="762006" cy="217706"/>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16"/>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圆角矩形 17"/>
            <p:cNvSpPr/>
            <p:nvPr/>
          </p:nvSpPr>
          <p:spPr>
            <a:xfrm rot="21300000">
              <a:off x="3745776" y="5473669"/>
              <a:ext cx="1674822" cy="82844"/>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18"/>
            <p:cNvSpPr/>
            <p:nvPr/>
          </p:nvSpPr>
          <p:spPr>
            <a:xfrm rot="21300000">
              <a:off x="3745776" y="5002848"/>
              <a:ext cx="1674822" cy="78826"/>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圆角矩形 19"/>
            <p:cNvSpPr/>
            <p:nvPr/>
          </p:nvSpPr>
          <p:spPr>
            <a:xfrm rot="21300000">
              <a:off x="3745776" y="5169520"/>
              <a:ext cx="1674822" cy="78826"/>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rot="21300000">
              <a:off x="3745776" y="5338332"/>
              <a:ext cx="1674822" cy="78826"/>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21"/>
            <p:cNvSpPr/>
            <p:nvPr/>
          </p:nvSpPr>
          <p:spPr>
            <a:xfrm>
              <a:off x="2628899" y="0"/>
              <a:ext cx="3924299" cy="4667095"/>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100000">
                  <a:schemeClr val="bg1"/>
                </a:gs>
                <a:gs pos="0">
                  <a:srgbClr val="E2E2E2"/>
                </a:gs>
              </a:gsLst>
              <a:lin ang="2700000" scaled="1"/>
              <a:tileRect/>
            </a:gradFill>
            <a:ln>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圆角矩形 22"/>
            <p:cNvSpPr/>
            <p:nvPr/>
          </p:nvSpPr>
          <p:spPr>
            <a:xfrm>
              <a:off x="3710112" y="4705663"/>
              <a:ext cx="1788888" cy="32661"/>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圆角矩形 23"/>
            <p:cNvSpPr/>
            <p:nvPr/>
          </p:nvSpPr>
          <p:spPr>
            <a:xfrm rot="21300000">
              <a:off x="3667322" y="490981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圆角矩形 24"/>
            <p:cNvSpPr/>
            <p:nvPr/>
          </p:nvSpPr>
          <p:spPr>
            <a:xfrm rot="21300000">
              <a:off x="3667322" y="5069954"/>
              <a:ext cx="1831730" cy="78826"/>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圆角矩形 25"/>
            <p:cNvSpPr/>
            <p:nvPr/>
          </p:nvSpPr>
          <p:spPr>
            <a:xfrm rot="21300000">
              <a:off x="3667322" y="5236631"/>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圆角矩形 26"/>
            <p:cNvSpPr/>
            <p:nvPr/>
          </p:nvSpPr>
          <p:spPr>
            <a:xfrm rot="21300000">
              <a:off x="3667322" y="540544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圆角矩形 27"/>
            <p:cNvSpPr/>
            <p:nvPr/>
          </p:nvSpPr>
          <p:spPr>
            <a:xfrm rot="21300000">
              <a:off x="3667322" y="5540786"/>
              <a:ext cx="1831730" cy="82844"/>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圆角矩形 28"/>
            <p:cNvSpPr/>
            <p:nvPr/>
          </p:nvSpPr>
          <p:spPr>
            <a:xfrm>
              <a:off x="4009766" y="5932936"/>
              <a:ext cx="1178587"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圆角矩形 29"/>
            <p:cNvSpPr/>
            <p:nvPr/>
          </p:nvSpPr>
          <p:spPr>
            <a:xfrm>
              <a:off x="4201537" y="6135967"/>
              <a:ext cx="776005" cy="16226"/>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3928633" y="2054835"/>
            <a:ext cx="521176" cy="1493370"/>
            <a:chOff x="3348370" y="2805283"/>
            <a:chExt cx="591700" cy="1695450"/>
          </a:xfrm>
          <a:solidFill>
            <a:srgbClr val="01ACBE"/>
          </a:solidFill>
        </p:grpSpPr>
        <p:sp>
          <p:nvSpPr>
            <p:cNvPr id="32" name="圆角矩形 31"/>
            <p:cNvSpPr/>
            <p:nvPr/>
          </p:nvSpPr>
          <p:spPr>
            <a:xfrm>
              <a:off x="3730153" y="3548233"/>
              <a:ext cx="209917" cy="952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圆角矩形 32"/>
            <p:cNvSpPr/>
            <p:nvPr/>
          </p:nvSpPr>
          <p:spPr>
            <a:xfrm>
              <a:off x="3348370" y="2805283"/>
              <a:ext cx="209917" cy="952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圆角矩形 33"/>
            <p:cNvSpPr/>
            <p:nvPr/>
          </p:nvSpPr>
          <p:spPr>
            <a:xfrm rot="5400000">
              <a:off x="3546585" y="3364483"/>
              <a:ext cx="209917" cy="57705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5" name="组合 34"/>
          <p:cNvGrpSpPr/>
          <p:nvPr/>
        </p:nvGrpSpPr>
        <p:grpSpPr>
          <a:xfrm flipH="1">
            <a:off x="4702803" y="2054835"/>
            <a:ext cx="521176" cy="1493370"/>
            <a:chOff x="3348370" y="2805283"/>
            <a:chExt cx="591700" cy="1695450"/>
          </a:xfrm>
          <a:solidFill>
            <a:srgbClr val="E87071"/>
          </a:solidFill>
        </p:grpSpPr>
        <p:sp>
          <p:nvSpPr>
            <p:cNvPr id="36" name="圆角矩形 35"/>
            <p:cNvSpPr/>
            <p:nvPr/>
          </p:nvSpPr>
          <p:spPr>
            <a:xfrm>
              <a:off x="3730153" y="3548233"/>
              <a:ext cx="209917" cy="952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圆角矩形 36"/>
            <p:cNvSpPr/>
            <p:nvPr/>
          </p:nvSpPr>
          <p:spPr>
            <a:xfrm>
              <a:off x="3348370" y="2805283"/>
              <a:ext cx="209917" cy="952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圆角矩形 37"/>
            <p:cNvSpPr/>
            <p:nvPr/>
          </p:nvSpPr>
          <p:spPr>
            <a:xfrm rot="5400000">
              <a:off x="3546585" y="3364483"/>
              <a:ext cx="209917" cy="57705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9" name="圆角矩形 38"/>
          <p:cNvSpPr/>
          <p:nvPr/>
        </p:nvSpPr>
        <p:spPr>
          <a:xfrm flipH="1">
            <a:off x="4483855" y="1400396"/>
            <a:ext cx="184898" cy="2144159"/>
          </a:xfrm>
          <a:prstGeom prst="roundRect">
            <a:avLst>
              <a:gd name="adj" fmla="val 37900"/>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0" name="组合 39"/>
          <p:cNvGrpSpPr/>
          <p:nvPr/>
        </p:nvGrpSpPr>
        <p:grpSpPr>
          <a:xfrm>
            <a:off x="4340686" y="2231871"/>
            <a:ext cx="454175" cy="454174"/>
            <a:chOff x="5713733" y="1926481"/>
            <a:chExt cx="754938" cy="754938"/>
          </a:xfrm>
        </p:grpSpPr>
        <p:sp>
          <p:nvSpPr>
            <p:cNvPr id="41" name="椭圆 40"/>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椭圆 41"/>
            <p:cNvSpPr/>
            <p:nvPr/>
          </p:nvSpPr>
          <p:spPr>
            <a:xfrm>
              <a:off x="5832863" y="2045611"/>
              <a:ext cx="516678" cy="516678"/>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3" name="组合 42"/>
          <p:cNvGrpSpPr/>
          <p:nvPr/>
        </p:nvGrpSpPr>
        <p:grpSpPr>
          <a:xfrm>
            <a:off x="4235295" y="1229149"/>
            <a:ext cx="664958" cy="664958"/>
            <a:chOff x="5647060" y="1134041"/>
            <a:chExt cx="886610" cy="886610"/>
          </a:xfrm>
        </p:grpSpPr>
        <p:grpSp>
          <p:nvGrpSpPr>
            <p:cNvPr id="44" name="组合 43"/>
            <p:cNvGrpSpPr/>
            <p:nvPr/>
          </p:nvGrpSpPr>
          <p:grpSpPr>
            <a:xfrm>
              <a:off x="5647060" y="1134041"/>
              <a:ext cx="886610" cy="886610"/>
              <a:chOff x="5713733" y="1926481"/>
              <a:chExt cx="754938" cy="754938"/>
            </a:xfrm>
          </p:grpSpPr>
          <p:sp>
            <p:nvSpPr>
              <p:cNvPr id="46" name="椭圆 45"/>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椭圆 46"/>
              <p:cNvSpPr/>
              <p:nvPr/>
            </p:nvSpPr>
            <p:spPr>
              <a:xfrm>
                <a:off x="5832863" y="2045611"/>
                <a:ext cx="516678" cy="516678"/>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5" name="Freeform 47"/>
            <p:cNvSpPr>
              <a:spLocks/>
            </p:cNvSpPr>
            <p:nvPr/>
          </p:nvSpPr>
          <p:spPr bwMode="auto">
            <a:xfrm>
              <a:off x="5928183" y="1372560"/>
              <a:ext cx="332953" cy="410613"/>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8" name="组合 47"/>
          <p:cNvGrpSpPr/>
          <p:nvPr/>
        </p:nvGrpSpPr>
        <p:grpSpPr>
          <a:xfrm>
            <a:off x="3688341" y="1741535"/>
            <a:ext cx="664958" cy="664958"/>
            <a:chOff x="4917788" y="1817222"/>
            <a:chExt cx="886610" cy="886610"/>
          </a:xfrm>
        </p:grpSpPr>
        <p:grpSp>
          <p:nvGrpSpPr>
            <p:cNvPr id="49" name="组合 48"/>
            <p:cNvGrpSpPr/>
            <p:nvPr/>
          </p:nvGrpSpPr>
          <p:grpSpPr>
            <a:xfrm>
              <a:off x="4917788" y="1817222"/>
              <a:ext cx="886610" cy="886610"/>
              <a:chOff x="5713733" y="1926481"/>
              <a:chExt cx="754938" cy="754938"/>
            </a:xfrm>
          </p:grpSpPr>
          <p:sp>
            <p:nvSpPr>
              <p:cNvPr id="55" name="椭圆 54"/>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椭圆 55"/>
              <p:cNvSpPr/>
              <p:nvPr/>
            </p:nvSpPr>
            <p:spPr>
              <a:xfrm>
                <a:off x="5832863" y="2045611"/>
                <a:ext cx="516678" cy="516678"/>
              </a:xfrm>
              <a:prstGeom prst="ellipse">
                <a:avLst/>
              </a:prstGeom>
              <a:solidFill>
                <a:srgbClr val="01ACBE"/>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0" name="Group 36"/>
            <p:cNvGrpSpPr>
              <a:grpSpLocks noChangeAspect="1"/>
            </p:cNvGrpSpPr>
            <p:nvPr/>
          </p:nvGrpSpPr>
          <p:grpSpPr bwMode="auto">
            <a:xfrm>
              <a:off x="5185318" y="2121334"/>
              <a:ext cx="356431" cy="307860"/>
              <a:chOff x="3321" y="1710"/>
              <a:chExt cx="1042" cy="900"/>
            </a:xfrm>
            <a:solidFill>
              <a:schemeClr val="bg1"/>
            </a:solidFill>
          </p:grpSpPr>
          <p:sp>
            <p:nvSpPr>
              <p:cNvPr id="51"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7" name="组合 56"/>
          <p:cNvGrpSpPr/>
          <p:nvPr/>
        </p:nvGrpSpPr>
        <p:grpSpPr>
          <a:xfrm>
            <a:off x="4795250" y="1741535"/>
            <a:ext cx="664958" cy="664958"/>
            <a:chOff x="6393667" y="1817222"/>
            <a:chExt cx="886610" cy="886610"/>
          </a:xfrm>
        </p:grpSpPr>
        <p:grpSp>
          <p:nvGrpSpPr>
            <p:cNvPr id="58" name="组合 57"/>
            <p:cNvGrpSpPr/>
            <p:nvPr/>
          </p:nvGrpSpPr>
          <p:grpSpPr>
            <a:xfrm>
              <a:off x="6393667" y="1817222"/>
              <a:ext cx="886610" cy="886610"/>
              <a:chOff x="5713733" y="1926481"/>
              <a:chExt cx="754938" cy="754938"/>
            </a:xfrm>
          </p:grpSpPr>
          <p:sp>
            <p:nvSpPr>
              <p:cNvPr id="60" name="椭圆 59"/>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椭圆 60"/>
              <p:cNvSpPr/>
              <p:nvPr/>
            </p:nvSpPr>
            <p:spPr>
              <a:xfrm>
                <a:off x="5832863" y="2045611"/>
                <a:ext cx="516678" cy="516678"/>
              </a:xfrm>
              <a:prstGeom prst="ellipse">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9" name="Freeform 57"/>
            <p:cNvSpPr>
              <a:spLocks noEditPoints="1"/>
            </p:cNvSpPr>
            <p:nvPr/>
          </p:nvSpPr>
          <p:spPr bwMode="auto">
            <a:xfrm>
              <a:off x="6658187" y="2071288"/>
              <a:ext cx="382875" cy="38361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grpSp>
        <p:nvGrpSpPr>
          <p:cNvPr id="62" name="Group 36"/>
          <p:cNvGrpSpPr>
            <a:grpSpLocks noChangeAspect="1"/>
          </p:cNvGrpSpPr>
          <p:nvPr/>
        </p:nvGrpSpPr>
        <p:grpSpPr bwMode="auto">
          <a:xfrm>
            <a:off x="2887021" y="2350033"/>
            <a:ext cx="355807" cy="307322"/>
            <a:chOff x="3321" y="1710"/>
            <a:chExt cx="1042" cy="900"/>
          </a:xfrm>
          <a:solidFill>
            <a:schemeClr val="bg1"/>
          </a:solidFill>
        </p:grpSpPr>
        <p:sp>
          <p:nvSpPr>
            <p:cNvPr id="6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67" name="Freeform 57"/>
          <p:cNvSpPr>
            <a:spLocks noEditPoints="1"/>
          </p:cNvSpPr>
          <p:nvPr/>
        </p:nvSpPr>
        <p:spPr bwMode="auto">
          <a:xfrm>
            <a:off x="5878516" y="2310298"/>
            <a:ext cx="347459" cy="348128"/>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nvGrpSpPr>
          <p:cNvPr id="68" name="组合 67"/>
          <p:cNvGrpSpPr/>
          <p:nvPr/>
        </p:nvGrpSpPr>
        <p:grpSpPr>
          <a:xfrm>
            <a:off x="2433574" y="2829972"/>
            <a:ext cx="1335350" cy="895929"/>
            <a:chOff x="7488048" y="2621083"/>
            <a:chExt cx="1780467" cy="1194572"/>
          </a:xfrm>
        </p:grpSpPr>
        <p:sp>
          <p:nvSpPr>
            <p:cNvPr id="69" name="文本框 68"/>
            <p:cNvSpPr txBox="1"/>
            <p:nvPr/>
          </p:nvSpPr>
          <p:spPr>
            <a:xfrm>
              <a:off x="7488048" y="2621083"/>
              <a:ext cx="1780467" cy="430886"/>
            </a:xfrm>
            <a:prstGeom prst="rect">
              <a:avLst/>
            </a:prstGeom>
            <a:noFill/>
          </p:spPr>
          <p:txBody>
            <a:bodyPr wrap="square" rtlCol="0">
              <a:spAutoFit/>
            </a:bodyPr>
            <a:lstStyle/>
            <a:p>
              <a:r>
                <a:rPr lang="zh-CN" altLang="en-US" sz="15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0" name="文本框 69"/>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71" name="组合 70"/>
          <p:cNvGrpSpPr/>
          <p:nvPr/>
        </p:nvGrpSpPr>
        <p:grpSpPr>
          <a:xfrm>
            <a:off x="5414749" y="2829972"/>
            <a:ext cx="1335350" cy="895929"/>
            <a:chOff x="7488048" y="2621083"/>
            <a:chExt cx="1780467" cy="1194572"/>
          </a:xfrm>
        </p:grpSpPr>
        <p:sp>
          <p:nvSpPr>
            <p:cNvPr id="72" name="文本框 71"/>
            <p:cNvSpPr txBox="1"/>
            <p:nvPr/>
          </p:nvSpPr>
          <p:spPr>
            <a:xfrm>
              <a:off x="7488048" y="2621083"/>
              <a:ext cx="1780467" cy="430886"/>
            </a:xfrm>
            <a:prstGeom prst="rect">
              <a:avLst/>
            </a:prstGeom>
            <a:noFill/>
          </p:spPr>
          <p:txBody>
            <a:bodyPr wrap="square" rtlCol="0">
              <a:spAutoFit/>
            </a:bodyPr>
            <a:lstStyle/>
            <a:p>
              <a:r>
                <a:rPr lang="zh-CN" altLang="en-US" sz="15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73" name="文本框 72"/>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74" name="文本框 73"/>
          <p:cNvSpPr txBox="1"/>
          <p:nvPr/>
        </p:nvSpPr>
        <p:spPr>
          <a:xfrm>
            <a:off x="4066476" y="4565529"/>
            <a:ext cx="1203366" cy="369332"/>
          </a:xfrm>
          <a:prstGeom prst="rect">
            <a:avLst/>
          </a:prstGeom>
          <a:noFill/>
          <a:effectLst/>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添加标题</a:t>
            </a:r>
            <a:endParaRPr lang="en-US" altLang="zh-CN" sz="1800" dirty="0">
              <a:solidFill>
                <a:srgbClr val="01ACB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10887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37"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900" decel="100000" fill="hold"/>
                                            <p:tgtEl>
                                              <p:spTgt spid="1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22" presetClass="entr" presetSubtype="4"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down)">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down)">
                                          <p:cBhvr>
                                            <p:cTn id="43" dur="500"/>
                                            <p:tgtEl>
                                              <p:spTgt spid="39"/>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par>
                              <p:cTn id="50" fill="hold">
                                <p:stCondLst>
                                  <p:cond delay="4500"/>
                                </p:stCondLst>
                                <p:childTnLst>
                                  <p:par>
                                    <p:cTn id="51" presetID="22" presetClass="entr" presetSubtype="4"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par>
                                    <p:cTn id="54" presetID="53" presetClass="entr" presetSubtype="16"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animEffect transition="in" filter="fade">
                                          <p:cBhvr>
                                            <p:cTn id="58" dur="500"/>
                                            <p:tgtEl>
                                              <p:spTgt spid="40"/>
                                            </p:tgtEl>
                                          </p:cBhvr>
                                        </p:animEffect>
                                      </p:childTnLst>
                                    </p:cTn>
                                  </p:par>
                                  <p:par>
                                    <p:cTn id="59" presetID="53" presetClass="entr" presetSubtype="16"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500" fill="hold"/>
                                            <p:tgtEl>
                                              <p:spTgt spid="57"/>
                                            </p:tgtEl>
                                            <p:attrNameLst>
                                              <p:attrName>ppt_w</p:attrName>
                                            </p:attrNameLst>
                                          </p:cBhvr>
                                          <p:tavLst>
                                            <p:tav tm="0">
                                              <p:val>
                                                <p:fltVal val="0"/>
                                              </p:val>
                                            </p:tav>
                                            <p:tav tm="100000">
                                              <p:val>
                                                <p:strVal val="#ppt_w"/>
                                              </p:val>
                                            </p:tav>
                                          </p:tavLst>
                                        </p:anim>
                                        <p:anim calcmode="lin" valueType="num">
                                          <p:cBhvr>
                                            <p:cTn id="62" dur="500" fill="hold"/>
                                            <p:tgtEl>
                                              <p:spTgt spid="57"/>
                                            </p:tgtEl>
                                            <p:attrNameLst>
                                              <p:attrName>ppt_h</p:attrName>
                                            </p:attrNameLst>
                                          </p:cBhvr>
                                          <p:tavLst>
                                            <p:tav tm="0">
                                              <p:val>
                                                <p:fltVal val="0"/>
                                              </p:val>
                                            </p:tav>
                                            <p:tav tm="100000">
                                              <p:val>
                                                <p:strVal val="#ppt_h"/>
                                              </p:val>
                                            </p:tav>
                                          </p:tavLst>
                                        </p:anim>
                                        <p:animEffect transition="in" filter="fade">
                                          <p:cBhvr>
                                            <p:cTn id="63" dur="500"/>
                                            <p:tgtEl>
                                              <p:spTgt spid="57"/>
                                            </p:tgtEl>
                                          </p:cBhvr>
                                        </p:animEffect>
                                      </p:childTnLst>
                                    </p:cTn>
                                  </p:par>
                                </p:childTnLst>
                              </p:cTn>
                            </p:par>
                            <p:par>
                              <p:cTn id="64" fill="hold">
                                <p:stCondLst>
                                  <p:cond delay="5000"/>
                                </p:stCondLst>
                                <p:childTnLst>
                                  <p:par>
                                    <p:cTn id="65" presetID="16" presetClass="entr" presetSubtype="21"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barn(inVertical)">
                                          <p:cBhvr>
                                            <p:cTn id="67" dur="500"/>
                                            <p:tgtEl>
                                              <p:spTgt spid="74"/>
                                            </p:tgtEl>
                                          </p:cBhvr>
                                        </p:animEffect>
                                      </p:childTnLst>
                                    </p:cTn>
                                  </p:par>
                                </p:childTnLst>
                              </p:cTn>
                            </p:par>
                            <p:par>
                              <p:cTn id="68" fill="hold">
                                <p:stCondLst>
                                  <p:cond delay="5500"/>
                                </p:stCondLst>
                                <p:childTnLst>
                                  <p:par>
                                    <p:cTn id="69" presetID="2" presetClass="entr" presetSubtype="8" accel="40000" fill="hold" nodeType="afterEffect" p14:presetBounceEnd="40000">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14:bounceEnd="40000">
                                          <p:cBhvr additive="base">
                                            <p:cTn id="71" dur="1250" fill="hold"/>
                                            <p:tgtEl>
                                              <p:spTgt spid="62"/>
                                            </p:tgtEl>
                                            <p:attrNameLst>
                                              <p:attrName>ppt_x</p:attrName>
                                            </p:attrNameLst>
                                          </p:cBhvr>
                                          <p:tavLst>
                                            <p:tav tm="0">
                                              <p:val>
                                                <p:strVal val="0-#ppt_w/2"/>
                                              </p:val>
                                            </p:tav>
                                            <p:tav tm="100000">
                                              <p:val>
                                                <p:strVal val="#ppt_x"/>
                                              </p:val>
                                            </p:tav>
                                          </p:tavLst>
                                        </p:anim>
                                        <p:anim calcmode="lin" valueType="num" p14:bounceEnd="40000">
                                          <p:cBhvr additive="base">
                                            <p:cTn id="72" dur="1250" fill="hold"/>
                                            <p:tgtEl>
                                              <p:spTgt spid="62"/>
                                            </p:tgtEl>
                                            <p:attrNameLst>
                                              <p:attrName>ppt_y</p:attrName>
                                            </p:attrNameLst>
                                          </p:cBhvr>
                                          <p:tavLst>
                                            <p:tav tm="0">
                                              <p:val>
                                                <p:strVal val="#ppt_y"/>
                                              </p:val>
                                            </p:tav>
                                            <p:tav tm="100000">
                                              <p:val>
                                                <p:strVal val="#ppt_y"/>
                                              </p:val>
                                            </p:tav>
                                          </p:tavLst>
                                        </p:anim>
                                      </p:childTnLst>
                                    </p:cTn>
                                  </p:par>
                                  <p:par>
                                    <p:cTn id="73" presetID="2" presetClass="entr" presetSubtype="8" accel="40000" fill="hold" nodeType="withEffect" p14:presetBounceEnd="40000">
                                      <p:stCondLst>
                                        <p:cond delay="250"/>
                                      </p:stCondLst>
                                      <p:childTnLst>
                                        <p:set>
                                          <p:cBhvr>
                                            <p:cTn id="74" dur="1" fill="hold">
                                              <p:stCondLst>
                                                <p:cond delay="0"/>
                                              </p:stCondLst>
                                            </p:cTn>
                                            <p:tgtEl>
                                              <p:spTgt spid="68"/>
                                            </p:tgtEl>
                                            <p:attrNameLst>
                                              <p:attrName>style.visibility</p:attrName>
                                            </p:attrNameLst>
                                          </p:cBhvr>
                                          <p:to>
                                            <p:strVal val="visible"/>
                                          </p:to>
                                        </p:set>
                                        <p:anim calcmode="lin" valueType="num" p14:bounceEnd="40000">
                                          <p:cBhvr additive="base">
                                            <p:cTn id="75" dur="1250" fill="hold"/>
                                            <p:tgtEl>
                                              <p:spTgt spid="68"/>
                                            </p:tgtEl>
                                            <p:attrNameLst>
                                              <p:attrName>ppt_x</p:attrName>
                                            </p:attrNameLst>
                                          </p:cBhvr>
                                          <p:tavLst>
                                            <p:tav tm="0">
                                              <p:val>
                                                <p:strVal val="0-#ppt_w/2"/>
                                              </p:val>
                                            </p:tav>
                                            <p:tav tm="100000">
                                              <p:val>
                                                <p:strVal val="#ppt_x"/>
                                              </p:val>
                                            </p:tav>
                                          </p:tavLst>
                                        </p:anim>
                                        <p:anim calcmode="lin" valueType="num" p14:bounceEnd="40000">
                                          <p:cBhvr additive="base">
                                            <p:cTn id="76" dur="1250" fill="hold"/>
                                            <p:tgtEl>
                                              <p:spTgt spid="68"/>
                                            </p:tgtEl>
                                            <p:attrNameLst>
                                              <p:attrName>ppt_y</p:attrName>
                                            </p:attrNameLst>
                                          </p:cBhvr>
                                          <p:tavLst>
                                            <p:tav tm="0">
                                              <p:val>
                                                <p:strVal val="#ppt_y"/>
                                              </p:val>
                                            </p:tav>
                                            <p:tav tm="100000">
                                              <p:val>
                                                <p:strVal val="#ppt_y"/>
                                              </p:val>
                                            </p:tav>
                                          </p:tavLst>
                                        </p:anim>
                                      </p:childTnLst>
                                    </p:cTn>
                                  </p:par>
                                  <p:par>
                                    <p:cTn id="77" presetID="2" presetClass="entr" presetSubtype="2" accel="40000" fill="hold" grpId="0" nodeType="withEffect" p14:presetBounceEnd="40000">
                                      <p:stCondLst>
                                        <p:cond delay="500"/>
                                      </p:stCondLst>
                                      <p:childTnLst>
                                        <p:set>
                                          <p:cBhvr>
                                            <p:cTn id="78" dur="1" fill="hold">
                                              <p:stCondLst>
                                                <p:cond delay="0"/>
                                              </p:stCondLst>
                                            </p:cTn>
                                            <p:tgtEl>
                                              <p:spTgt spid="67"/>
                                            </p:tgtEl>
                                            <p:attrNameLst>
                                              <p:attrName>style.visibility</p:attrName>
                                            </p:attrNameLst>
                                          </p:cBhvr>
                                          <p:to>
                                            <p:strVal val="visible"/>
                                          </p:to>
                                        </p:set>
                                        <p:anim calcmode="lin" valueType="num" p14:bounceEnd="40000">
                                          <p:cBhvr additive="base">
                                            <p:cTn id="79" dur="1250" fill="hold"/>
                                            <p:tgtEl>
                                              <p:spTgt spid="67"/>
                                            </p:tgtEl>
                                            <p:attrNameLst>
                                              <p:attrName>ppt_x</p:attrName>
                                            </p:attrNameLst>
                                          </p:cBhvr>
                                          <p:tavLst>
                                            <p:tav tm="0">
                                              <p:val>
                                                <p:strVal val="1+#ppt_w/2"/>
                                              </p:val>
                                            </p:tav>
                                            <p:tav tm="100000">
                                              <p:val>
                                                <p:strVal val="#ppt_x"/>
                                              </p:val>
                                            </p:tav>
                                          </p:tavLst>
                                        </p:anim>
                                        <p:anim calcmode="lin" valueType="num" p14:bounceEnd="40000">
                                          <p:cBhvr additive="base">
                                            <p:cTn id="80" dur="1250" fill="hold"/>
                                            <p:tgtEl>
                                              <p:spTgt spid="67"/>
                                            </p:tgtEl>
                                            <p:attrNameLst>
                                              <p:attrName>ppt_y</p:attrName>
                                            </p:attrNameLst>
                                          </p:cBhvr>
                                          <p:tavLst>
                                            <p:tav tm="0">
                                              <p:val>
                                                <p:strVal val="#ppt_y"/>
                                              </p:val>
                                            </p:tav>
                                            <p:tav tm="100000">
                                              <p:val>
                                                <p:strVal val="#ppt_y"/>
                                              </p:val>
                                            </p:tav>
                                          </p:tavLst>
                                        </p:anim>
                                      </p:childTnLst>
                                    </p:cTn>
                                  </p:par>
                                  <p:par>
                                    <p:cTn id="81" presetID="2" presetClass="entr" presetSubtype="2" accel="40000" fill="hold" nodeType="withEffect" p14:presetBounceEnd="40000">
                                      <p:stCondLst>
                                        <p:cond delay="750"/>
                                      </p:stCondLst>
                                      <p:childTnLst>
                                        <p:set>
                                          <p:cBhvr>
                                            <p:cTn id="82" dur="1" fill="hold">
                                              <p:stCondLst>
                                                <p:cond delay="0"/>
                                              </p:stCondLst>
                                            </p:cTn>
                                            <p:tgtEl>
                                              <p:spTgt spid="71"/>
                                            </p:tgtEl>
                                            <p:attrNameLst>
                                              <p:attrName>style.visibility</p:attrName>
                                            </p:attrNameLst>
                                          </p:cBhvr>
                                          <p:to>
                                            <p:strVal val="visible"/>
                                          </p:to>
                                        </p:set>
                                        <p:anim calcmode="lin" valueType="num" p14:bounceEnd="40000">
                                          <p:cBhvr additive="base">
                                            <p:cTn id="83" dur="1250" fill="hold"/>
                                            <p:tgtEl>
                                              <p:spTgt spid="71"/>
                                            </p:tgtEl>
                                            <p:attrNameLst>
                                              <p:attrName>ppt_x</p:attrName>
                                            </p:attrNameLst>
                                          </p:cBhvr>
                                          <p:tavLst>
                                            <p:tav tm="0">
                                              <p:val>
                                                <p:strVal val="1+#ppt_w/2"/>
                                              </p:val>
                                            </p:tav>
                                            <p:tav tm="100000">
                                              <p:val>
                                                <p:strVal val="#ppt_x"/>
                                              </p:val>
                                            </p:tav>
                                          </p:tavLst>
                                        </p:anim>
                                        <p:anim calcmode="lin" valueType="num" p14:bounceEnd="40000">
                                          <p:cBhvr additive="base">
                                            <p:cTn id="84" dur="1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39" grpId="0" animBg="1"/>
          <p:bldP spid="67" grpId="0" animBg="1"/>
          <p:bldP spid="7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37"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900" decel="100000" fill="hold"/>
                                            <p:tgtEl>
                                              <p:spTgt spid="1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22" presetClass="entr" presetSubtype="4"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down)">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down)">
                                          <p:cBhvr>
                                            <p:cTn id="43" dur="500"/>
                                            <p:tgtEl>
                                              <p:spTgt spid="39"/>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par>
                              <p:cTn id="50" fill="hold">
                                <p:stCondLst>
                                  <p:cond delay="4500"/>
                                </p:stCondLst>
                                <p:childTnLst>
                                  <p:par>
                                    <p:cTn id="51" presetID="22" presetClass="entr" presetSubtype="4"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par>
                                    <p:cTn id="54" presetID="53" presetClass="entr" presetSubtype="16"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p:cTn id="56" dur="500" fill="hold"/>
                                            <p:tgtEl>
                                              <p:spTgt spid="40"/>
                                            </p:tgtEl>
                                            <p:attrNameLst>
                                              <p:attrName>ppt_w</p:attrName>
                                            </p:attrNameLst>
                                          </p:cBhvr>
                                          <p:tavLst>
                                            <p:tav tm="0">
                                              <p:val>
                                                <p:fltVal val="0"/>
                                              </p:val>
                                            </p:tav>
                                            <p:tav tm="100000">
                                              <p:val>
                                                <p:strVal val="#ppt_w"/>
                                              </p:val>
                                            </p:tav>
                                          </p:tavLst>
                                        </p:anim>
                                        <p:anim calcmode="lin" valueType="num">
                                          <p:cBhvr>
                                            <p:cTn id="57" dur="500" fill="hold"/>
                                            <p:tgtEl>
                                              <p:spTgt spid="40"/>
                                            </p:tgtEl>
                                            <p:attrNameLst>
                                              <p:attrName>ppt_h</p:attrName>
                                            </p:attrNameLst>
                                          </p:cBhvr>
                                          <p:tavLst>
                                            <p:tav tm="0">
                                              <p:val>
                                                <p:fltVal val="0"/>
                                              </p:val>
                                            </p:tav>
                                            <p:tav tm="100000">
                                              <p:val>
                                                <p:strVal val="#ppt_h"/>
                                              </p:val>
                                            </p:tav>
                                          </p:tavLst>
                                        </p:anim>
                                        <p:animEffect transition="in" filter="fade">
                                          <p:cBhvr>
                                            <p:cTn id="58" dur="500"/>
                                            <p:tgtEl>
                                              <p:spTgt spid="40"/>
                                            </p:tgtEl>
                                          </p:cBhvr>
                                        </p:animEffect>
                                      </p:childTnLst>
                                    </p:cTn>
                                  </p:par>
                                  <p:par>
                                    <p:cTn id="59" presetID="53" presetClass="entr" presetSubtype="16"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500" fill="hold"/>
                                            <p:tgtEl>
                                              <p:spTgt spid="57"/>
                                            </p:tgtEl>
                                            <p:attrNameLst>
                                              <p:attrName>ppt_w</p:attrName>
                                            </p:attrNameLst>
                                          </p:cBhvr>
                                          <p:tavLst>
                                            <p:tav tm="0">
                                              <p:val>
                                                <p:fltVal val="0"/>
                                              </p:val>
                                            </p:tav>
                                            <p:tav tm="100000">
                                              <p:val>
                                                <p:strVal val="#ppt_w"/>
                                              </p:val>
                                            </p:tav>
                                          </p:tavLst>
                                        </p:anim>
                                        <p:anim calcmode="lin" valueType="num">
                                          <p:cBhvr>
                                            <p:cTn id="62" dur="500" fill="hold"/>
                                            <p:tgtEl>
                                              <p:spTgt spid="57"/>
                                            </p:tgtEl>
                                            <p:attrNameLst>
                                              <p:attrName>ppt_h</p:attrName>
                                            </p:attrNameLst>
                                          </p:cBhvr>
                                          <p:tavLst>
                                            <p:tav tm="0">
                                              <p:val>
                                                <p:fltVal val="0"/>
                                              </p:val>
                                            </p:tav>
                                            <p:tav tm="100000">
                                              <p:val>
                                                <p:strVal val="#ppt_h"/>
                                              </p:val>
                                            </p:tav>
                                          </p:tavLst>
                                        </p:anim>
                                        <p:animEffect transition="in" filter="fade">
                                          <p:cBhvr>
                                            <p:cTn id="63" dur="500"/>
                                            <p:tgtEl>
                                              <p:spTgt spid="57"/>
                                            </p:tgtEl>
                                          </p:cBhvr>
                                        </p:animEffect>
                                      </p:childTnLst>
                                    </p:cTn>
                                  </p:par>
                                </p:childTnLst>
                              </p:cTn>
                            </p:par>
                            <p:par>
                              <p:cTn id="64" fill="hold">
                                <p:stCondLst>
                                  <p:cond delay="5000"/>
                                </p:stCondLst>
                                <p:childTnLst>
                                  <p:par>
                                    <p:cTn id="65" presetID="16" presetClass="entr" presetSubtype="21"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barn(inVertical)">
                                          <p:cBhvr>
                                            <p:cTn id="67" dur="500"/>
                                            <p:tgtEl>
                                              <p:spTgt spid="74"/>
                                            </p:tgtEl>
                                          </p:cBhvr>
                                        </p:animEffect>
                                      </p:childTnLst>
                                    </p:cTn>
                                  </p:par>
                                </p:childTnLst>
                              </p:cTn>
                            </p:par>
                            <p:par>
                              <p:cTn id="68" fill="hold">
                                <p:stCondLst>
                                  <p:cond delay="5500"/>
                                </p:stCondLst>
                                <p:childTnLst>
                                  <p:par>
                                    <p:cTn id="69" presetID="2" presetClass="entr" presetSubtype="8" accel="40000"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1250" fill="hold"/>
                                            <p:tgtEl>
                                              <p:spTgt spid="62"/>
                                            </p:tgtEl>
                                            <p:attrNameLst>
                                              <p:attrName>ppt_x</p:attrName>
                                            </p:attrNameLst>
                                          </p:cBhvr>
                                          <p:tavLst>
                                            <p:tav tm="0">
                                              <p:val>
                                                <p:strVal val="0-#ppt_w/2"/>
                                              </p:val>
                                            </p:tav>
                                            <p:tav tm="100000">
                                              <p:val>
                                                <p:strVal val="#ppt_x"/>
                                              </p:val>
                                            </p:tav>
                                          </p:tavLst>
                                        </p:anim>
                                        <p:anim calcmode="lin" valueType="num">
                                          <p:cBhvr additive="base">
                                            <p:cTn id="72" dur="1250" fill="hold"/>
                                            <p:tgtEl>
                                              <p:spTgt spid="62"/>
                                            </p:tgtEl>
                                            <p:attrNameLst>
                                              <p:attrName>ppt_y</p:attrName>
                                            </p:attrNameLst>
                                          </p:cBhvr>
                                          <p:tavLst>
                                            <p:tav tm="0">
                                              <p:val>
                                                <p:strVal val="#ppt_y"/>
                                              </p:val>
                                            </p:tav>
                                            <p:tav tm="100000">
                                              <p:val>
                                                <p:strVal val="#ppt_y"/>
                                              </p:val>
                                            </p:tav>
                                          </p:tavLst>
                                        </p:anim>
                                      </p:childTnLst>
                                    </p:cTn>
                                  </p:par>
                                  <p:par>
                                    <p:cTn id="73" presetID="2" presetClass="entr" presetSubtype="8" accel="40000" fill="hold" nodeType="withEffect">
                                      <p:stCondLst>
                                        <p:cond delay="25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1250" fill="hold"/>
                                            <p:tgtEl>
                                              <p:spTgt spid="68"/>
                                            </p:tgtEl>
                                            <p:attrNameLst>
                                              <p:attrName>ppt_x</p:attrName>
                                            </p:attrNameLst>
                                          </p:cBhvr>
                                          <p:tavLst>
                                            <p:tav tm="0">
                                              <p:val>
                                                <p:strVal val="0-#ppt_w/2"/>
                                              </p:val>
                                            </p:tav>
                                            <p:tav tm="100000">
                                              <p:val>
                                                <p:strVal val="#ppt_x"/>
                                              </p:val>
                                            </p:tav>
                                          </p:tavLst>
                                        </p:anim>
                                        <p:anim calcmode="lin" valueType="num">
                                          <p:cBhvr additive="base">
                                            <p:cTn id="76" dur="1250" fill="hold"/>
                                            <p:tgtEl>
                                              <p:spTgt spid="68"/>
                                            </p:tgtEl>
                                            <p:attrNameLst>
                                              <p:attrName>ppt_y</p:attrName>
                                            </p:attrNameLst>
                                          </p:cBhvr>
                                          <p:tavLst>
                                            <p:tav tm="0">
                                              <p:val>
                                                <p:strVal val="#ppt_y"/>
                                              </p:val>
                                            </p:tav>
                                            <p:tav tm="100000">
                                              <p:val>
                                                <p:strVal val="#ppt_y"/>
                                              </p:val>
                                            </p:tav>
                                          </p:tavLst>
                                        </p:anim>
                                      </p:childTnLst>
                                    </p:cTn>
                                  </p:par>
                                  <p:par>
                                    <p:cTn id="77" presetID="2" presetClass="entr" presetSubtype="2" accel="40000" fill="hold" grpId="0" nodeType="withEffect">
                                      <p:stCondLst>
                                        <p:cond delay="500"/>
                                      </p:stCondLst>
                                      <p:childTnLst>
                                        <p:set>
                                          <p:cBhvr>
                                            <p:cTn id="78" dur="1" fill="hold">
                                              <p:stCondLst>
                                                <p:cond delay="0"/>
                                              </p:stCondLst>
                                            </p:cTn>
                                            <p:tgtEl>
                                              <p:spTgt spid="67"/>
                                            </p:tgtEl>
                                            <p:attrNameLst>
                                              <p:attrName>style.visibility</p:attrName>
                                            </p:attrNameLst>
                                          </p:cBhvr>
                                          <p:to>
                                            <p:strVal val="visible"/>
                                          </p:to>
                                        </p:set>
                                        <p:anim calcmode="lin" valueType="num">
                                          <p:cBhvr additive="base">
                                            <p:cTn id="79" dur="1250" fill="hold"/>
                                            <p:tgtEl>
                                              <p:spTgt spid="67"/>
                                            </p:tgtEl>
                                            <p:attrNameLst>
                                              <p:attrName>ppt_x</p:attrName>
                                            </p:attrNameLst>
                                          </p:cBhvr>
                                          <p:tavLst>
                                            <p:tav tm="0">
                                              <p:val>
                                                <p:strVal val="1+#ppt_w/2"/>
                                              </p:val>
                                            </p:tav>
                                            <p:tav tm="100000">
                                              <p:val>
                                                <p:strVal val="#ppt_x"/>
                                              </p:val>
                                            </p:tav>
                                          </p:tavLst>
                                        </p:anim>
                                        <p:anim calcmode="lin" valueType="num">
                                          <p:cBhvr additive="base">
                                            <p:cTn id="80" dur="1250" fill="hold"/>
                                            <p:tgtEl>
                                              <p:spTgt spid="67"/>
                                            </p:tgtEl>
                                            <p:attrNameLst>
                                              <p:attrName>ppt_y</p:attrName>
                                            </p:attrNameLst>
                                          </p:cBhvr>
                                          <p:tavLst>
                                            <p:tav tm="0">
                                              <p:val>
                                                <p:strVal val="#ppt_y"/>
                                              </p:val>
                                            </p:tav>
                                            <p:tav tm="100000">
                                              <p:val>
                                                <p:strVal val="#ppt_y"/>
                                              </p:val>
                                            </p:tav>
                                          </p:tavLst>
                                        </p:anim>
                                      </p:childTnLst>
                                    </p:cTn>
                                  </p:par>
                                  <p:par>
                                    <p:cTn id="81" presetID="2" presetClass="entr" presetSubtype="2" accel="40000" fill="hold" nodeType="withEffect">
                                      <p:stCondLst>
                                        <p:cond delay="75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1250" fill="hold"/>
                                            <p:tgtEl>
                                              <p:spTgt spid="71"/>
                                            </p:tgtEl>
                                            <p:attrNameLst>
                                              <p:attrName>ppt_x</p:attrName>
                                            </p:attrNameLst>
                                          </p:cBhvr>
                                          <p:tavLst>
                                            <p:tav tm="0">
                                              <p:val>
                                                <p:strVal val="1+#ppt_w/2"/>
                                              </p:val>
                                            </p:tav>
                                            <p:tav tm="100000">
                                              <p:val>
                                                <p:strVal val="#ppt_x"/>
                                              </p:val>
                                            </p:tav>
                                          </p:tavLst>
                                        </p:anim>
                                        <p:anim calcmode="lin" valueType="num">
                                          <p:cBhvr additive="base">
                                            <p:cTn id="84" dur="1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39" grpId="0" animBg="1"/>
          <p:bldP spid="67" grpId="0" animBg="1"/>
          <p:bldP spid="7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24097" y="2355782"/>
            <a:ext cx="242963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20306" y="1599895"/>
            <a:ext cx="1523789" cy="1523789"/>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7"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8" name="Rectangle 49"/>
          <p:cNvSpPr/>
          <p:nvPr/>
        </p:nvSpPr>
        <p:spPr>
          <a:xfrm>
            <a:off x="4534321" y="1912206"/>
            <a:ext cx="1752125" cy="461537"/>
          </a:xfrm>
          <a:prstGeom prst="rect">
            <a:avLst/>
          </a:prstGeom>
          <a:effectLst/>
        </p:spPr>
        <p:txBody>
          <a:bodyPr wrap="square">
            <a:spAutoFit/>
          </a:bodyPr>
          <a:lstStyle/>
          <a:p>
            <a:pPr marL="0" lvl="1"/>
            <a:r>
              <a:rPr lang="zh-CN" altLang="en-US" sz="2399" b="1" dirty="0" smtClean="0">
                <a:solidFill>
                  <a:srgbClr val="663A77"/>
                </a:solidFill>
                <a:latin typeface="微软雅黑" panose="020B0503020204020204" pitchFamily="34" charset="-122"/>
                <a:ea typeface="微软雅黑" panose="020B0503020204020204" pitchFamily="34" charset="-122"/>
              </a:rPr>
              <a:t>添加标题</a:t>
            </a:r>
            <a:endParaRPr lang="en-US" altLang="zh-CN" sz="2399" b="1" dirty="0">
              <a:solidFill>
                <a:srgbClr val="663A77"/>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466629" y="2463766"/>
            <a:ext cx="1077226" cy="161583"/>
            <a:chOff x="4369395" y="3284984"/>
            <a:chExt cx="1436675" cy="215500"/>
          </a:xfrm>
        </p:grpSpPr>
        <p:sp>
          <p:nvSpPr>
            <p:cNvPr id="1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4" name="组合 13"/>
          <p:cNvGrpSpPr/>
          <p:nvPr/>
        </p:nvGrpSpPr>
        <p:grpSpPr>
          <a:xfrm>
            <a:off x="5489863" y="2463766"/>
            <a:ext cx="1077226" cy="161583"/>
            <a:chOff x="4369395" y="3284984"/>
            <a:chExt cx="1436675" cy="215500"/>
          </a:xfrm>
        </p:grpSpPr>
        <p:sp>
          <p:nvSpPr>
            <p:cNvPr id="1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9" name="组合 18"/>
          <p:cNvGrpSpPr/>
          <p:nvPr/>
        </p:nvGrpSpPr>
        <p:grpSpPr>
          <a:xfrm>
            <a:off x="4464016" y="2680169"/>
            <a:ext cx="1077226" cy="161583"/>
            <a:chOff x="4369395" y="3284984"/>
            <a:chExt cx="1436675" cy="215500"/>
          </a:xfrm>
        </p:grpSpPr>
        <p:sp>
          <p:nvSpPr>
            <p:cNvPr id="2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4" name="组合 23"/>
          <p:cNvGrpSpPr/>
          <p:nvPr/>
        </p:nvGrpSpPr>
        <p:grpSpPr>
          <a:xfrm>
            <a:off x="5489863" y="2679734"/>
            <a:ext cx="1077226" cy="161583"/>
            <a:chOff x="4369395" y="3284984"/>
            <a:chExt cx="1436675" cy="215500"/>
          </a:xfrm>
        </p:grpSpPr>
        <p:sp>
          <p:nvSpPr>
            <p:cNvPr id="2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9" name="组合 28"/>
          <p:cNvGrpSpPr/>
          <p:nvPr/>
        </p:nvGrpSpPr>
        <p:grpSpPr>
          <a:xfrm>
            <a:off x="4464016" y="2896137"/>
            <a:ext cx="1077226" cy="161583"/>
            <a:chOff x="4369395" y="3284984"/>
            <a:chExt cx="1436675" cy="215500"/>
          </a:xfrm>
        </p:grpSpPr>
        <p:sp>
          <p:nvSpPr>
            <p:cNvPr id="3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34" name="组合 33"/>
          <p:cNvGrpSpPr/>
          <p:nvPr/>
        </p:nvGrpSpPr>
        <p:grpSpPr>
          <a:xfrm>
            <a:off x="5489863" y="2895702"/>
            <a:ext cx="1077226" cy="161583"/>
            <a:chOff x="4369395" y="3284984"/>
            <a:chExt cx="1436675" cy="215500"/>
          </a:xfrm>
        </p:grpSpPr>
        <p:sp>
          <p:nvSpPr>
            <p:cNvPr id="3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39" name="椭圆 38"/>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0" name="椭圆 39"/>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1" name="椭圆 40"/>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2" name="椭圆 41"/>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3" name="椭圆 42"/>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4" name="椭圆 43"/>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5" name="椭圆 44"/>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6" name="椭圆 45"/>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7" name="椭圆 46"/>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8" name="椭圆 47"/>
          <p:cNvSpPr>
            <a:spLocks noChangeAspect="1"/>
          </p:cNvSpPr>
          <p:nvPr/>
        </p:nvSpPr>
        <p:spPr>
          <a:xfrm>
            <a:off x="3222201" y="1383927"/>
            <a:ext cx="53986" cy="53986"/>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9" name="KSO_Shape"/>
          <p:cNvSpPr/>
          <p:nvPr/>
        </p:nvSpPr>
        <p:spPr bwMode="auto">
          <a:xfrm>
            <a:off x="2964246" y="2051034"/>
            <a:ext cx="635910" cy="62955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grpSp>
        <p:nvGrpSpPr>
          <p:cNvPr id="50" name="组合 49"/>
          <p:cNvGrpSpPr/>
          <p:nvPr/>
        </p:nvGrpSpPr>
        <p:grpSpPr>
          <a:xfrm>
            <a:off x="4464016" y="3112104"/>
            <a:ext cx="1077226" cy="161583"/>
            <a:chOff x="4369395" y="3284984"/>
            <a:chExt cx="1436675" cy="215500"/>
          </a:xfrm>
        </p:grpSpPr>
        <p:sp>
          <p:nvSpPr>
            <p:cNvPr id="51"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55" name="组合 54"/>
          <p:cNvGrpSpPr/>
          <p:nvPr/>
        </p:nvGrpSpPr>
        <p:grpSpPr>
          <a:xfrm>
            <a:off x="5489863" y="3111669"/>
            <a:ext cx="1077226" cy="161583"/>
            <a:chOff x="4369395" y="3284984"/>
            <a:chExt cx="1436675" cy="215500"/>
          </a:xfrm>
        </p:grpSpPr>
        <p:sp>
          <p:nvSpPr>
            <p:cNvPr id="56"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59" name="等腰三角形 5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60" name="等腰三角形 59"/>
          <p:cNvSpPr/>
          <p:nvPr/>
        </p:nvSpPr>
        <p:spPr>
          <a:xfrm rot="10800000">
            <a:off x="7363143" y="-19863"/>
            <a:ext cx="1789259" cy="1656434"/>
          </a:xfrm>
          <a:prstGeom prst="triangle">
            <a:avLst>
              <a:gd name="adj" fmla="val 0"/>
            </a:avLst>
          </a:prstGeom>
          <a:solidFill>
            <a:srgbClr val="663A77"/>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1" name="等腰三角形 60"/>
          <p:cNvSpPr/>
          <p:nvPr/>
        </p:nvSpPr>
        <p:spPr>
          <a:xfrm>
            <a:off x="0" y="3523383"/>
            <a:ext cx="1789259" cy="1656434"/>
          </a:xfrm>
          <a:prstGeom prst="triangle">
            <a:avLst>
              <a:gd name="adj" fmla="val 0"/>
            </a:avLst>
          </a:prstGeom>
          <a:solidFill>
            <a:srgbClr val="663A77"/>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20932344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2000"/>
                                        <p:tgtEl>
                                          <p:spTgt spid="49"/>
                                        </p:tgtEl>
                                      </p:cBhvr>
                                    </p:animEffect>
                                    <p:anim calcmode="lin" valueType="num">
                                      <p:cBhvr>
                                        <p:cTn id="12" dur="2000" fill="hold"/>
                                        <p:tgtEl>
                                          <p:spTgt spid="49"/>
                                        </p:tgtEl>
                                        <p:attrNameLst>
                                          <p:attrName>ppt_w</p:attrName>
                                        </p:attrNameLst>
                                      </p:cBhvr>
                                      <p:tavLst>
                                        <p:tav tm="0" fmla="#ppt_w*sin(2.5*pi*$)">
                                          <p:val>
                                            <p:fltVal val="0"/>
                                          </p:val>
                                        </p:tav>
                                        <p:tav tm="100000">
                                          <p:val>
                                            <p:fltVal val="1"/>
                                          </p:val>
                                        </p:tav>
                                      </p:tavLst>
                                    </p:anim>
                                    <p:anim calcmode="lin" valueType="num">
                                      <p:cBhvr>
                                        <p:cTn id="13" dur="2000" fill="hold"/>
                                        <p:tgtEl>
                                          <p:spTgt spid="49"/>
                                        </p:tgtEl>
                                        <p:attrNameLst>
                                          <p:attrName>ppt_h</p:attrName>
                                        </p:attrNameLst>
                                      </p:cBhvr>
                                      <p:tavLst>
                                        <p:tav tm="0">
                                          <p:val>
                                            <p:strVal val="#ppt_h"/>
                                          </p:val>
                                        </p:tav>
                                        <p:tav tm="100000">
                                          <p:val>
                                            <p:strVal val="#ppt_h"/>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2" presetClass="entr" presetSubtype="4"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50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ppt_x"/>
                                          </p:val>
                                        </p:tav>
                                        <p:tav tm="100000">
                                          <p:val>
                                            <p:strVal val="#ppt_x"/>
                                          </p:val>
                                        </p:tav>
                                      </p:tavLst>
                                    </p:anim>
                                    <p:anim calcmode="lin" valueType="num">
                                      <p:cBhvr additive="base">
                                        <p:cTn id="41" dur="500" fill="hold"/>
                                        <p:tgtEl>
                                          <p:spTgt spid="24"/>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100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150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ppt_x"/>
                                          </p:val>
                                        </p:tav>
                                        <p:tav tm="100000">
                                          <p:val>
                                            <p:strVal val="#ppt_x"/>
                                          </p:val>
                                        </p:tav>
                                      </p:tavLst>
                                    </p:anim>
                                    <p:anim calcmode="lin" valueType="num">
                                      <p:cBhvr additive="base">
                                        <p:cTn id="49" dur="500" fill="hold"/>
                                        <p:tgtEl>
                                          <p:spTgt spid="34"/>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200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ppt_x"/>
                                          </p:val>
                                        </p:tav>
                                        <p:tav tm="100000">
                                          <p:val>
                                            <p:strVal val="#ppt_x"/>
                                          </p:val>
                                        </p:tav>
                                      </p:tavLst>
                                    </p:anim>
                                    <p:anim calcmode="lin" valueType="num">
                                      <p:cBhvr additive="base">
                                        <p:cTn id="53" dur="500" fill="hold"/>
                                        <p:tgtEl>
                                          <p:spTgt spid="50"/>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2500"/>
                                  </p:stCondLst>
                                  <p:childTnLst>
                                    <p:set>
                                      <p:cBhvr>
                                        <p:cTn id="55" dur="1" fill="hold">
                                          <p:stCondLst>
                                            <p:cond delay="0"/>
                                          </p:stCondLst>
                                        </p:cTn>
                                        <p:tgtEl>
                                          <p:spTgt spid="55"/>
                                        </p:tgtEl>
                                        <p:attrNameLst>
                                          <p:attrName>style.visibility</p:attrName>
                                        </p:attrNameLst>
                                      </p:cBhvr>
                                      <p:to>
                                        <p:strVal val="visible"/>
                                      </p:to>
                                    </p:set>
                                    <p:anim calcmode="lin" valueType="num">
                                      <p:cBhvr additive="base">
                                        <p:cTn id="56" dur="500" fill="hold"/>
                                        <p:tgtEl>
                                          <p:spTgt spid="55"/>
                                        </p:tgtEl>
                                        <p:attrNameLst>
                                          <p:attrName>ppt_x</p:attrName>
                                        </p:attrNameLst>
                                      </p:cBhvr>
                                      <p:tavLst>
                                        <p:tav tm="0">
                                          <p:val>
                                            <p:strVal val="#ppt_x"/>
                                          </p:val>
                                        </p:tav>
                                        <p:tav tm="100000">
                                          <p:val>
                                            <p:strVal val="#ppt_x"/>
                                          </p:val>
                                        </p:tav>
                                      </p:tavLst>
                                    </p:anim>
                                    <p:anim calcmode="lin" valueType="num">
                                      <p:cBhvr additive="base">
                                        <p:cTn id="57" dur="500" fill="hold"/>
                                        <p:tgtEl>
                                          <p:spTgt spid="55"/>
                                        </p:tgtEl>
                                        <p:attrNameLst>
                                          <p:attrName>ppt_y</p:attrName>
                                        </p:attrNameLst>
                                      </p:cBhvr>
                                      <p:tavLst>
                                        <p:tav tm="0">
                                          <p:val>
                                            <p:strVal val="1+#ppt_h/2"/>
                                          </p:val>
                                        </p:tav>
                                        <p:tav tm="100000">
                                          <p:val>
                                            <p:strVal val="#ppt_y"/>
                                          </p:val>
                                        </p:tav>
                                      </p:tavLst>
                                    </p:anim>
                                  </p:childTnLst>
                                </p:cTn>
                              </p:par>
                            </p:childTnLst>
                          </p:cTn>
                        </p:par>
                        <p:par>
                          <p:cTn id="58" fill="hold">
                            <p:stCondLst>
                              <p:cond delay="8000"/>
                            </p:stCondLst>
                            <p:childTnLst>
                              <p:par>
                                <p:cTn id="59" presetID="10" presetClass="entr" presetSubtype="0" fill="hold" grpId="1"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childTnLst>
                          </p:cTn>
                        </p:par>
                        <p:par>
                          <p:cTn id="89" fill="hold">
                            <p:stCondLst>
                              <p:cond delay="8500"/>
                            </p:stCondLst>
                            <p:childTnLst>
                              <p:par>
                                <p:cTn id="90"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1" dur="2000" fill="hold"/>
                                        <p:tgtEl>
                                          <p:spTgt spid="39"/>
                                        </p:tgtEl>
                                        <p:attrNameLst>
                                          <p:attrName>ppt_x</p:attrName>
                                          <p:attrName>ppt_y</p:attrName>
                                        </p:attrNameLst>
                                      </p:cBhvr>
                                      <p:rCtr x="17" y="18981"/>
                                    </p:animMotion>
                                  </p:childTnLst>
                                </p:cTn>
                              </p:par>
                              <p:par>
                                <p:cTn id="92"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3" dur="2000" fill="hold"/>
                                        <p:tgtEl>
                                          <p:spTgt spid="40"/>
                                        </p:tgtEl>
                                        <p:attrNameLst>
                                          <p:attrName>ppt_x</p:attrName>
                                          <p:attrName>ppt_y</p:attrName>
                                        </p:attrNameLst>
                                      </p:cBhvr>
                                      <p:rCtr x="17" y="18981"/>
                                    </p:animMotion>
                                  </p:childTnLst>
                                </p:cTn>
                              </p:par>
                              <p:par>
                                <p:cTn id="94"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5" dur="2000" fill="hold"/>
                                        <p:tgtEl>
                                          <p:spTgt spid="41"/>
                                        </p:tgtEl>
                                        <p:attrNameLst>
                                          <p:attrName>ppt_x</p:attrName>
                                          <p:attrName>ppt_y</p:attrName>
                                        </p:attrNameLst>
                                      </p:cBhvr>
                                      <p:rCtr x="17" y="18981"/>
                                    </p:animMotion>
                                  </p:childTnLst>
                                </p:cTn>
                              </p:par>
                              <p:par>
                                <p:cTn id="96"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7" dur="2000" fill="hold"/>
                                        <p:tgtEl>
                                          <p:spTgt spid="42"/>
                                        </p:tgtEl>
                                        <p:attrNameLst>
                                          <p:attrName>ppt_x</p:attrName>
                                          <p:attrName>ppt_y</p:attrName>
                                        </p:attrNameLst>
                                      </p:cBhvr>
                                      <p:rCtr x="17" y="18981"/>
                                    </p:animMotion>
                                  </p:childTnLst>
                                </p:cTn>
                              </p:par>
                              <p:par>
                                <p:cTn id="98"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9" dur="2000" fill="hold"/>
                                        <p:tgtEl>
                                          <p:spTgt spid="43"/>
                                        </p:tgtEl>
                                        <p:attrNameLst>
                                          <p:attrName>ppt_x</p:attrName>
                                          <p:attrName>ppt_y</p:attrName>
                                        </p:attrNameLst>
                                      </p:cBhvr>
                                      <p:rCtr x="17" y="18981"/>
                                    </p:animMotion>
                                  </p:childTnLst>
                                </p:cTn>
                              </p:par>
                              <p:par>
                                <p:cTn id="100"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1" dur="2000" fill="hold"/>
                                        <p:tgtEl>
                                          <p:spTgt spid="44"/>
                                        </p:tgtEl>
                                        <p:attrNameLst>
                                          <p:attrName>ppt_x</p:attrName>
                                          <p:attrName>ppt_y</p:attrName>
                                        </p:attrNameLst>
                                      </p:cBhvr>
                                      <p:rCtr x="17" y="18981"/>
                                    </p:animMotion>
                                  </p:childTnLst>
                                </p:cTn>
                              </p:par>
                              <p:par>
                                <p:cTn id="102"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45"/>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46"/>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47"/>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4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663A77"/>
                </a:solidFill>
                <a:latin typeface="微软雅黑" panose="020B0503020204020204" pitchFamily="34" charset="-122"/>
                <a:ea typeface="微软雅黑" panose="020B0503020204020204" pitchFamily="34" charset="-122"/>
              </a:rPr>
              <a:t>单击添加标题</a:t>
            </a:r>
            <a:endParaRPr lang="en-US" altLang="zh-CN" sz="1500" b="1" dirty="0">
              <a:solidFill>
                <a:srgbClr val="663A77"/>
              </a:solidFill>
              <a:latin typeface="微软雅黑" panose="020B0503020204020204" pitchFamily="34" charset="-122"/>
              <a:ea typeface="微软雅黑" panose="020B0503020204020204" pitchFamily="34" charset="-122"/>
            </a:endParaRPr>
          </a:p>
        </p:txBody>
      </p:sp>
      <p:grpSp>
        <p:nvGrpSpPr>
          <p:cNvPr id="14" name="Group 7"/>
          <p:cNvGrpSpPr/>
          <p:nvPr/>
        </p:nvGrpSpPr>
        <p:grpSpPr>
          <a:xfrm>
            <a:off x="4787968" y="1286201"/>
            <a:ext cx="5937665" cy="3583995"/>
            <a:chOff x="336947" y="1950447"/>
            <a:chExt cx="6745544" cy="4071635"/>
          </a:xfrm>
        </p:grpSpPr>
        <p:pic>
          <p:nvPicPr>
            <p:cNvPr id="15"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6" name="Rectangle 9"/>
            <p:cNvSpPr/>
            <p:nvPr/>
          </p:nvSpPr>
          <p:spPr>
            <a:xfrm>
              <a:off x="1129035" y="2160307"/>
              <a:ext cx="5184576" cy="3240361"/>
            </a:xfrm>
            <a:prstGeom prst="rect">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algn="ctr" defTabSz="913680">
                <a:defRPr/>
              </a:pPr>
              <a:endParaRPr lang="en-US" sz="2399" kern="0">
                <a:solidFill>
                  <a:prstClr val="white"/>
                </a:solidFill>
              </a:endParaRPr>
            </a:p>
          </p:txBody>
        </p:sp>
      </p:grpSp>
      <p:grpSp>
        <p:nvGrpSpPr>
          <p:cNvPr id="17" name="组合 16"/>
          <p:cNvGrpSpPr/>
          <p:nvPr/>
        </p:nvGrpSpPr>
        <p:grpSpPr>
          <a:xfrm>
            <a:off x="599213" y="1707879"/>
            <a:ext cx="551226" cy="551226"/>
            <a:chOff x="857214" y="1809740"/>
            <a:chExt cx="735160" cy="735160"/>
          </a:xfrm>
        </p:grpSpPr>
        <p:sp>
          <p:nvSpPr>
            <p:cNvPr id="18"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latin typeface="DIN-BoldItalic" pitchFamily="50" charset="0"/>
              </a:endParaRPr>
            </a:p>
          </p:txBody>
        </p:sp>
        <p:sp>
          <p:nvSpPr>
            <p:cNvPr id="19" name="Oval 10"/>
            <p:cNvSpPr/>
            <p:nvPr/>
          </p:nvSpPr>
          <p:spPr>
            <a:xfrm>
              <a:off x="1022119" y="1974645"/>
              <a:ext cx="405350" cy="405350"/>
            </a:xfrm>
            <a:prstGeom prst="octagon">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0" name="组合 19"/>
          <p:cNvGrpSpPr/>
          <p:nvPr/>
        </p:nvGrpSpPr>
        <p:grpSpPr>
          <a:xfrm>
            <a:off x="599213" y="3247324"/>
            <a:ext cx="551226" cy="551226"/>
            <a:chOff x="857214" y="1809740"/>
            <a:chExt cx="735160" cy="735160"/>
          </a:xfrm>
        </p:grpSpPr>
        <p:sp>
          <p:nvSpPr>
            <p:cNvPr id="21"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latin typeface="DIN-BoldItalic" pitchFamily="50" charset="0"/>
              </a:endParaRPr>
            </a:p>
          </p:txBody>
        </p:sp>
        <p:sp>
          <p:nvSpPr>
            <p:cNvPr id="22" name="Oval 10"/>
            <p:cNvSpPr/>
            <p:nvPr/>
          </p:nvSpPr>
          <p:spPr>
            <a:xfrm>
              <a:off x="1022119" y="1974645"/>
              <a:ext cx="405350" cy="405350"/>
            </a:xfrm>
            <a:prstGeom prst="octagon">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3" name="组合 22"/>
          <p:cNvGrpSpPr/>
          <p:nvPr/>
        </p:nvGrpSpPr>
        <p:grpSpPr>
          <a:xfrm>
            <a:off x="2886943" y="1707879"/>
            <a:ext cx="551226" cy="551226"/>
            <a:chOff x="857214" y="1809740"/>
            <a:chExt cx="735160" cy="735160"/>
          </a:xfrm>
        </p:grpSpPr>
        <p:sp>
          <p:nvSpPr>
            <p:cNvPr id="24"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latin typeface="DIN-BoldItalic" pitchFamily="50" charset="0"/>
              </a:endParaRPr>
            </a:p>
          </p:txBody>
        </p:sp>
        <p:sp>
          <p:nvSpPr>
            <p:cNvPr id="25" name="Oval 10"/>
            <p:cNvSpPr/>
            <p:nvPr/>
          </p:nvSpPr>
          <p:spPr>
            <a:xfrm>
              <a:off x="1022119" y="1974645"/>
              <a:ext cx="405350" cy="405350"/>
            </a:xfrm>
            <a:prstGeom prst="octagon">
              <a:avLst/>
            </a:prstGeom>
            <a:solidFill>
              <a:srgbClr val="00AF9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6" name="组合 25"/>
          <p:cNvGrpSpPr/>
          <p:nvPr/>
        </p:nvGrpSpPr>
        <p:grpSpPr>
          <a:xfrm>
            <a:off x="2886943" y="3247324"/>
            <a:ext cx="551226" cy="551226"/>
            <a:chOff x="857214" y="1809740"/>
            <a:chExt cx="735160" cy="735160"/>
          </a:xfrm>
        </p:grpSpPr>
        <p:sp>
          <p:nvSpPr>
            <p:cNvPr id="27" name="Oval 10"/>
            <p:cNvSpPr/>
            <p:nvPr/>
          </p:nvSpPr>
          <p:spPr>
            <a:xfrm>
              <a:off x="857214" y="1809740"/>
              <a:ext cx="735160" cy="735160"/>
            </a:xfrm>
            <a:prstGeom prst="octagon">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latin typeface="DIN-BoldItalic" pitchFamily="50" charset="0"/>
              </a:endParaRPr>
            </a:p>
          </p:txBody>
        </p:sp>
        <p:sp>
          <p:nvSpPr>
            <p:cNvPr id="28" name="Oval 10"/>
            <p:cNvSpPr/>
            <p:nvPr/>
          </p:nvSpPr>
          <p:spPr>
            <a:xfrm>
              <a:off x="1022119" y="1974645"/>
              <a:ext cx="405350" cy="405350"/>
            </a:xfrm>
            <a:prstGeom prst="octagon">
              <a:avLst/>
            </a:prstGeom>
            <a:solidFill>
              <a:srgbClr val="E8707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99">
                <a:solidFill>
                  <a:prstClr val="white"/>
                </a:solidFill>
                <a:effectLst>
                  <a:outerShdw blurRad="38100" dist="38100" dir="2700000" algn="tl">
                    <a:srgbClr val="000000">
                      <a:alpha val="43137"/>
                    </a:srgbClr>
                  </a:outerShdw>
                </a:effectLst>
                <a:latin typeface="DIN-BoldItalic" pitchFamily="50" charset="0"/>
              </a:endParaRPr>
            </a:p>
          </p:txBody>
        </p:sp>
      </p:grpSp>
      <p:grpSp>
        <p:nvGrpSpPr>
          <p:cNvPr id="29" name="组合 28"/>
          <p:cNvGrpSpPr/>
          <p:nvPr/>
        </p:nvGrpSpPr>
        <p:grpSpPr>
          <a:xfrm>
            <a:off x="1169554" y="1738572"/>
            <a:ext cx="1566720" cy="931918"/>
            <a:chOff x="8779234" y="2030754"/>
            <a:chExt cx="2089504" cy="1242881"/>
          </a:xfrm>
        </p:grpSpPr>
        <p:sp>
          <p:nvSpPr>
            <p:cNvPr id="30" name="矩形 29"/>
            <p:cNvSpPr/>
            <p:nvPr/>
          </p:nvSpPr>
          <p:spPr>
            <a:xfrm>
              <a:off x="8780506" y="2030754"/>
              <a:ext cx="1285301" cy="330861"/>
            </a:xfrm>
            <a:prstGeom prst="rect">
              <a:avLst/>
            </a:prstGeom>
          </p:spPr>
          <p:txBody>
            <a:bodyPr wrap="none">
              <a:spAutoFit/>
            </a:bodyPr>
            <a:lstStyle/>
            <a:p>
              <a:r>
                <a:rPr lang="zh-CN" altLang="en-US" sz="1012" b="1" dirty="0">
                  <a:solidFill>
                    <a:srgbClr val="663A77"/>
                  </a:solidFill>
                  <a:latin typeface="微软雅黑" panose="020B0503020204020204" pitchFamily="34" charset="-122"/>
                  <a:ea typeface="微软雅黑" panose="020B0503020204020204" pitchFamily="34" charset="-122"/>
                </a:rPr>
                <a:t>在此添加标题</a:t>
              </a:r>
            </a:p>
          </p:txBody>
        </p:sp>
        <p:sp>
          <p:nvSpPr>
            <p:cNvPr id="31" name="矩形 30"/>
            <p:cNvSpPr/>
            <p:nvPr/>
          </p:nvSpPr>
          <p:spPr>
            <a:xfrm>
              <a:off x="8779234" y="2310044"/>
              <a:ext cx="2089504" cy="963591"/>
            </a:xfrm>
            <a:prstGeom prst="rect">
              <a:avLst/>
            </a:prstGeom>
          </p:spPr>
          <p:txBody>
            <a:bodyPr wrap="square" anchor="ctr">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32" name="组合 31"/>
          <p:cNvGrpSpPr/>
          <p:nvPr/>
        </p:nvGrpSpPr>
        <p:grpSpPr>
          <a:xfrm>
            <a:off x="3438169" y="1738572"/>
            <a:ext cx="1566720" cy="931918"/>
            <a:chOff x="8779234" y="2030754"/>
            <a:chExt cx="2089504" cy="1242881"/>
          </a:xfrm>
        </p:grpSpPr>
        <p:sp>
          <p:nvSpPr>
            <p:cNvPr id="33" name="矩形 32"/>
            <p:cNvSpPr/>
            <p:nvPr/>
          </p:nvSpPr>
          <p:spPr>
            <a:xfrm>
              <a:off x="8779234" y="2030754"/>
              <a:ext cx="1285301" cy="330861"/>
            </a:xfrm>
            <a:prstGeom prst="rect">
              <a:avLst/>
            </a:prstGeom>
          </p:spPr>
          <p:txBody>
            <a:bodyPr wrap="none">
              <a:spAutoFit/>
            </a:bodyPr>
            <a:lstStyle/>
            <a:p>
              <a:r>
                <a:rPr lang="zh-CN" altLang="en-US" sz="1012" b="1" dirty="0">
                  <a:solidFill>
                    <a:srgbClr val="00AF92"/>
                  </a:solidFill>
                  <a:latin typeface="微软雅黑" panose="020B0503020204020204" pitchFamily="34" charset="-122"/>
                  <a:ea typeface="微软雅黑" panose="020B0503020204020204" pitchFamily="34" charset="-122"/>
                </a:rPr>
                <a:t>在此添加标题</a:t>
              </a:r>
            </a:p>
          </p:txBody>
        </p:sp>
        <p:sp>
          <p:nvSpPr>
            <p:cNvPr id="34" name="矩形 33"/>
            <p:cNvSpPr/>
            <p:nvPr/>
          </p:nvSpPr>
          <p:spPr>
            <a:xfrm>
              <a:off x="8779234" y="2310044"/>
              <a:ext cx="2089504" cy="963591"/>
            </a:xfrm>
            <a:prstGeom prst="rect">
              <a:avLst/>
            </a:prstGeom>
          </p:spPr>
          <p:txBody>
            <a:bodyPr wrap="square" anchor="ctr">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35" name="组合 34"/>
          <p:cNvGrpSpPr/>
          <p:nvPr/>
        </p:nvGrpSpPr>
        <p:grpSpPr>
          <a:xfrm>
            <a:off x="1170508" y="3266678"/>
            <a:ext cx="1566720" cy="923404"/>
            <a:chOff x="8779234" y="2042109"/>
            <a:chExt cx="2089504" cy="1231526"/>
          </a:xfrm>
        </p:grpSpPr>
        <p:sp>
          <p:nvSpPr>
            <p:cNvPr id="36" name="矩形 35"/>
            <p:cNvSpPr/>
            <p:nvPr/>
          </p:nvSpPr>
          <p:spPr>
            <a:xfrm>
              <a:off x="8808558" y="2042109"/>
              <a:ext cx="1770876" cy="330861"/>
            </a:xfrm>
            <a:prstGeom prst="rect">
              <a:avLst/>
            </a:prstGeom>
          </p:spPr>
          <p:txBody>
            <a:bodyPr wrap="square">
              <a:spAutoFit/>
            </a:bodyPr>
            <a:lstStyle/>
            <a:p>
              <a:r>
                <a:rPr lang="zh-CN" altLang="en-US" sz="1012" b="1" dirty="0">
                  <a:solidFill>
                    <a:srgbClr val="FFB850"/>
                  </a:solidFill>
                  <a:latin typeface="微软雅黑" panose="020B0503020204020204" pitchFamily="34" charset="-122"/>
                  <a:ea typeface="微软雅黑" panose="020B0503020204020204" pitchFamily="34" charset="-122"/>
                </a:rPr>
                <a:t>在此添加标题</a:t>
              </a:r>
            </a:p>
          </p:txBody>
        </p:sp>
        <p:sp>
          <p:nvSpPr>
            <p:cNvPr id="37" name="矩形 36"/>
            <p:cNvSpPr/>
            <p:nvPr/>
          </p:nvSpPr>
          <p:spPr>
            <a:xfrm>
              <a:off x="8779234" y="2310044"/>
              <a:ext cx="2089504" cy="963591"/>
            </a:xfrm>
            <a:prstGeom prst="rect">
              <a:avLst/>
            </a:prstGeom>
          </p:spPr>
          <p:txBody>
            <a:bodyPr wrap="square" anchor="ctr">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grpSp>
        <p:nvGrpSpPr>
          <p:cNvPr id="38" name="组合 37"/>
          <p:cNvGrpSpPr/>
          <p:nvPr/>
        </p:nvGrpSpPr>
        <p:grpSpPr>
          <a:xfrm>
            <a:off x="3438169" y="3250346"/>
            <a:ext cx="1566720" cy="931918"/>
            <a:chOff x="8779234" y="2030754"/>
            <a:chExt cx="2089504" cy="1242881"/>
          </a:xfrm>
        </p:grpSpPr>
        <p:sp>
          <p:nvSpPr>
            <p:cNvPr id="39" name="矩形 38"/>
            <p:cNvSpPr/>
            <p:nvPr/>
          </p:nvSpPr>
          <p:spPr>
            <a:xfrm>
              <a:off x="8811997" y="2030754"/>
              <a:ext cx="1285301" cy="330861"/>
            </a:xfrm>
            <a:prstGeom prst="rect">
              <a:avLst/>
            </a:prstGeom>
          </p:spPr>
          <p:txBody>
            <a:bodyPr wrap="none">
              <a:spAutoFit/>
            </a:bodyPr>
            <a:lstStyle/>
            <a:p>
              <a:r>
                <a:rPr lang="zh-CN" altLang="en-US" sz="1012" b="1" dirty="0">
                  <a:solidFill>
                    <a:srgbClr val="E87071"/>
                  </a:solidFill>
                  <a:latin typeface="微软雅黑" panose="020B0503020204020204" pitchFamily="34" charset="-122"/>
                  <a:ea typeface="微软雅黑" panose="020B0503020204020204" pitchFamily="34" charset="-122"/>
                </a:rPr>
                <a:t>在此添加标题</a:t>
              </a:r>
            </a:p>
          </p:txBody>
        </p:sp>
        <p:sp>
          <p:nvSpPr>
            <p:cNvPr id="40" name="矩形 39"/>
            <p:cNvSpPr/>
            <p:nvPr/>
          </p:nvSpPr>
          <p:spPr>
            <a:xfrm>
              <a:off x="8779234" y="2310044"/>
              <a:ext cx="2089504" cy="963591"/>
            </a:xfrm>
            <a:prstGeom prst="rect">
              <a:avLst/>
            </a:prstGeom>
          </p:spPr>
          <p:txBody>
            <a:bodyPr wrap="square" anchor="ctr">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spTree>
    <p:extLst>
      <p:ext uri="{BB962C8B-B14F-4D97-AF65-F5344CB8AC3E}">
        <p14:creationId xmlns:p14="http://schemas.microsoft.com/office/powerpoint/2010/main" val="141576902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1+#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2500"/>
                            </p:stCondLst>
                            <p:childTnLst>
                              <p:par>
                                <p:cTn id="33" presetID="10"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par>
                          <p:cTn id="56" fill="hold">
                            <p:stCondLst>
                              <p:cond delay="5500"/>
                            </p:stCondLst>
                            <p:childTnLst>
                              <p:par>
                                <p:cTn id="57" presetID="10" presetClass="entr" presetSubtype="0"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663A77"/>
                </a:solidFill>
                <a:latin typeface="微软雅黑" panose="020B0503020204020204" pitchFamily="34" charset="-122"/>
                <a:ea typeface="微软雅黑" panose="020B0503020204020204" pitchFamily="34" charset="-122"/>
              </a:rPr>
              <a:t>单击添加标题</a:t>
            </a:r>
            <a:endParaRPr lang="en-US" altLang="zh-CN" sz="1500" b="1" dirty="0">
              <a:solidFill>
                <a:srgbClr val="663A77"/>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035982" y="1177213"/>
            <a:ext cx="3447344" cy="575872"/>
            <a:chOff x="2714643" y="1350542"/>
            <a:chExt cx="4596458" cy="767829"/>
          </a:xfrm>
        </p:grpSpPr>
        <p:sp>
          <p:nvSpPr>
            <p:cNvPr id="15" name="圆角矩形 14"/>
            <p:cNvSpPr/>
            <p:nvPr/>
          </p:nvSpPr>
          <p:spPr>
            <a:xfrm>
              <a:off x="2714643" y="13505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圆角矩形 15"/>
            <p:cNvSpPr/>
            <p:nvPr/>
          </p:nvSpPr>
          <p:spPr>
            <a:xfrm>
              <a:off x="2826184" y="1446773"/>
              <a:ext cx="4373373" cy="575365"/>
            </a:xfrm>
            <a:prstGeom prst="roundRect">
              <a:avLst>
                <a:gd name="adj" fmla="val 50000"/>
              </a:avLst>
            </a:prstGeom>
            <a:gradFill>
              <a:gsLst>
                <a:gs pos="35000">
                  <a:srgbClr val="FFB850"/>
                </a:gs>
                <a:gs pos="35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 name="组合 16"/>
          <p:cNvGrpSpPr/>
          <p:nvPr/>
        </p:nvGrpSpPr>
        <p:grpSpPr>
          <a:xfrm>
            <a:off x="2863711" y="1071201"/>
            <a:ext cx="787893" cy="787894"/>
            <a:chOff x="3818281" y="1209193"/>
            <a:chExt cx="1050524" cy="1050525"/>
          </a:xfrm>
        </p:grpSpPr>
        <p:grpSp>
          <p:nvGrpSpPr>
            <p:cNvPr id="18" name="组合 17"/>
            <p:cNvGrpSpPr/>
            <p:nvPr/>
          </p:nvGrpSpPr>
          <p:grpSpPr>
            <a:xfrm>
              <a:off x="3818281" y="1209193"/>
              <a:ext cx="1050524" cy="1050525"/>
              <a:chOff x="2525872" y="1558766"/>
              <a:chExt cx="1082356" cy="1082356"/>
            </a:xfrm>
          </p:grpSpPr>
          <p:sp>
            <p:nvSpPr>
              <p:cNvPr id="20" name="椭圆 19"/>
              <p:cNvSpPr/>
              <p:nvPr/>
            </p:nvSpPr>
            <p:spPr>
              <a:xfrm>
                <a:off x="2681305" y="1714199"/>
                <a:ext cx="771490" cy="771490"/>
              </a:xfrm>
              <a:prstGeom prst="ellipse">
                <a:avLst/>
              </a:prstGeom>
              <a:solidFill>
                <a:srgbClr val="FFB850"/>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 name="文本框 18"/>
            <p:cNvSpPr txBox="1"/>
            <p:nvPr/>
          </p:nvSpPr>
          <p:spPr>
            <a:xfrm>
              <a:off x="3985522" y="1496548"/>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35</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22" name="组合 21"/>
          <p:cNvGrpSpPr/>
          <p:nvPr/>
        </p:nvGrpSpPr>
        <p:grpSpPr>
          <a:xfrm>
            <a:off x="2035982" y="2170988"/>
            <a:ext cx="3447344" cy="575872"/>
            <a:chOff x="2714643" y="2675575"/>
            <a:chExt cx="4596458" cy="767829"/>
          </a:xfrm>
        </p:grpSpPr>
        <p:sp>
          <p:nvSpPr>
            <p:cNvPr id="23" name="圆角矩形 22"/>
            <p:cNvSpPr/>
            <p:nvPr/>
          </p:nvSpPr>
          <p:spPr>
            <a:xfrm>
              <a:off x="2714643" y="2675575"/>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圆角矩形 23"/>
            <p:cNvSpPr/>
            <p:nvPr/>
          </p:nvSpPr>
          <p:spPr>
            <a:xfrm>
              <a:off x="2826184" y="2771806"/>
              <a:ext cx="4373373" cy="575365"/>
            </a:xfrm>
            <a:prstGeom prst="roundRect">
              <a:avLst>
                <a:gd name="adj" fmla="val 50000"/>
              </a:avLst>
            </a:prstGeom>
            <a:gradFill>
              <a:gsLst>
                <a:gs pos="60000">
                  <a:srgbClr val="01ACBE"/>
                </a:gs>
                <a:gs pos="6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 name="组合 24"/>
          <p:cNvGrpSpPr/>
          <p:nvPr/>
        </p:nvGrpSpPr>
        <p:grpSpPr>
          <a:xfrm>
            <a:off x="2035982" y="3164763"/>
            <a:ext cx="3447344" cy="575872"/>
            <a:chOff x="2714643" y="4000609"/>
            <a:chExt cx="4596458" cy="767829"/>
          </a:xfrm>
        </p:grpSpPr>
        <p:sp>
          <p:nvSpPr>
            <p:cNvPr id="26" name="圆角矩形 25"/>
            <p:cNvSpPr/>
            <p:nvPr/>
          </p:nvSpPr>
          <p:spPr>
            <a:xfrm>
              <a:off x="2714643" y="4000609"/>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圆角矩形 26"/>
            <p:cNvSpPr/>
            <p:nvPr/>
          </p:nvSpPr>
          <p:spPr>
            <a:xfrm>
              <a:off x="2826184" y="4096840"/>
              <a:ext cx="4373373" cy="575365"/>
            </a:xfrm>
            <a:prstGeom prst="roundRect">
              <a:avLst>
                <a:gd name="adj" fmla="val 50000"/>
              </a:avLst>
            </a:prstGeom>
            <a:gradFill>
              <a:gsLst>
                <a:gs pos="50000">
                  <a:srgbClr val="E87071"/>
                </a:gs>
                <a:gs pos="5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2035982" y="4158538"/>
            <a:ext cx="3447344" cy="575872"/>
            <a:chOff x="2714643" y="5325642"/>
            <a:chExt cx="4596458" cy="767829"/>
          </a:xfrm>
        </p:grpSpPr>
        <p:sp>
          <p:nvSpPr>
            <p:cNvPr id="29" name="圆角矩形 28"/>
            <p:cNvSpPr/>
            <p:nvPr/>
          </p:nvSpPr>
          <p:spPr>
            <a:xfrm>
              <a:off x="2714643" y="53256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圆角矩形 29"/>
            <p:cNvSpPr/>
            <p:nvPr/>
          </p:nvSpPr>
          <p:spPr>
            <a:xfrm>
              <a:off x="2826184" y="5421873"/>
              <a:ext cx="4373373" cy="575365"/>
            </a:xfrm>
            <a:prstGeom prst="roundRect">
              <a:avLst>
                <a:gd name="adj" fmla="val 50000"/>
              </a:avLst>
            </a:prstGeom>
            <a:gradFill>
              <a:gsLst>
                <a:gs pos="80000">
                  <a:srgbClr val="663A77"/>
                </a:gs>
                <a:gs pos="8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1" name="组合 30"/>
          <p:cNvGrpSpPr/>
          <p:nvPr/>
        </p:nvGrpSpPr>
        <p:grpSpPr>
          <a:xfrm>
            <a:off x="3675241" y="2064976"/>
            <a:ext cx="787893" cy="787894"/>
            <a:chOff x="4900321" y="2534226"/>
            <a:chExt cx="1050524" cy="1050525"/>
          </a:xfrm>
        </p:grpSpPr>
        <p:grpSp>
          <p:nvGrpSpPr>
            <p:cNvPr id="32" name="组合 31"/>
            <p:cNvGrpSpPr/>
            <p:nvPr/>
          </p:nvGrpSpPr>
          <p:grpSpPr>
            <a:xfrm>
              <a:off x="4900321" y="2534226"/>
              <a:ext cx="1050524" cy="1050525"/>
              <a:chOff x="2525872" y="1558766"/>
              <a:chExt cx="1082356" cy="1082356"/>
            </a:xfrm>
          </p:grpSpPr>
          <p:sp>
            <p:nvSpPr>
              <p:cNvPr id="34" name="椭圆 33"/>
              <p:cNvSpPr/>
              <p:nvPr/>
            </p:nvSpPr>
            <p:spPr>
              <a:xfrm>
                <a:off x="2681305" y="1714199"/>
                <a:ext cx="771490" cy="771490"/>
              </a:xfrm>
              <a:prstGeom prst="ellipse">
                <a:avLst/>
              </a:prstGeom>
              <a:solidFill>
                <a:srgbClr val="01ACBE"/>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34"/>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文本框 32"/>
            <p:cNvSpPr txBox="1"/>
            <p:nvPr/>
          </p:nvSpPr>
          <p:spPr>
            <a:xfrm>
              <a:off x="5067562" y="2834222"/>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60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36" name="组合 35"/>
          <p:cNvGrpSpPr/>
          <p:nvPr/>
        </p:nvGrpSpPr>
        <p:grpSpPr>
          <a:xfrm>
            <a:off x="3325673" y="3058752"/>
            <a:ext cx="787893" cy="787894"/>
            <a:chOff x="4434231" y="3859260"/>
            <a:chExt cx="1050524" cy="1050525"/>
          </a:xfrm>
        </p:grpSpPr>
        <p:grpSp>
          <p:nvGrpSpPr>
            <p:cNvPr id="37" name="组合 36"/>
            <p:cNvGrpSpPr/>
            <p:nvPr/>
          </p:nvGrpSpPr>
          <p:grpSpPr>
            <a:xfrm>
              <a:off x="4434231" y="3859260"/>
              <a:ext cx="1050524" cy="1050525"/>
              <a:chOff x="2525872" y="1558766"/>
              <a:chExt cx="1082356" cy="1082356"/>
            </a:xfrm>
          </p:grpSpPr>
          <p:sp>
            <p:nvSpPr>
              <p:cNvPr id="39" name="椭圆 38"/>
              <p:cNvSpPr/>
              <p:nvPr/>
            </p:nvSpPr>
            <p:spPr>
              <a:xfrm>
                <a:off x="2681305" y="1714199"/>
                <a:ext cx="771490" cy="771490"/>
              </a:xfrm>
              <a:prstGeom prst="ellipse">
                <a:avLst/>
              </a:prstGeom>
              <a:solidFill>
                <a:srgbClr val="E8707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8" name="文本框 37"/>
            <p:cNvSpPr txBox="1"/>
            <p:nvPr/>
          </p:nvSpPr>
          <p:spPr>
            <a:xfrm>
              <a:off x="4598802" y="4146569"/>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50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41" name="组合 40"/>
          <p:cNvGrpSpPr/>
          <p:nvPr/>
        </p:nvGrpSpPr>
        <p:grpSpPr>
          <a:xfrm>
            <a:off x="4281031" y="4052526"/>
            <a:ext cx="787893" cy="787894"/>
            <a:chOff x="5708041" y="5184293"/>
            <a:chExt cx="1050524" cy="1050525"/>
          </a:xfrm>
        </p:grpSpPr>
        <p:grpSp>
          <p:nvGrpSpPr>
            <p:cNvPr id="42" name="组合 41"/>
            <p:cNvGrpSpPr/>
            <p:nvPr/>
          </p:nvGrpSpPr>
          <p:grpSpPr>
            <a:xfrm>
              <a:off x="5708041" y="5184293"/>
              <a:ext cx="1050524" cy="1050525"/>
              <a:chOff x="2525872" y="1558766"/>
              <a:chExt cx="1082356" cy="1082356"/>
            </a:xfrm>
          </p:grpSpPr>
          <p:sp>
            <p:nvSpPr>
              <p:cNvPr id="44" name="椭圆 43"/>
              <p:cNvSpPr/>
              <p:nvPr/>
            </p:nvSpPr>
            <p:spPr>
              <a:xfrm>
                <a:off x="2681305" y="1714199"/>
                <a:ext cx="771490" cy="771490"/>
              </a:xfrm>
              <a:prstGeom prst="ellipse">
                <a:avLst/>
              </a:prstGeom>
              <a:solidFill>
                <a:srgbClr val="663A77"/>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椭圆 44"/>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3" name="文本框 42"/>
            <p:cNvSpPr txBox="1"/>
            <p:nvPr/>
          </p:nvSpPr>
          <p:spPr>
            <a:xfrm>
              <a:off x="5875282" y="5476820"/>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80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46" name="Group 36"/>
          <p:cNvGrpSpPr>
            <a:grpSpLocks noChangeAspect="1"/>
          </p:cNvGrpSpPr>
          <p:nvPr/>
        </p:nvGrpSpPr>
        <p:grpSpPr bwMode="auto">
          <a:xfrm>
            <a:off x="5639282" y="1318619"/>
            <a:ext cx="326696" cy="282176"/>
            <a:chOff x="3321" y="1710"/>
            <a:chExt cx="1042" cy="900"/>
          </a:xfrm>
          <a:solidFill>
            <a:srgbClr val="FFB850"/>
          </a:solidFill>
        </p:grpSpPr>
        <p:sp>
          <p:nvSpPr>
            <p:cNvPr id="47"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1" name="Freeform 53"/>
          <p:cNvSpPr>
            <a:spLocks noEditPoints="1"/>
          </p:cNvSpPr>
          <p:nvPr/>
        </p:nvSpPr>
        <p:spPr bwMode="auto">
          <a:xfrm>
            <a:off x="5650426" y="2294928"/>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nvGrpSpPr>
          <p:cNvPr id="52" name="Group 46"/>
          <p:cNvGrpSpPr>
            <a:grpSpLocks noChangeAspect="1"/>
          </p:cNvGrpSpPr>
          <p:nvPr/>
        </p:nvGrpSpPr>
        <p:grpSpPr bwMode="auto">
          <a:xfrm>
            <a:off x="5610108" y="3315364"/>
            <a:ext cx="385045" cy="238385"/>
            <a:chOff x="3098" y="1701"/>
            <a:chExt cx="1486" cy="920"/>
          </a:xfrm>
          <a:solidFill>
            <a:srgbClr val="E87071"/>
          </a:solidFill>
        </p:grpSpPr>
        <p:sp>
          <p:nvSpPr>
            <p:cNvPr id="53"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6" name="Freeform 57"/>
          <p:cNvSpPr>
            <a:spLocks noEditPoints="1"/>
          </p:cNvSpPr>
          <p:nvPr/>
        </p:nvSpPr>
        <p:spPr bwMode="auto">
          <a:xfrm>
            <a:off x="5654701" y="4273767"/>
            <a:ext cx="295858" cy="29642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nvGrpSpPr>
          <p:cNvPr id="57" name="组合 56"/>
          <p:cNvGrpSpPr/>
          <p:nvPr/>
        </p:nvGrpSpPr>
        <p:grpSpPr>
          <a:xfrm>
            <a:off x="6019352" y="4153780"/>
            <a:ext cx="1658248" cy="686442"/>
            <a:chOff x="3040856" y="3532285"/>
            <a:chExt cx="2210997" cy="915256"/>
          </a:xfrm>
        </p:grpSpPr>
        <p:sp>
          <p:nvSpPr>
            <p:cNvPr id="58" name="文本框 57"/>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0" name="组合 59"/>
          <p:cNvGrpSpPr/>
          <p:nvPr/>
        </p:nvGrpSpPr>
        <p:grpSpPr>
          <a:xfrm>
            <a:off x="6019352" y="3156830"/>
            <a:ext cx="1658248" cy="686442"/>
            <a:chOff x="3040856" y="3532285"/>
            <a:chExt cx="2210997" cy="915256"/>
          </a:xfrm>
        </p:grpSpPr>
        <p:sp>
          <p:nvSpPr>
            <p:cNvPr id="61" name="文本框 60"/>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2" name="文本框 61"/>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3" name="组合 62"/>
          <p:cNvGrpSpPr/>
          <p:nvPr/>
        </p:nvGrpSpPr>
        <p:grpSpPr>
          <a:xfrm>
            <a:off x="6019352" y="2159880"/>
            <a:ext cx="1658248" cy="686442"/>
            <a:chOff x="3040856" y="3532285"/>
            <a:chExt cx="2210997" cy="915256"/>
          </a:xfrm>
        </p:grpSpPr>
        <p:sp>
          <p:nvSpPr>
            <p:cNvPr id="64" name="文本框 63"/>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5" name="文本框 64"/>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6" name="组合 65"/>
          <p:cNvGrpSpPr/>
          <p:nvPr/>
        </p:nvGrpSpPr>
        <p:grpSpPr>
          <a:xfrm>
            <a:off x="6019352" y="1162930"/>
            <a:ext cx="1658248" cy="686442"/>
            <a:chOff x="3040856" y="3532285"/>
            <a:chExt cx="2210997" cy="915256"/>
          </a:xfrm>
        </p:grpSpPr>
        <p:sp>
          <p:nvSpPr>
            <p:cNvPr id="67" name="文本框 66"/>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8" name="文本框 67"/>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9" name="组合 68"/>
          <p:cNvGrpSpPr/>
          <p:nvPr/>
        </p:nvGrpSpPr>
        <p:grpSpPr>
          <a:xfrm>
            <a:off x="1320407" y="1162473"/>
            <a:ext cx="750088" cy="598500"/>
            <a:chOff x="4123036" y="1197871"/>
            <a:chExt cx="1000117" cy="798000"/>
          </a:xfrm>
        </p:grpSpPr>
        <p:sp>
          <p:nvSpPr>
            <p:cNvPr id="70" name="文本框 69"/>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sp>
          <p:nvSpPr>
            <p:cNvPr id="71" name="文本框 70"/>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2" name="组合 71"/>
          <p:cNvGrpSpPr/>
          <p:nvPr/>
        </p:nvGrpSpPr>
        <p:grpSpPr>
          <a:xfrm>
            <a:off x="1320407" y="2156248"/>
            <a:ext cx="750088" cy="598500"/>
            <a:chOff x="4123036" y="1197871"/>
            <a:chExt cx="1000117" cy="798000"/>
          </a:xfrm>
        </p:grpSpPr>
        <p:sp>
          <p:nvSpPr>
            <p:cNvPr id="73" name="文本框 72"/>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02</a:t>
              </a:r>
              <a:endParaRPr lang="zh-CN" altLang="en-US" sz="3000" dirty="0">
                <a:solidFill>
                  <a:srgbClr val="01ACBE"/>
                </a:solidFill>
                <a:latin typeface="Impact" panose="020B0806030902050204" pitchFamily="34" charset="0"/>
              </a:endParaRPr>
            </a:p>
          </p:txBody>
        </p:sp>
        <p:sp>
          <p:nvSpPr>
            <p:cNvPr id="74" name="文本框 73"/>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5" name="组合 74"/>
          <p:cNvGrpSpPr/>
          <p:nvPr/>
        </p:nvGrpSpPr>
        <p:grpSpPr>
          <a:xfrm>
            <a:off x="1320407" y="3150023"/>
            <a:ext cx="750088" cy="598500"/>
            <a:chOff x="4123036" y="1197871"/>
            <a:chExt cx="1000117" cy="798000"/>
          </a:xfrm>
        </p:grpSpPr>
        <p:sp>
          <p:nvSpPr>
            <p:cNvPr id="76" name="文本框 75"/>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03</a:t>
              </a:r>
              <a:endParaRPr lang="zh-CN" altLang="en-US" sz="3000" dirty="0">
                <a:solidFill>
                  <a:srgbClr val="E87071"/>
                </a:solidFill>
                <a:latin typeface="Impact" panose="020B0806030902050204" pitchFamily="34" charset="0"/>
              </a:endParaRPr>
            </a:p>
          </p:txBody>
        </p:sp>
        <p:sp>
          <p:nvSpPr>
            <p:cNvPr id="77" name="文本框 76"/>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8" name="组合 77"/>
          <p:cNvGrpSpPr/>
          <p:nvPr/>
        </p:nvGrpSpPr>
        <p:grpSpPr>
          <a:xfrm>
            <a:off x="1320407" y="4143798"/>
            <a:ext cx="750088" cy="598500"/>
            <a:chOff x="4123036" y="1197871"/>
            <a:chExt cx="1000117" cy="798000"/>
          </a:xfrm>
        </p:grpSpPr>
        <p:sp>
          <p:nvSpPr>
            <p:cNvPr id="79" name="文本框 78"/>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663A77"/>
                  </a:solidFill>
                  <a:latin typeface="Impact" panose="020B0806030902050204" pitchFamily="34" charset="0"/>
                </a:rPr>
                <a:t>04</a:t>
              </a:r>
              <a:endParaRPr lang="zh-CN" altLang="en-US" sz="3000" dirty="0">
                <a:solidFill>
                  <a:srgbClr val="663A77"/>
                </a:solidFill>
                <a:latin typeface="Impact" panose="020B0806030902050204" pitchFamily="34" charset="0"/>
              </a:endParaRPr>
            </a:p>
          </p:txBody>
        </p:sp>
        <p:sp>
          <p:nvSpPr>
            <p:cNvPr id="80" name="文本框 79"/>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Tree>
    <p:extLst>
      <p:ext uri="{BB962C8B-B14F-4D97-AF65-F5344CB8AC3E}">
        <p14:creationId xmlns:p14="http://schemas.microsoft.com/office/powerpoint/2010/main" val="3355883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500" fill="hold"/>
                                        <p:tgtEl>
                                          <p:spTgt spid="69"/>
                                        </p:tgtEl>
                                        <p:attrNameLst>
                                          <p:attrName>ppt_x</p:attrName>
                                        </p:attrNameLst>
                                      </p:cBhvr>
                                      <p:tavLst>
                                        <p:tav tm="0">
                                          <p:val>
                                            <p:strVal val="#ppt_x"/>
                                          </p:val>
                                        </p:tav>
                                        <p:tav tm="100000">
                                          <p:val>
                                            <p:strVal val="#ppt_x"/>
                                          </p:val>
                                        </p:tav>
                                      </p:tavLst>
                                    </p:anim>
                                    <p:anim calcmode="lin" valueType="num">
                                      <p:cBhvr additive="base">
                                        <p:cTn id="27" dur="500" fill="hold"/>
                                        <p:tgtEl>
                                          <p:spTgt spid="6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fill="hold"/>
                                        <p:tgtEl>
                                          <p:spTgt spid="72"/>
                                        </p:tgtEl>
                                        <p:attrNameLst>
                                          <p:attrName>ppt_x</p:attrName>
                                        </p:attrNameLst>
                                      </p:cBhvr>
                                      <p:tavLst>
                                        <p:tav tm="0">
                                          <p:val>
                                            <p:strVal val="#ppt_x"/>
                                          </p:val>
                                        </p:tav>
                                        <p:tav tm="100000">
                                          <p:val>
                                            <p:strVal val="#ppt_x"/>
                                          </p:val>
                                        </p:tav>
                                      </p:tavLst>
                                    </p:anim>
                                    <p:anim calcmode="lin" valueType="num">
                                      <p:cBhvr additive="base">
                                        <p:cTn id="35" dur="500" fill="hold"/>
                                        <p:tgtEl>
                                          <p:spTgt spid="7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 calcmode="lin" valueType="num">
                                      <p:cBhvr additive="base">
                                        <p:cTn id="42" dur="500" fill="hold"/>
                                        <p:tgtEl>
                                          <p:spTgt spid="75"/>
                                        </p:tgtEl>
                                        <p:attrNameLst>
                                          <p:attrName>ppt_x</p:attrName>
                                        </p:attrNameLst>
                                      </p:cBhvr>
                                      <p:tavLst>
                                        <p:tav tm="0">
                                          <p:val>
                                            <p:strVal val="#ppt_x"/>
                                          </p:val>
                                        </p:tav>
                                        <p:tav tm="100000">
                                          <p:val>
                                            <p:strVal val="#ppt_x"/>
                                          </p:val>
                                        </p:tav>
                                      </p:tavLst>
                                    </p:anim>
                                    <p:anim calcmode="lin" valueType="num">
                                      <p:cBhvr additive="base">
                                        <p:cTn id="43" dur="500" fill="hold"/>
                                        <p:tgtEl>
                                          <p:spTgt spid="75"/>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additive="base">
                                        <p:cTn id="50" dur="500" fill="hold"/>
                                        <p:tgtEl>
                                          <p:spTgt spid="78"/>
                                        </p:tgtEl>
                                        <p:attrNameLst>
                                          <p:attrName>ppt_x</p:attrName>
                                        </p:attrNameLst>
                                      </p:cBhvr>
                                      <p:tavLst>
                                        <p:tav tm="0">
                                          <p:val>
                                            <p:strVal val="#ppt_x"/>
                                          </p:val>
                                        </p:tav>
                                        <p:tav tm="100000">
                                          <p:val>
                                            <p:strVal val="#ppt_x"/>
                                          </p:val>
                                        </p:tav>
                                      </p:tavLst>
                                    </p:anim>
                                    <p:anim calcmode="lin" valueType="num">
                                      <p:cBhvr additive="base">
                                        <p:cTn id="51" dur="500" fill="hold"/>
                                        <p:tgtEl>
                                          <p:spTgt spid="78"/>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500" fill="hold"/>
                                        <p:tgtEl>
                                          <p:spTgt spid="28"/>
                                        </p:tgtEl>
                                        <p:attrNameLst>
                                          <p:attrName>ppt_x</p:attrName>
                                        </p:attrNameLst>
                                      </p:cBhvr>
                                      <p:tavLst>
                                        <p:tav tm="0">
                                          <p:val>
                                            <p:strVal val="#ppt_x"/>
                                          </p:val>
                                        </p:tav>
                                        <p:tav tm="100000">
                                          <p:val>
                                            <p:strVal val="#ppt_x"/>
                                          </p:val>
                                        </p:tav>
                                      </p:tavLst>
                                    </p:anim>
                                    <p:anim calcmode="lin" valueType="num">
                                      <p:cBhvr additive="base">
                                        <p:cTn id="55" dur="500" fill="hold"/>
                                        <p:tgtEl>
                                          <p:spTgt spid="28"/>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250"/>
                                        <p:tgtEl>
                                          <p:spTgt spid="17"/>
                                        </p:tgtEl>
                                      </p:cBhvr>
                                    </p:animEffect>
                                  </p:childTnLst>
                                </p:cTn>
                              </p:par>
                              <p:par>
                                <p:cTn id="60" presetID="42" presetClass="path" presetSubtype="0" accel="50000" decel="50000" fill="hold" nodeType="withEffect">
                                  <p:stCondLst>
                                    <p:cond delay="0"/>
                                  </p:stCondLst>
                                  <p:childTnLst>
                                    <p:animMotion origin="layout" path="M -2.70833E-6 -2.96296E-6 L -0.24505 -0.00023 " pathEditMode="relative" rAng="0" ptsTypes="AA">
                                      <p:cBhvr>
                                        <p:cTn id="61" dur="500" spd="-100000" fill="hold"/>
                                        <p:tgtEl>
                                          <p:spTgt spid="17"/>
                                        </p:tgtEl>
                                        <p:attrNameLst>
                                          <p:attrName>ppt_x</p:attrName>
                                          <p:attrName>ppt_y</p:attrName>
                                        </p:attrNameLst>
                                      </p:cBhvr>
                                      <p:rCtr x="-12253" y="-23"/>
                                    </p:animMotion>
                                  </p:childTnLst>
                                </p:cTn>
                              </p:par>
                            </p:childTnLst>
                          </p:cTn>
                        </p:par>
                        <p:par>
                          <p:cTn id="62" fill="hold">
                            <p:stCondLst>
                              <p:cond delay="2500"/>
                            </p:stCondLst>
                            <p:childTnLst>
                              <p:par>
                                <p:cTn id="63" presetID="10" presetClass="entr" presetSubtype="0"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250"/>
                                        <p:tgtEl>
                                          <p:spTgt spid="31"/>
                                        </p:tgtEl>
                                      </p:cBhvr>
                                    </p:animEffect>
                                  </p:childTnLst>
                                </p:cTn>
                              </p:par>
                              <p:par>
                                <p:cTn id="66" presetID="42" presetClass="path" presetSubtype="0" accel="50000" decel="50000" fill="hold" nodeType="withEffect">
                                  <p:stCondLst>
                                    <p:cond delay="0"/>
                                  </p:stCondLst>
                                  <p:childTnLst>
                                    <p:animMotion origin="layout" path="M -2.70833E-6 -2.96296E-6 L -0.24505 -0.00023 " pathEditMode="relative" rAng="0" ptsTypes="AA">
                                      <p:cBhvr>
                                        <p:cTn id="67" dur="500" spd="-100000" fill="hold"/>
                                        <p:tgtEl>
                                          <p:spTgt spid="31"/>
                                        </p:tgtEl>
                                        <p:attrNameLst>
                                          <p:attrName>ppt_x</p:attrName>
                                          <p:attrName>ppt_y</p:attrName>
                                        </p:attrNameLst>
                                      </p:cBhvr>
                                      <p:rCtr x="-12253" y="-23"/>
                                    </p:animMotion>
                                  </p:childTnLst>
                                </p:cTn>
                              </p:par>
                            </p:childTnLst>
                          </p:cTn>
                        </p:par>
                        <p:par>
                          <p:cTn id="68" fill="hold">
                            <p:stCondLst>
                              <p:cond delay="3000"/>
                            </p:stCondLst>
                            <p:childTnLst>
                              <p:par>
                                <p:cTn id="69" presetID="10" presetClass="entr" presetSubtype="0"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250"/>
                                        <p:tgtEl>
                                          <p:spTgt spid="36"/>
                                        </p:tgtEl>
                                      </p:cBhvr>
                                    </p:animEffect>
                                  </p:childTnLst>
                                </p:cTn>
                              </p:par>
                              <p:par>
                                <p:cTn id="72" presetID="42" presetClass="path" presetSubtype="0" accel="50000" decel="50000" fill="hold" nodeType="withEffect">
                                  <p:stCondLst>
                                    <p:cond delay="0"/>
                                  </p:stCondLst>
                                  <p:childTnLst>
                                    <p:animMotion origin="layout" path="M -2.70833E-6 -2.96296E-6 L -0.24505 -0.00023 " pathEditMode="relative" rAng="0" ptsTypes="AA">
                                      <p:cBhvr>
                                        <p:cTn id="73" dur="500" spd="-100000" fill="hold"/>
                                        <p:tgtEl>
                                          <p:spTgt spid="36"/>
                                        </p:tgtEl>
                                        <p:attrNameLst>
                                          <p:attrName>ppt_x</p:attrName>
                                          <p:attrName>ppt_y</p:attrName>
                                        </p:attrNameLst>
                                      </p:cBhvr>
                                      <p:rCtr x="-12253" y="-23"/>
                                    </p:animMotion>
                                  </p:childTnLst>
                                </p:cTn>
                              </p:par>
                            </p:childTnLst>
                          </p:cTn>
                        </p:par>
                        <p:par>
                          <p:cTn id="74" fill="hold">
                            <p:stCondLst>
                              <p:cond delay="3500"/>
                            </p:stCondLst>
                            <p:childTnLst>
                              <p:par>
                                <p:cTn id="75" presetID="10" presetClass="entr" presetSubtype="0" fill="hold"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50"/>
                                        <p:tgtEl>
                                          <p:spTgt spid="41"/>
                                        </p:tgtEl>
                                      </p:cBhvr>
                                    </p:animEffect>
                                  </p:childTnLst>
                                </p:cTn>
                              </p:par>
                              <p:par>
                                <p:cTn id="78" presetID="42" presetClass="path" presetSubtype="0" accel="50000" decel="50000" fill="hold" nodeType="withEffect">
                                  <p:stCondLst>
                                    <p:cond delay="0"/>
                                  </p:stCondLst>
                                  <p:childTnLst>
                                    <p:animMotion origin="layout" path="M -2.70833E-6 -2.96296E-6 L -0.24505 -0.00023 " pathEditMode="relative" rAng="0" ptsTypes="AA">
                                      <p:cBhvr>
                                        <p:cTn id="79" dur="500" spd="-100000" fill="hold"/>
                                        <p:tgtEl>
                                          <p:spTgt spid="41"/>
                                        </p:tgtEl>
                                        <p:attrNameLst>
                                          <p:attrName>ppt_x</p:attrName>
                                          <p:attrName>ppt_y</p:attrName>
                                        </p:attrNameLst>
                                      </p:cBhvr>
                                      <p:rCtr x="-12253" y="-23"/>
                                    </p:animMotion>
                                  </p:childTnLst>
                                </p:cTn>
                              </p:par>
                            </p:childTnLst>
                          </p:cTn>
                        </p:par>
                        <p:par>
                          <p:cTn id="80" fill="hold">
                            <p:stCondLst>
                              <p:cond delay="4000"/>
                            </p:stCondLst>
                            <p:childTnLst>
                              <p:par>
                                <p:cTn id="81" presetID="2" presetClass="entr" presetSubtype="4" fill="hold" nodeType="after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500" fill="hold"/>
                                        <p:tgtEl>
                                          <p:spTgt spid="46"/>
                                        </p:tgtEl>
                                        <p:attrNameLst>
                                          <p:attrName>ppt_x</p:attrName>
                                        </p:attrNameLst>
                                      </p:cBhvr>
                                      <p:tavLst>
                                        <p:tav tm="0">
                                          <p:val>
                                            <p:strVal val="#ppt_x"/>
                                          </p:val>
                                        </p:tav>
                                        <p:tav tm="100000">
                                          <p:val>
                                            <p:strVal val="#ppt_x"/>
                                          </p:val>
                                        </p:tav>
                                      </p:tavLst>
                                    </p:anim>
                                    <p:anim calcmode="lin" valueType="num">
                                      <p:cBhvr additive="base">
                                        <p:cTn id="84" dur="500" fill="hold"/>
                                        <p:tgtEl>
                                          <p:spTgt spid="4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additive="base">
                                        <p:cTn id="87" dur="500" fill="hold"/>
                                        <p:tgtEl>
                                          <p:spTgt spid="51"/>
                                        </p:tgtEl>
                                        <p:attrNameLst>
                                          <p:attrName>ppt_x</p:attrName>
                                        </p:attrNameLst>
                                      </p:cBhvr>
                                      <p:tavLst>
                                        <p:tav tm="0">
                                          <p:val>
                                            <p:strVal val="#ppt_x"/>
                                          </p:val>
                                        </p:tav>
                                        <p:tav tm="100000">
                                          <p:val>
                                            <p:strVal val="#ppt_x"/>
                                          </p:val>
                                        </p:tav>
                                      </p:tavLst>
                                    </p:anim>
                                    <p:anim calcmode="lin" valueType="num">
                                      <p:cBhvr additive="base">
                                        <p:cTn id="88" dur="500" fill="hold"/>
                                        <p:tgtEl>
                                          <p:spTgt spid="51"/>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additive="base">
                                        <p:cTn id="91" dur="500" fill="hold"/>
                                        <p:tgtEl>
                                          <p:spTgt spid="52"/>
                                        </p:tgtEl>
                                        <p:attrNameLst>
                                          <p:attrName>ppt_x</p:attrName>
                                        </p:attrNameLst>
                                      </p:cBhvr>
                                      <p:tavLst>
                                        <p:tav tm="0">
                                          <p:val>
                                            <p:strVal val="#ppt_x"/>
                                          </p:val>
                                        </p:tav>
                                        <p:tav tm="100000">
                                          <p:val>
                                            <p:strVal val="#ppt_x"/>
                                          </p:val>
                                        </p:tav>
                                      </p:tavLst>
                                    </p:anim>
                                    <p:anim calcmode="lin" valueType="num">
                                      <p:cBhvr additive="base">
                                        <p:cTn id="92" dur="500" fill="hold"/>
                                        <p:tgtEl>
                                          <p:spTgt spid="52"/>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6"/>
                                        </p:tgtEl>
                                        <p:attrNameLst>
                                          <p:attrName>style.visibility</p:attrName>
                                        </p:attrNameLst>
                                      </p:cBhvr>
                                      <p:to>
                                        <p:strVal val="visible"/>
                                      </p:to>
                                    </p:set>
                                    <p:anim calcmode="lin" valueType="num">
                                      <p:cBhvr additive="base">
                                        <p:cTn id="95" dur="500" fill="hold"/>
                                        <p:tgtEl>
                                          <p:spTgt spid="56"/>
                                        </p:tgtEl>
                                        <p:attrNameLst>
                                          <p:attrName>ppt_x</p:attrName>
                                        </p:attrNameLst>
                                      </p:cBhvr>
                                      <p:tavLst>
                                        <p:tav tm="0">
                                          <p:val>
                                            <p:strVal val="#ppt_x"/>
                                          </p:val>
                                        </p:tav>
                                        <p:tav tm="100000">
                                          <p:val>
                                            <p:strVal val="#ppt_x"/>
                                          </p:val>
                                        </p:tav>
                                      </p:tavLst>
                                    </p:anim>
                                    <p:anim calcmode="lin" valueType="num">
                                      <p:cBhvr additive="base">
                                        <p:cTn id="96" dur="500" fill="hold"/>
                                        <p:tgtEl>
                                          <p:spTgt spid="56"/>
                                        </p:tgtEl>
                                        <p:attrNameLst>
                                          <p:attrName>ppt_y</p:attrName>
                                        </p:attrNameLst>
                                      </p:cBhvr>
                                      <p:tavLst>
                                        <p:tav tm="0">
                                          <p:val>
                                            <p:strVal val="1+#ppt_h/2"/>
                                          </p:val>
                                        </p:tav>
                                        <p:tav tm="100000">
                                          <p:val>
                                            <p:strVal val="#ppt_y"/>
                                          </p:val>
                                        </p:tav>
                                      </p:tavLst>
                                    </p:anim>
                                  </p:childTnLst>
                                </p:cTn>
                              </p:par>
                            </p:childTnLst>
                          </p:cTn>
                        </p:par>
                        <p:par>
                          <p:cTn id="97" fill="hold">
                            <p:stCondLst>
                              <p:cond delay="4500"/>
                            </p:stCondLst>
                            <p:childTnLst>
                              <p:par>
                                <p:cTn id="98" presetID="2" presetClass="entr" presetSubtype="2" fill="hold" nodeType="afterEffect">
                                  <p:stCondLst>
                                    <p:cond delay="0"/>
                                  </p:stCondLst>
                                  <p:childTnLst>
                                    <p:set>
                                      <p:cBhvr>
                                        <p:cTn id="99" dur="1" fill="hold">
                                          <p:stCondLst>
                                            <p:cond delay="0"/>
                                          </p:stCondLst>
                                        </p:cTn>
                                        <p:tgtEl>
                                          <p:spTgt spid="66"/>
                                        </p:tgtEl>
                                        <p:attrNameLst>
                                          <p:attrName>style.visibility</p:attrName>
                                        </p:attrNameLst>
                                      </p:cBhvr>
                                      <p:to>
                                        <p:strVal val="visible"/>
                                      </p:to>
                                    </p:set>
                                    <p:anim calcmode="lin" valueType="num">
                                      <p:cBhvr additive="base">
                                        <p:cTn id="100" dur="500" fill="hold"/>
                                        <p:tgtEl>
                                          <p:spTgt spid="66"/>
                                        </p:tgtEl>
                                        <p:attrNameLst>
                                          <p:attrName>ppt_x</p:attrName>
                                        </p:attrNameLst>
                                      </p:cBhvr>
                                      <p:tavLst>
                                        <p:tav tm="0">
                                          <p:val>
                                            <p:strVal val="1+#ppt_w/2"/>
                                          </p:val>
                                        </p:tav>
                                        <p:tav tm="100000">
                                          <p:val>
                                            <p:strVal val="#ppt_x"/>
                                          </p:val>
                                        </p:tav>
                                      </p:tavLst>
                                    </p:anim>
                                    <p:anim calcmode="lin" valueType="num">
                                      <p:cBhvr additive="base">
                                        <p:cTn id="101" dur="500" fill="hold"/>
                                        <p:tgtEl>
                                          <p:spTgt spid="66"/>
                                        </p:tgtEl>
                                        <p:attrNameLst>
                                          <p:attrName>ppt_y</p:attrName>
                                        </p:attrNameLst>
                                      </p:cBhvr>
                                      <p:tavLst>
                                        <p:tav tm="0">
                                          <p:val>
                                            <p:strVal val="#ppt_y"/>
                                          </p:val>
                                        </p:tav>
                                        <p:tav tm="100000">
                                          <p:val>
                                            <p:strVal val="#ppt_y"/>
                                          </p:val>
                                        </p:tav>
                                      </p:tavLst>
                                    </p:anim>
                                  </p:childTnLst>
                                </p:cTn>
                              </p:par>
                            </p:childTnLst>
                          </p:cTn>
                        </p:par>
                        <p:par>
                          <p:cTn id="102" fill="hold">
                            <p:stCondLst>
                              <p:cond delay="5000"/>
                            </p:stCondLst>
                            <p:childTnLst>
                              <p:par>
                                <p:cTn id="103" presetID="2" presetClass="entr" presetSubtype="2" fill="hold" nodeType="afterEffect">
                                  <p:stCondLst>
                                    <p:cond delay="0"/>
                                  </p:stCondLst>
                                  <p:childTnLst>
                                    <p:set>
                                      <p:cBhvr>
                                        <p:cTn id="104" dur="1" fill="hold">
                                          <p:stCondLst>
                                            <p:cond delay="0"/>
                                          </p:stCondLst>
                                        </p:cTn>
                                        <p:tgtEl>
                                          <p:spTgt spid="63"/>
                                        </p:tgtEl>
                                        <p:attrNameLst>
                                          <p:attrName>style.visibility</p:attrName>
                                        </p:attrNameLst>
                                      </p:cBhvr>
                                      <p:to>
                                        <p:strVal val="visible"/>
                                      </p:to>
                                    </p:set>
                                    <p:anim calcmode="lin" valueType="num">
                                      <p:cBhvr additive="base">
                                        <p:cTn id="105" dur="500" fill="hold"/>
                                        <p:tgtEl>
                                          <p:spTgt spid="63"/>
                                        </p:tgtEl>
                                        <p:attrNameLst>
                                          <p:attrName>ppt_x</p:attrName>
                                        </p:attrNameLst>
                                      </p:cBhvr>
                                      <p:tavLst>
                                        <p:tav tm="0">
                                          <p:val>
                                            <p:strVal val="1+#ppt_w/2"/>
                                          </p:val>
                                        </p:tav>
                                        <p:tav tm="100000">
                                          <p:val>
                                            <p:strVal val="#ppt_x"/>
                                          </p:val>
                                        </p:tav>
                                      </p:tavLst>
                                    </p:anim>
                                    <p:anim calcmode="lin" valueType="num">
                                      <p:cBhvr additive="base">
                                        <p:cTn id="106" dur="500" fill="hold"/>
                                        <p:tgtEl>
                                          <p:spTgt spid="63"/>
                                        </p:tgtEl>
                                        <p:attrNameLst>
                                          <p:attrName>ppt_y</p:attrName>
                                        </p:attrNameLst>
                                      </p:cBhvr>
                                      <p:tavLst>
                                        <p:tav tm="0">
                                          <p:val>
                                            <p:strVal val="#ppt_y"/>
                                          </p:val>
                                        </p:tav>
                                        <p:tav tm="100000">
                                          <p:val>
                                            <p:strVal val="#ppt_y"/>
                                          </p:val>
                                        </p:tav>
                                      </p:tavLst>
                                    </p:anim>
                                  </p:childTnLst>
                                </p:cTn>
                              </p:par>
                            </p:childTnLst>
                          </p:cTn>
                        </p:par>
                        <p:par>
                          <p:cTn id="107" fill="hold">
                            <p:stCondLst>
                              <p:cond delay="5500"/>
                            </p:stCondLst>
                            <p:childTnLst>
                              <p:par>
                                <p:cTn id="108" presetID="2" presetClass="entr" presetSubtype="2" fill="hold" nodeType="afterEffect">
                                  <p:stCondLst>
                                    <p:cond delay="0"/>
                                  </p:stCondLst>
                                  <p:childTnLst>
                                    <p:set>
                                      <p:cBhvr>
                                        <p:cTn id="109" dur="1" fill="hold">
                                          <p:stCondLst>
                                            <p:cond delay="0"/>
                                          </p:stCondLst>
                                        </p:cTn>
                                        <p:tgtEl>
                                          <p:spTgt spid="60"/>
                                        </p:tgtEl>
                                        <p:attrNameLst>
                                          <p:attrName>style.visibility</p:attrName>
                                        </p:attrNameLst>
                                      </p:cBhvr>
                                      <p:to>
                                        <p:strVal val="visible"/>
                                      </p:to>
                                    </p:set>
                                    <p:anim calcmode="lin" valueType="num">
                                      <p:cBhvr additive="base">
                                        <p:cTn id="110" dur="500" fill="hold"/>
                                        <p:tgtEl>
                                          <p:spTgt spid="60"/>
                                        </p:tgtEl>
                                        <p:attrNameLst>
                                          <p:attrName>ppt_x</p:attrName>
                                        </p:attrNameLst>
                                      </p:cBhvr>
                                      <p:tavLst>
                                        <p:tav tm="0">
                                          <p:val>
                                            <p:strVal val="1+#ppt_w/2"/>
                                          </p:val>
                                        </p:tav>
                                        <p:tav tm="100000">
                                          <p:val>
                                            <p:strVal val="#ppt_x"/>
                                          </p:val>
                                        </p:tav>
                                      </p:tavLst>
                                    </p:anim>
                                    <p:anim calcmode="lin" valueType="num">
                                      <p:cBhvr additive="base">
                                        <p:cTn id="111" dur="500" fill="hold"/>
                                        <p:tgtEl>
                                          <p:spTgt spid="60"/>
                                        </p:tgtEl>
                                        <p:attrNameLst>
                                          <p:attrName>ppt_y</p:attrName>
                                        </p:attrNameLst>
                                      </p:cBhvr>
                                      <p:tavLst>
                                        <p:tav tm="0">
                                          <p:val>
                                            <p:strVal val="#ppt_y"/>
                                          </p:val>
                                        </p:tav>
                                        <p:tav tm="100000">
                                          <p:val>
                                            <p:strVal val="#ppt_y"/>
                                          </p:val>
                                        </p:tav>
                                      </p:tavLst>
                                    </p:anim>
                                  </p:childTnLst>
                                </p:cTn>
                              </p:par>
                            </p:childTnLst>
                          </p:cTn>
                        </p:par>
                        <p:par>
                          <p:cTn id="112" fill="hold">
                            <p:stCondLst>
                              <p:cond delay="6000"/>
                            </p:stCondLst>
                            <p:childTnLst>
                              <p:par>
                                <p:cTn id="113" presetID="2" presetClass="entr" presetSubtype="2" fill="hold" nodeType="afterEffect">
                                  <p:stCondLst>
                                    <p:cond delay="0"/>
                                  </p:stCondLst>
                                  <p:childTnLst>
                                    <p:set>
                                      <p:cBhvr>
                                        <p:cTn id="114" dur="1" fill="hold">
                                          <p:stCondLst>
                                            <p:cond delay="0"/>
                                          </p:stCondLst>
                                        </p:cTn>
                                        <p:tgtEl>
                                          <p:spTgt spid="57"/>
                                        </p:tgtEl>
                                        <p:attrNameLst>
                                          <p:attrName>style.visibility</p:attrName>
                                        </p:attrNameLst>
                                      </p:cBhvr>
                                      <p:to>
                                        <p:strVal val="visible"/>
                                      </p:to>
                                    </p:set>
                                    <p:anim calcmode="lin" valueType="num">
                                      <p:cBhvr additive="base">
                                        <p:cTn id="115" dur="500" fill="hold"/>
                                        <p:tgtEl>
                                          <p:spTgt spid="57"/>
                                        </p:tgtEl>
                                        <p:attrNameLst>
                                          <p:attrName>ppt_x</p:attrName>
                                        </p:attrNameLst>
                                      </p:cBhvr>
                                      <p:tavLst>
                                        <p:tav tm="0">
                                          <p:val>
                                            <p:strVal val="1+#ppt_w/2"/>
                                          </p:val>
                                        </p:tav>
                                        <p:tav tm="100000">
                                          <p:val>
                                            <p:strVal val="#ppt_x"/>
                                          </p:val>
                                        </p:tav>
                                      </p:tavLst>
                                    </p:anim>
                                    <p:anim calcmode="lin" valueType="num">
                                      <p:cBhvr additive="base">
                                        <p:cTn id="116"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51" grpId="0" animBg="1"/>
      <p:bldP spid="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663A77">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663A77">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663A77"/>
                </a:solidFill>
                <a:latin typeface="微软雅黑" panose="020B0503020204020204" pitchFamily="34" charset="-122"/>
                <a:ea typeface="微软雅黑" panose="020B0503020204020204" pitchFamily="34" charset="-122"/>
              </a:rPr>
              <a:t>单击添加标题</a:t>
            </a:r>
            <a:endParaRPr lang="en-US" altLang="zh-CN" sz="1500" b="1" dirty="0">
              <a:solidFill>
                <a:srgbClr val="663A77"/>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1261874"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圆角矩形 14"/>
          <p:cNvSpPr/>
          <p:nvPr/>
        </p:nvSpPr>
        <p:spPr>
          <a:xfrm>
            <a:off x="2992703"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圆角矩形 15"/>
          <p:cNvSpPr/>
          <p:nvPr/>
        </p:nvSpPr>
        <p:spPr>
          <a:xfrm>
            <a:off x="4744214"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圆角矩形 16"/>
          <p:cNvSpPr/>
          <p:nvPr/>
        </p:nvSpPr>
        <p:spPr>
          <a:xfrm>
            <a:off x="6495725"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1406208" y="1432143"/>
            <a:ext cx="1097733" cy="1097733"/>
            <a:chOff x="1874944" y="1614249"/>
            <a:chExt cx="1463644" cy="1463644"/>
          </a:xfrm>
        </p:grpSpPr>
        <p:sp>
          <p:nvSpPr>
            <p:cNvPr id="19" name="椭圆 18"/>
            <p:cNvSpPr/>
            <p:nvPr/>
          </p:nvSpPr>
          <p:spPr>
            <a:xfrm>
              <a:off x="1874944" y="1614249"/>
              <a:ext cx="1463644" cy="1463644"/>
            </a:xfrm>
            <a:prstGeom prst="ellipse">
              <a:avLst/>
            </a:prstGeom>
            <a:solidFill>
              <a:srgbClr val="FFB85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0" name="组合 19"/>
            <p:cNvGrpSpPr/>
            <p:nvPr/>
          </p:nvGrpSpPr>
          <p:grpSpPr>
            <a:xfrm>
              <a:off x="1979318" y="1718623"/>
              <a:ext cx="1254894" cy="1254894"/>
              <a:chOff x="4926840" y="1732375"/>
              <a:chExt cx="1656097" cy="1656098"/>
            </a:xfrm>
          </p:grpSpPr>
          <p:sp>
            <p:nvSpPr>
              <p:cNvPr id="24" name="任意多边形 2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5" name="椭圆 24"/>
              <p:cNvSpPr/>
              <p:nvPr/>
            </p:nvSpPr>
            <p:spPr>
              <a:xfrm>
                <a:off x="5189938" y="1995474"/>
                <a:ext cx="1129900" cy="1129900"/>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椭圆 25"/>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1" name="组合 20"/>
            <p:cNvGrpSpPr/>
            <p:nvPr/>
          </p:nvGrpSpPr>
          <p:grpSpPr>
            <a:xfrm>
              <a:off x="2106705" y="2044972"/>
              <a:ext cx="1000117" cy="632973"/>
              <a:chOff x="4123036" y="1134371"/>
              <a:chExt cx="1000117" cy="632973"/>
            </a:xfrm>
          </p:grpSpPr>
          <p:sp>
            <p:nvSpPr>
              <p:cNvPr id="22" name="文本框 21"/>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23" name="文本框 22"/>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FFB850"/>
                    </a:solidFill>
                    <a:latin typeface="LiHei Pro" panose="020B0500000000000000" pitchFamily="34" charset="-122"/>
                    <a:ea typeface="LiHei Pro" panose="020B0500000000000000" pitchFamily="34" charset="-122"/>
                  </a:rPr>
                  <a:t>OPTION</a:t>
                </a:r>
                <a:endParaRPr lang="zh-CN" altLang="en-US" sz="750" dirty="0">
                  <a:solidFill>
                    <a:srgbClr val="FFB850"/>
                  </a:solidFill>
                  <a:latin typeface="LiHei Pro" panose="020B0500000000000000" pitchFamily="34" charset="-122"/>
                  <a:ea typeface="LiHei Pro" panose="020B0500000000000000" pitchFamily="34" charset="-122"/>
                </a:endParaRPr>
              </a:p>
            </p:txBody>
          </p:sp>
        </p:grpSp>
      </p:grpSp>
      <p:grpSp>
        <p:nvGrpSpPr>
          <p:cNvPr id="27" name="组合 26"/>
          <p:cNvGrpSpPr/>
          <p:nvPr/>
        </p:nvGrpSpPr>
        <p:grpSpPr>
          <a:xfrm>
            <a:off x="3137037" y="3239174"/>
            <a:ext cx="1097733" cy="1097733"/>
            <a:chOff x="4182716" y="4023624"/>
            <a:chExt cx="1463644" cy="1463644"/>
          </a:xfrm>
        </p:grpSpPr>
        <p:sp>
          <p:nvSpPr>
            <p:cNvPr id="28" name="椭圆 27"/>
            <p:cNvSpPr/>
            <p:nvPr/>
          </p:nvSpPr>
          <p:spPr>
            <a:xfrm>
              <a:off x="4182716" y="4023624"/>
              <a:ext cx="1463644" cy="1463644"/>
            </a:xfrm>
            <a:prstGeom prst="ellipse">
              <a:avLst/>
            </a:prstGeom>
            <a:solidFill>
              <a:srgbClr val="01ACBE"/>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9" name="组合 28"/>
            <p:cNvGrpSpPr/>
            <p:nvPr/>
          </p:nvGrpSpPr>
          <p:grpSpPr>
            <a:xfrm>
              <a:off x="4287090" y="4127998"/>
              <a:ext cx="1254894" cy="1254894"/>
              <a:chOff x="4926840" y="1732375"/>
              <a:chExt cx="1656097" cy="1656098"/>
            </a:xfrm>
          </p:grpSpPr>
          <p:sp>
            <p:nvSpPr>
              <p:cNvPr id="33" name="任意多边形 3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34" name="椭圆 33"/>
              <p:cNvSpPr/>
              <p:nvPr/>
            </p:nvSpPr>
            <p:spPr>
              <a:xfrm>
                <a:off x="5189938" y="1995474"/>
                <a:ext cx="1129900" cy="1129900"/>
              </a:xfrm>
              <a:prstGeom prst="ellipse">
                <a:avLst/>
              </a:prstGeom>
              <a:solidFill>
                <a:srgbClr val="01ACBE"/>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34"/>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a:off x="4414477" y="4454347"/>
              <a:ext cx="1000117" cy="632973"/>
              <a:chOff x="4123036" y="1134371"/>
              <a:chExt cx="1000117" cy="632973"/>
            </a:xfrm>
          </p:grpSpPr>
          <p:sp>
            <p:nvSpPr>
              <p:cNvPr id="31" name="文本框 30"/>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02</a:t>
                </a:r>
                <a:endParaRPr lang="zh-CN" altLang="en-US" sz="2100" dirty="0">
                  <a:solidFill>
                    <a:srgbClr val="01ACBE"/>
                  </a:solidFill>
                  <a:latin typeface="Impact" panose="020B0806030902050204" pitchFamily="34" charset="0"/>
                </a:endParaRPr>
              </a:p>
            </p:txBody>
          </p:sp>
          <p:sp>
            <p:nvSpPr>
              <p:cNvPr id="32" name="文本框 31"/>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01ACBE"/>
                    </a:solidFill>
                    <a:latin typeface="LiHei Pro" panose="020B0500000000000000" pitchFamily="34" charset="-122"/>
                    <a:ea typeface="LiHei Pro" panose="020B0500000000000000" pitchFamily="34" charset="-122"/>
                  </a:rPr>
                  <a:t>OPTION</a:t>
                </a:r>
                <a:endParaRPr lang="zh-CN" altLang="en-US" sz="750" dirty="0">
                  <a:solidFill>
                    <a:srgbClr val="01ACBE"/>
                  </a:solidFill>
                  <a:latin typeface="LiHei Pro" panose="020B0500000000000000" pitchFamily="34" charset="-122"/>
                  <a:ea typeface="LiHei Pro" panose="020B0500000000000000" pitchFamily="34" charset="-122"/>
                </a:endParaRPr>
              </a:p>
            </p:txBody>
          </p:sp>
        </p:grpSp>
      </p:grpSp>
      <p:grpSp>
        <p:nvGrpSpPr>
          <p:cNvPr id="36" name="组合 35"/>
          <p:cNvGrpSpPr/>
          <p:nvPr/>
        </p:nvGrpSpPr>
        <p:grpSpPr>
          <a:xfrm>
            <a:off x="4888548" y="1432143"/>
            <a:ext cx="1097733" cy="1097733"/>
            <a:chOff x="6518064" y="1614249"/>
            <a:chExt cx="1463644" cy="1463644"/>
          </a:xfrm>
        </p:grpSpPr>
        <p:sp>
          <p:nvSpPr>
            <p:cNvPr id="37" name="椭圆 36"/>
            <p:cNvSpPr/>
            <p:nvPr/>
          </p:nvSpPr>
          <p:spPr>
            <a:xfrm>
              <a:off x="6518064" y="1614249"/>
              <a:ext cx="1463644" cy="1463644"/>
            </a:xfrm>
            <a:prstGeom prst="ellipse">
              <a:avLst/>
            </a:prstGeom>
            <a:solidFill>
              <a:srgbClr val="EB8585"/>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8" name="组合 37"/>
            <p:cNvGrpSpPr/>
            <p:nvPr/>
          </p:nvGrpSpPr>
          <p:grpSpPr>
            <a:xfrm>
              <a:off x="6622438" y="1718623"/>
              <a:ext cx="1254894" cy="1254894"/>
              <a:chOff x="4926840" y="1732375"/>
              <a:chExt cx="1656097" cy="1656098"/>
            </a:xfrm>
          </p:grpSpPr>
          <p:sp>
            <p:nvSpPr>
              <p:cNvPr id="42" name="任意多边形 4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43" name="椭圆 42"/>
              <p:cNvSpPr/>
              <p:nvPr/>
            </p:nvSpPr>
            <p:spPr>
              <a:xfrm>
                <a:off x="5189938" y="1995474"/>
                <a:ext cx="1129900" cy="1129900"/>
              </a:xfrm>
              <a:prstGeom prst="ellipse">
                <a:avLst/>
              </a:prstGeom>
              <a:solidFill>
                <a:srgbClr val="EB8585"/>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9" name="组合 38"/>
            <p:cNvGrpSpPr/>
            <p:nvPr/>
          </p:nvGrpSpPr>
          <p:grpSpPr>
            <a:xfrm>
              <a:off x="6743990" y="2052598"/>
              <a:ext cx="1000117" cy="632973"/>
              <a:chOff x="4123036" y="1134371"/>
              <a:chExt cx="1000117" cy="632973"/>
            </a:xfrm>
          </p:grpSpPr>
          <p:sp>
            <p:nvSpPr>
              <p:cNvPr id="40" name="文本框 39"/>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EB8585"/>
                    </a:solidFill>
                    <a:latin typeface="Impact" panose="020B0806030902050204" pitchFamily="34" charset="0"/>
                  </a:rPr>
                  <a:t>03</a:t>
                </a:r>
                <a:endParaRPr lang="zh-CN" altLang="en-US" sz="2100" dirty="0">
                  <a:solidFill>
                    <a:srgbClr val="EB8585"/>
                  </a:solidFill>
                  <a:latin typeface="Impact" panose="020B0806030902050204" pitchFamily="34" charset="0"/>
                </a:endParaRPr>
              </a:p>
            </p:txBody>
          </p:sp>
          <p:sp>
            <p:nvSpPr>
              <p:cNvPr id="41" name="文本框 40"/>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EB8585"/>
                    </a:solidFill>
                    <a:latin typeface="LiHei Pro" panose="020B0500000000000000" pitchFamily="34" charset="-122"/>
                    <a:ea typeface="LiHei Pro" panose="020B0500000000000000" pitchFamily="34" charset="-122"/>
                  </a:rPr>
                  <a:t>OPTION</a:t>
                </a:r>
                <a:endParaRPr lang="zh-CN" altLang="en-US" sz="750" dirty="0">
                  <a:solidFill>
                    <a:srgbClr val="EB8585"/>
                  </a:solidFill>
                  <a:latin typeface="LiHei Pro" panose="020B0500000000000000" pitchFamily="34" charset="-122"/>
                  <a:ea typeface="LiHei Pro" panose="020B0500000000000000" pitchFamily="34" charset="-122"/>
                </a:endParaRPr>
              </a:p>
            </p:txBody>
          </p:sp>
        </p:grpSp>
      </p:grpSp>
      <p:grpSp>
        <p:nvGrpSpPr>
          <p:cNvPr id="45" name="组合 44"/>
          <p:cNvGrpSpPr/>
          <p:nvPr/>
        </p:nvGrpSpPr>
        <p:grpSpPr>
          <a:xfrm>
            <a:off x="6640059" y="3239174"/>
            <a:ext cx="1097733" cy="1097733"/>
            <a:chOff x="8853412" y="4023624"/>
            <a:chExt cx="1463644" cy="1463644"/>
          </a:xfrm>
        </p:grpSpPr>
        <p:sp>
          <p:nvSpPr>
            <p:cNvPr id="46" name="椭圆 45"/>
            <p:cNvSpPr/>
            <p:nvPr/>
          </p:nvSpPr>
          <p:spPr>
            <a:xfrm>
              <a:off x="8853412" y="4023624"/>
              <a:ext cx="1463644" cy="1463644"/>
            </a:xfrm>
            <a:prstGeom prst="ellipse">
              <a:avLst/>
            </a:prstGeom>
            <a:solidFill>
              <a:srgbClr val="663A77"/>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7" name="组合 46"/>
            <p:cNvGrpSpPr/>
            <p:nvPr/>
          </p:nvGrpSpPr>
          <p:grpSpPr>
            <a:xfrm>
              <a:off x="8957786" y="4127998"/>
              <a:ext cx="1254894" cy="1254894"/>
              <a:chOff x="4926840" y="1732375"/>
              <a:chExt cx="1656097" cy="1656098"/>
            </a:xfrm>
          </p:grpSpPr>
          <p:sp>
            <p:nvSpPr>
              <p:cNvPr id="51" name="任意多边形 5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52" name="椭圆 51"/>
              <p:cNvSpPr/>
              <p:nvPr/>
            </p:nvSpPr>
            <p:spPr>
              <a:xfrm>
                <a:off x="5189938" y="1995474"/>
                <a:ext cx="1129900" cy="1129900"/>
              </a:xfrm>
              <a:prstGeom prst="ellipse">
                <a:avLst/>
              </a:prstGeom>
              <a:solidFill>
                <a:srgbClr val="663A77"/>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椭圆 52"/>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8" name="组合 47"/>
            <p:cNvGrpSpPr/>
            <p:nvPr/>
          </p:nvGrpSpPr>
          <p:grpSpPr>
            <a:xfrm>
              <a:off x="9085173" y="4454347"/>
              <a:ext cx="1000117" cy="632973"/>
              <a:chOff x="4123036" y="1134371"/>
              <a:chExt cx="1000117" cy="632973"/>
            </a:xfrm>
          </p:grpSpPr>
          <p:sp>
            <p:nvSpPr>
              <p:cNvPr id="49" name="文本框 48"/>
              <p:cNvSpPr txBox="1"/>
              <p:nvPr/>
            </p:nvSpPr>
            <p:spPr>
              <a:xfrm>
                <a:off x="4123036" y="1134371"/>
                <a:ext cx="1000117" cy="553998"/>
              </a:xfrm>
              <a:prstGeom prst="rect">
                <a:avLst/>
              </a:prstGeom>
              <a:noFill/>
            </p:spPr>
            <p:txBody>
              <a:bodyPr wrap="square" rtlCol="0">
                <a:spAutoFit/>
              </a:bodyPr>
              <a:lstStyle/>
              <a:p>
                <a:pPr algn="ctr"/>
                <a:r>
                  <a:rPr lang="en-US" altLang="zh-CN" sz="2100">
                    <a:solidFill>
                      <a:srgbClr val="663A77"/>
                    </a:solidFill>
                    <a:latin typeface="Impact" panose="020B0806030902050204" pitchFamily="34" charset="0"/>
                  </a:rPr>
                  <a:t>04</a:t>
                </a:r>
                <a:endParaRPr lang="zh-CN" altLang="en-US" sz="2100" dirty="0">
                  <a:solidFill>
                    <a:srgbClr val="663A77"/>
                  </a:solidFill>
                  <a:latin typeface="Impact" panose="020B0806030902050204" pitchFamily="34" charset="0"/>
                </a:endParaRPr>
              </a:p>
            </p:txBody>
          </p:sp>
          <p:sp>
            <p:nvSpPr>
              <p:cNvPr id="50" name="文本框 49"/>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663A77"/>
                    </a:solidFill>
                    <a:latin typeface="LiHei Pro" panose="020B0500000000000000" pitchFamily="34" charset="-122"/>
                    <a:ea typeface="LiHei Pro" panose="020B0500000000000000" pitchFamily="34" charset="-122"/>
                  </a:rPr>
                  <a:t>OPTION</a:t>
                </a:r>
                <a:endParaRPr lang="zh-CN" altLang="en-US" sz="750" dirty="0">
                  <a:solidFill>
                    <a:srgbClr val="663A77"/>
                  </a:solidFill>
                  <a:latin typeface="LiHei Pro" panose="020B0500000000000000" pitchFamily="34" charset="-122"/>
                  <a:ea typeface="LiHei Pro" panose="020B0500000000000000" pitchFamily="34" charset="-122"/>
                </a:endParaRPr>
              </a:p>
            </p:txBody>
          </p:sp>
        </p:grpSp>
      </p:grpSp>
      <p:grpSp>
        <p:nvGrpSpPr>
          <p:cNvPr id="54" name="组合 53"/>
          <p:cNvGrpSpPr/>
          <p:nvPr/>
        </p:nvGrpSpPr>
        <p:grpSpPr>
          <a:xfrm>
            <a:off x="1308484" y="2677184"/>
            <a:ext cx="1335350" cy="895929"/>
            <a:chOff x="7488048" y="2621083"/>
            <a:chExt cx="1780467" cy="1194572"/>
          </a:xfrm>
        </p:grpSpPr>
        <p:sp>
          <p:nvSpPr>
            <p:cNvPr id="55" name="文本框 54"/>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6" name="文本框 55"/>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57" name="矩形 56"/>
          <p:cNvSpPr/>
          <p:nvPr/>
        </p:nvSpPr>
        <p:spPr>
          <a:xfrm>
            <a:off x="1362973" y="3715903"/>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文本框 57"/>
          <p:cNvSpPr txBox="1"/>
          <p:nvPr/>
        </p:nvSpPr>
        <p:spPr>
          <a:xfrm>
            <a:off x="1581548" y="3852168"/>
            <a:ext cx="750088" cy="461665"/>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50</a:t>
            </a:r>
            <a:r>
              <a:rPr lang="en-US" altLang="zh-CN" sz="1500" dirty="0">
                <a:solidFill>
                  <a:srgbClr val="FFB850"/>
                </a:solidFill>
                <a:latin typeface="Impact" panose="020B0806030902050204" pitchFamily="34" charset="0"/>
              </a:rPr>
              <a:t>%</a:t>
            </a:r>
            <a:endParaRPr lang="zh-CN" altLang="en-US" sz="2400" dirty="0">
              <a:solidFill>
                <a:srgbClr val="FFB850"/>
              </a:solidFill>
              <a:latin typeface="Impact" panose="020B0806030902050204" pitchFamily="34" charset="0"/>
            </a:endParaRPr>
          </a:p>
        </p:txBody>
      </p:sp>
      <p:grpSp>
        <p:nvGrpSpPr>
          <p:cNvPr id="59" name="组合 58"/>
          <p:cNvGrpSpPr/>
          <p:nvPr/>
        </p:nvGrpSpPr>
        <p:grpSpPr>
          <a:xfrm>
            <a:off x="4793491" y="2677184"/>
            <a:ext cx="1335350" cy="895929"/>
            <a:chOff x="7488048" y="2621083"/>
            <a:chExt cx="1780467" cy="1194572"/>
          </a:xfrm>
        </p:grpSpPr>
        <p:sp>
          <p:nvSpPr>
            <p:cNvPr id="60" name="文本框 59"/>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1" name="文本框 60"/>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2" name="矩形 61"/>
          <p:cNvSpPr/>
          <p:nvPr/>
        </p:nvSpPr>
        <p:spPr>
          <a:xfrm>
            <a:off x="4847979" y="3715903"/>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文本框 62"/>
          <p:cNvSpPr txBox="1"/>
          <p:nvPr/>
        </p:nvSpPr>
        <p:spPr>
          <a:xfrm>
            <a:off x="5066554" y="3852168"/>
            <a:ext cx="750088"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70</a:t>
            </a:r>
            <a:r>
              <a:rPr lang="en-US" altLang="zh-CN" sz="1500" dirty="0">
                <a:solidFill>
                  <a:srgbClr val="E87071"/>
                </a:solidFill>
                <a:latin typeface="Impact" panose="020B0806030902050204" pitchFamily="34" charset="0"/>
              </a:rPr>
              <a:t>%</a:t>
            </a:r>
            <a:endParaRPr lang="zh-CN" altLang="en-US" sz="2400" dirty="0">
              <a:solidFill>
                <a:srgbClr val="E87071"/>
              </a:solidFill>
              <a:latin typeface="Impact" panose="020B0806030902050204" pitchFamily="34" charset="0"/>
            </a:endParaRPr>
          </a:p>
        </p:txBody>
      </p:sp>
      <p:grpSp>
        <p:nvGrpSpPr>
          <p:cNvPr id="64" name="组合 63"/>
          <p:cNvGrpSpPr/>
          <p:nvPr/>
        </p:nvGrpSpPr>
        <p:grpSpPr>
          <a:xfrm>
            <a:off x="3032602" y="2173311"/>
            <a:ext cx="1335350" cy="895929"/>
            <a:chOff x="7488048" y="2621083"/>
            <a:chExt cx="1780467" cy="1194572"/>
          </a:xfrm>
        </p:grpSpPr>
        <p:sp>
          <p:nvSpPr>
            <p:cNvPr id="65" name="文本框 64"/>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6" name="文本框 65"/>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7" name="矩形 66"/>
          <p:cNvSpPr/>
          <p:nvPr/>
        </p:nvSpPr>
        <p:spPr>
          <a:xfrm>
            <a:off x="3087091" y="2021405"/>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8" name="文本框 67"/>
          <p:cNvSpPr txBox="1"/>
          <p:nvPr/>
        </p:nvSpPr>
        <p:spPr>
          <a:xfrm>
            <a:off x="3305666" y="1523305"/>
            <a:ext cx="750088"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60</a:t>
            </a:r>
            <a:r>
              <a:rPr lang="en-US" altLang="zh-CN" sz="1500" dirty="0">
                <a:solidFill>
                  <a:srgbClr val="01ACBE"/>
                </a:solidFill>
                <a:latin typeface="Impact" panose="020B0806030902050204" pitchFamily="34" charset="0"/>
              </a:rPr>
              <a:t>%</a:t>
            </a:r>
            <a:endParaRPr lang="zh-CN" altLang="en-US" sz="2400" dirty="0">
              <a:solidFill>
                <a:srgbClr val="01ACBE"/>
              </a:solidFill>
              <a:latin typeface="Impact" panose="020B0806030902050204" pitchFamily="34" charset="0"/>
            </a:endParaRPr>
          </a:p>
        </p:txBody>
      </p:sp>
      <p:grpSp>
        <p:nvGrpSpPr>
          <p:cNvPr id="69" name="组合 68"/>
          <p:cNvGrpSpPr/>
          <p:nvPr/>
        </p:nvGrpSpPr>
        <p:grpSpPr>
          <a:xfrm>
            <a:off x="6536050" y="2173311"/>
            <a:ext cx="1335350" cy="895929"/>
            <a:chOff x="7488048" y="2621083"/>
            <a:chExt cx="1780467" cy="1194572"/>
          </a:xfrm>
        </p:grpSpPr>
        <p:sp>
          <p:nvSpPr>
            <p:cNvPr id="70" name="文本框 69"/>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71" name="文本框 70"/>
            <p:cNvSpPr txBox="1"/>
            <p:nvPr/>
          </p:nvSpPr>
          <p:spPr>
            <a:xfrm>
              <a:off x="7506385" y="2930798"/>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72" name="矩形 71"/>
          <p:cNvSpPr/>
          <p:nvPr/>
        </p:nvSpPr>
        <p:spPr>
          <a:xfrm>
            <a:off x="6590539" y="2021405"/>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3" name="文本框 72"/>
          <p:cNvSpPr txBox="1"/>
          <p:nvPr/>
        </p:nvSpPr>
        <p:spPr>
          <a:xfrm>
            <a:off x="6809114" y="1523305"/>
            <a:ext cx="750088"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80</a:t>
            </a:r>
            <a:r>
              <a:rPr lang="en-US" altLang="zh-CN" sz="1500" dirty="0">
                <a:solidFill>
                  <a:srgbClr val="663A77"/>
                </a:solidFill>
                <a:latin typeface="Impact" panose="020B0806030902050204" pitchFamily="34" charset="0"/>
              </a:rPr>
              <a:t>%</a:t>
            </a:r>
            <a:endParaRPr lang="zh-CN" altLang="en-US" sz="2400" dirty="0">
              <a:solidFill>
                <a:srgbClr val="663A77"/>
              </a:solidFill>
              <a:latin typeface="Impact" panose="020B0806030902050204" pitchFamily="34" charset="0"/>
            </a:endParaRPr>
          </a:p>
        </p:txBody>
      </p:sp>
      <p:sp>
        <p:nvSpPr>
          <p:cNvPr id="74" name="椭圆 7"/>
          <p:cNvSpPr/>
          <p:nvPr/>
        </p:nvSpPr>
        <p:spPr>
          <a:xfrm>
            <a:off x="1095137" y="1119371"/>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5" name="椭圆 7"/>
          <p:cNvSpPr/>
          <p:nvPr/>
        </p:nvSpPr>
        <p:spPr>
          <a:xfrm>
            <a:off x="4580141" y="1119371"/>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6" name="椭圆 7"/>
          <p:cNvSpPr/>
          <p:nvPr/>
        </p:nvSpPr>
        <p:spPr>
          <a:xfrm flipV="1">
            <a:off x="2838654" y="3769228"/>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7" name="椭圆 7"/>
          <p:cNvSpPr/>
          <p:nvPr/>
        </p:nvSpPr>
        <p:spPr>
          <a:xfrm flipV="1">
            <a:off x="6348294" y="3769228"/>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8" name="直接连接符 77"/>
          <p:cNvCxnSpPr/>
          <p:nvPr/>
        </p:nvCxnSpPr>
        <p:spPr>
          <a:xfrm>
            <a:off x="1095137" y="1981009"/>
            <a:ext cx="0" cy="2128096"/>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79" name="直接连接符 78"/>
          <p:cNvCxnSpPr>
            <a:stCxn id="74" idx="2"/>
            <a:endCxn id="76" idx="0"/>
          </p:cNvCxnSpPr>
          <p:nvPr/>
        </p:nvCxnSpPr>
        <p:spPr>
          <a:xfrm>
            <a:off x="2827768" y="1985687"/>
            <a:ext cx="10886"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75" idx="0"/>
            <a:endCxn id="76" idx="2"/>
          </p:cNvCxnSpPr>
          <p:nvPr/>
        </p:nvCxnSpPr>
        <p:spPr>
          <a:xfrm flipH="1">
            <a:off x="4571287" y="1985687"/>
            <a:ext cx="8855"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75" idx="2"/>
            <a:endCxn id="77" idx="0"/>
          </p:cNvCxnSpPr>
          <p:nvPr/>
        </p:nvCxnSpPr>
        <p:spPr>
          <a:xfrm>
            <a:off x="6312774" y="1985687"/>
            <a:ext cx="35521"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82" name="直接连接符 81"/>
          <p:cNvCxnSpPr>
            <a:endCxn id="77" idx="2"/>
          </p:cNvCxnSpPr>
          <p:nvPr/>
        </p:nvCxnSpPr>
        <p:spPr>
          <a:xfrm>
            <a:off x="8065720" y="1926581"/>
            <a:ext cx="15206" cy="1842647"/>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822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wipe(down)">
                                      <p:cBhvr>
                                        <p:cTn id="26" dur="500"/>
                                        <p:tgtEl>
                                          <p:spTgt spid="78"/>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left)">
                                      <p:cBhvr>
                                        <p:cTn id="30" dur="500"/>
                                        <p:tgtEl>
                                          <p:spTgt spid="74"/>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up)">
                                      <p:cBhvr>
                                        <p:cTn id="40" dur="500"/>
                                        <p:tgtEl>
                                          <p:spTgt spid="79"/>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childTnLst>
                          </p:cTn>
                        </p:par>
                        <p:par>
                          <p:cTn id="45" fill="hold">
                            <p:stCondLst>
                              <p:cond delay="4000"/>
                            </p:stCondLst>
                            <p:childTnLst>
                              <p:par>
                                <p:cTn id="46" presetID="47"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anim calcmode="lin" valueType="num">
                                      <p:cBhvr>
                                        <p:cTn id="49" dur="500" fill="hold"/>
                                        <p:tgtEl>
                                          <p:spTgt spid="15"/>
                                        </p:tgtEl>
                                        <p:attrNameLst>
                                          <p:attrName>ppt_x</p:attrName>
                                        </p:attrNameLst>
                                      </p:cBhvr>
                                      <p:tavLst>
                                        <p:tav tm="0">
                                          <p:val>
                                            <p:strVal val="#ppt_x"/>
                                          </p:val>
                                        </p:tav>
                                        <p:tav tm="100000">
                                          <p:val>
                                            <p:strVal val="#ppt_x"/>
                                          </p:val>
                                        </p:tav>
                                      </p:tavLst>
                                    </p:anim>
                                    <p:anim calcmode="lin" valueType="num">
                                      <p:cBhvr>
                                        <p:cTn id="50" dur="5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22" presetClass="entr" presetSubtype="4" fill="hold"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down)">
                                      <p:cBhvr>
                                        <p:cTn id="54" dur="500"/>
                                        <p:tgtEl>
                                          <p:spTgt spid="80"/>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wipe(left)">
                                      <p:cBhvr>
                                        <p:cTn id="58" dur="500"/>
                                        <p:tgtEl>
                                          <p:spTgt spid="75"/>
                                        </p:tgtEl>
                                      </p:cBhvr>
                                    </p:animEffect>
                                  </p:childTnLst>
                                </p:cTn>
                              </p:par>
                            </p:childTnLst>
                          </p:cTn>
                        </p:par>
                        <p:par>
                          <p:cTn id="59" fill="hold">
                            <p:stCondLst>
                              <p:cond delay="5500"/>
                            </p:stCondLst>
                            <p:childTnLst>
                              <p:par>
                                <p:cTn id="60" presetID="42"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anim calcmode="lin" valueType="num">
                                      <p:cBhvr>
                                        <p:cTn id="63" dur="500" fill="hold"/>
                                        <p:tgtEl>
                                          <p:spTgt spid="16"/>
                                        </p:tgtEl>
                                        <p:attrNameLst>
                                          <p:attrName>ppt_x</p:attrName>
                                        </p:attrNameLst>
                                      </p:cBhvr>
                                      <p:tavLst>
                                        <p:tav tm="0">
                                          <p:val>
                                            <p:strVal val="#ppt_x"/>
                                          </p:val>
                                        </p:tav>
                                        <p:tav tm="100000">
                                          <p:val>
                                            <p:strVal val="#ppt_x"/>
                                          </p:val>
                                        </p:tav>
                                      </p:tavLst>
                                    </p:anim>
                                    <p:anim calcmode="lin" valueType="num">
                                      <p:cBhvr>
                                        <p:cTn id="64" dur="500" fill="hold"/>
                                        <p:tgtEl>
                                          <p:spTgt spid="16"/>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1"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up)">
                                      <p:cBhvr>
                                        <p:cTn id="68" dur="500"/>
                                        <p:tgtEl>
                                          <p:spTgt spid="81"/>
                                        </p:tgtEl>
                                      </p:cBhvr>
                                    </p:animEffect>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left)">
                                      <p:cBhvr>
                                        <p:cTn id="72" dur="500"/>
                                        <p:tgtEl>
                                          <p:spTgt spid="77"/>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anim calcmode="lin" valueType="num">
                                      <p:cBhvr>
                                        <p:cTn id="77" dur="500" fill="hold"/>
                                        <p:tgtEl>
                                          <p:spTgt spid="17"/>
                                        </p:tgtEl>
                                        <p:attrNameLst>
                                          <p:attrName>ppt_x</p:attrName>
                                        </p:attrNameLst>
                                      </p:cBhvr>
                                      <p:tavLst>
                                        <p:tav tm="0">
                                          <p:val>
                                            <p:strVal val="#ppt_x"/>
                                          </p:val>
                                        </p:tav>
                                        <p:tav tm="100000">
                                          <p:val>
                                            <p:strVal val="#ppt_x"/>
                                          </p:val>
                                        </p:tav>
                                      </p:tavLst>
                                    </p:anim>
                                    <p:anim calcmode="lin" valueType="num">
                                      <p:cBhvr>
                                        <p:cTn id="78" dur="500" fill="hold"/>
                                        <p:tgtEl>
                                          <p:spTgt spid="17"/>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22" presetClass="entr" presetSubtype="4" fill="hold" nodeType="after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down)">
                                      <p:cBhvr>
                                        <p:cTn id="82" dur="500"/>
                                        <p:tgtEl>
                                          <p:spTgt spid="82"/>
                                        </p:tgtEl>
                                      </p:cBhvr>
                                    </p:animEffect>
                                  </p:childTnLst>
                                </p:cTn>
                              </p:par>
                            </p:childTnLst>
                          </p:cTn>
                        </p:par>
                        <p:par>
                          <p:cTn id="83" fill="hold">
                            <p:stCondLst>
                              <p:cond delay="8000"/>
                            </p:stCondLst>
                            <p:childTnLst>
                              <p:par>
                                <p:cTn id="84" presetID="21" presetClass="entr" presetSubtype="1" fill="hold" nodeType="after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heel(1)">
                                      <p:cBhvr>
                                        <p:cTn id="86" dur="1250"/>
                                        <p:tgtEl>
                                          <p:spTgt spid="18"/>
                                        </p:tgtEl>
                                      </p:cBhvr>
                                    </p:animEffect>
                                  </p:childTnLst>
                                </p:cTn>
                              </p:par>
                              <p:par>
                                <p:cTn id="87" presetID="21" presetClass="entr" presetSubtype="1" fill="hold" nodeType="withEffect">
                                  <p:stCondLst>
                                    <p:cond delay="250"/>
                                  </p:stCondLst>
                                  <p:childTnLst>
                                    <p:set>
                                      <p:cBhvr>
                                        <p:cTn id="88" dur="1" fill="hold">
                                          <p:stCondLst>
                                            <p:cond delay="0"/>
                                          </p:stCondLst>
                                        </p:cTn>
                                        <p:tgtEl>
                                          <p:spTgt spid="27"/>
                                        </p:tgtEl>
                                        <p:attrNameLst>
                                          <p:attrName>style.visibility</p:attrName>
                                        </p:attrNameLst>
                                      </p:cBhvr>
                                      <p:to>
                                        <p:strVal val="visible"/>
                                      </p:to>
                                    </p:set>
                                    <p:animEffect transition="in" filter="wheel(1)">
                                      <p:cBhvr>
                                        <p:cTn id="89" dur="1250"/>
                                        <p:tgtEl>
                                          <p:spTgt spid="27"/>
                                        </p:tgtEl>
                                      </p:cBhvr>
                                    </p:animEffect>
                                  </p:childTnLst>
                                </p:cTn>
                              </p:par>
                              <p:par>
                                <p:cTn id="90" presetID="21" presetClass="entr" presetSubtype="1" fill="hold" nodeType="withEffect">
                                  <p:stCondLst>
                                    <p:cond delay="500"/>
                                  </p:stCondLst>
                                  <p:childTnLst>
                                    <p:set>
                                      <p:cBhvr>
                                        <p:cTn id="91" dur="1" fill="hold">
                                          <p:stCondLst>
                                            <p:cond delay="0"/>
                                          </p:stCondLst>
                                        </p:cTn>
                                        <p:tgtEl>
                                          <p:spTgt spid="36"/>
                                        </p:tgtEl>
                                        <p:attrNameLst>
                                          <p:attrName>style.visibility</p:attrName>
                                        </p:attrNameLst>
                                      </p:cBhvr>
                                      <p:to>
                                        <p:strVal val="visible"/>
                                      </p:to>
                                    </p:set>
                                    <p:animEffect transition="in" filter="wheel(1)">
                                      <p:cBhvr>
                                        <p:cTn id="92" dur="1250"/>
                                        <p:tgtEl>
                                          <p:spTgt spid="36"/>
                                        </p:tgtEl>
                                      </p:cBhvr>
                                    </p:animEffect>
                                  </p:childTnLst>
                                </p:cTn>
                              </p:par>
                              <p:par>
                                <p:cTn id="93" presetID="21" presetClass="entr" presetSubtype="1" fill="hold" nodeType="withEffect">
                                  <p:stCondLst>
                                    <p:cond delay="750"/>
                                  </p:stCondLst>
                                  <p:childTnLst>
                                    <p:set>
                                      <p:cBhvr>
                                        <p:cTn id="94" dur="1" fill="hold">
                                          <p:stCondLst>
                                            <p:cond delay="0"/>
                                          </p:stCondLst>
                                        </p:cTn>
                                        <p:tgtEl>
                                          <p:spTgt spid="45"/>
                                        </p:tgtEl>
                                        <p:attrNameLst>
                                          <p:attrName>style.visibility</p:attrName>
                                        </p:attrNameLst>
                                      </p:cBhvr>
                                      <p:to>
                                        <p:strVal val="visible"/>
                                      </p:to>
                                    </p:set>
                                    <p:animEffect transition="in" filter="wheel(1)">
                                      <p:cBhvr>
                                        <p:cTn id="95" dur="1250"/>
                                        <p:tgtEl>
                                          <p:spTgt spid="45"/>
                                        </p:tgtEl>
                                      </p:cBhvr>
                                    </p:animEffect>
                                  </p:childTnLst>
                                </p:cTn>
                              </p:par>
                            </p:childTnLst>
                          </p:cTn>
                        </p:par>
                        <p:par>
                          <p:cTn id="96" fill="hold">
                            <p:stCondLst>
                              <p:cond delay="10000"/>
                            </p:stCondLst>
                            <p:childTnLst>
                              <p:par>
                                <p:cTn id="97" presetID="16" presetClass="entr" presetSubtype="21"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barn(inVertical)">
                                      <p:cBhvr>
                                        <p:cTn id="99" dur="500"/>
                                        <p:tgtEl>
                                          <p:spTgt spid="57"/>
                                        </p:tgtEl>
                                      </p:cBhvr>
                                    </p:animEffect>
                                  </p:childTnLst>
                                </p:cTn>
                              </p:par>
                            </p:childTnLst>
                          </p:cTn>
                        </p:par>
                        <p:par>
                          <p:cTn id="100" fill="hold">
                            <p:stCondLst>
                              <p:cond delay="10500"/>
                            </p:stCondLst>
                            <p:childTnLst>
                              <p:par>
                                <p:cTn id="101" presetID="42" presetClass="entr" presetSubtype="0" fill="hold"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fade">
                                      <p:cBhvr>
                                        <p:cTn id="103" dur="500"/>
                                        <p:tgtEl>
                                          <p:spTgt spid="54"/>
                                        </p:tgtEl>
                                      </p:cBhvr>
                                    </p:animEffect>
                                    <p:anim calcmode="lin" valueType="num">
                                      <p:cBhvr>
                                        <p:cTn id="104" dur="500" fill="hold"/>
                                        <p:tgtEl>
                                          <p:spTgt spid="54"/>
                                        </p:tgtEl>
                                        <p:attrNameLst>
                                          <p:attrName>ppt_x</p:attrName>
                                        </p:attrNameLst>
                                      </p:cBhvr>
                                      <p:tavLst>
                                        <p:tav tm="0">
                                          <p:val>
                                            <p:strVal val="#ppt_x"/>
                                          </p:val>
                                        </p:tav>
                                        <p:tav tm="100000">
                                          <p:val>
                                            <p:strVal val="#ppt_x"/>
                                          </p:val>
                                        </p:tav>
                                      </p:tavLst>
                                    </p:anim>
                                    <p:anim calcmode="lin" valueType="num">
                                      <p:cBhvr>
                                        <p:cTn id="105" dur="500" fill="hold"/>
                                        <p:tgtEl>
                                          <p:spTgt spid="54"/>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strVal val="#ppt_x"/>
                                          </p:val>
                                        </p:tav>
                                        <p:tav tm="100000">
                                          <p:val>
                                            <p:strVal val="#ppt_x"/>
                                          </p:val>
                                        </p:tav>
                                      </p:tavLst>
                                    </p:anim>
                                    <p:anim calcmode="lin" valueType="num">
                                      <p:cBhvr>
                                        <p:cTn id="110" dur="500" fill="hold"/>
                                        <p:tgtEl>
                                          <p:spTgt spid="58"/>
                                        </p:tgtEl>
                                        <p:attrNameLst>
                                          <p:attrName>ppt_y</p:attrName>
                                        </p:attrNameLst>
                                      </p:cBhvr>
                                      <p:tavLst>
                                        <p:tav tm="0">
                                          <p:val>
                                            <p:strVal val="#ppt_y-.1"/>
                                          </p:val>
                                        </p:tav>
                                        <p:tav tm="100000">
                                          <p:val>
                                            <p:strVal val="#ppt_y"/>
                                          </p:val>
                                        </p:tav>
                                      </p:tavLst>
                                    </p:anim>
                                  </p:childTnLst>
                                </p:cTn>
                              </p:par>
                            </p:childTnLst>
                          </p:cTn>
                        </p:par>
                        <p:par>
                          <p:cTn id="111" fill="hold">
                            <p:stCondLst>
                              <p:cond delay="11000"/>
                            </p:stCondLst>
                            <p:childTnLst>
                              <p:par>
                                <p:cTn id="112" presetID="16" presetClass="entr" presetSubtype="21" fill="hold" grpId="0" nodeType="afterEffect">
                                  <p:stCondLst>
                                    <p:cond delay="0"/>
                                  </p:stCondLst>
                                  <p:childTnLst>
                                    <p:set>
                                      <p:cBhvr>
                                        <p:cTn id="113" dur="1" fill="hold">
                                          <p:stCondLst>
                                            <p:cond delay="0"/>
                                          </p:stCondLst>
                                        </p:cTn>
                                        <p:tgtEl>
                                          <p:spTgt spid="67"/>
                                        </p:tgtEl>
                                        <p:attrNameLst>
                                          <p:attrName>style.visibility</p:attrName>
                                        </p:attrNameLst>
                                      </p:cBhvr>
                                      <p:to>
                                        <p:strVal val="visible"/>
                                      </p:to>
                                    </p:set>
                                    <p:animEffect transition="in" filter="barn(inVertical)">
                                      <p:cBhvr>
                                        <p:cTn id="114" dur="500"/>
                                        <p:tgtEl>
                                          <p:spTgt spid="67"/>
                                        </p:tgtEl>
                                      </p:cBhvr>
                                    </p:animEffect>
                                  </p:childTnLst>
                                </p:cTn>
                              </p:par>
                            </p:childTnLst>
                          </p:cTn>
                        </p:par>
                        <p:par>
                          <p:cTn id="115" fill="hold">
                            <p:stCondLst>
                              <p:cond delay="11500"/>
                            </p:stCondLst>
                            <p:childTnLst>
                              <p:par>
                                <p:cTn id="116" presetID="47" presetClass="entr" presetSubtype="0"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anim calcmode="lin" valueType="num">
                                      <p:cBhvr>
                                        <p:cTn id="119" dur="500" fill="hold"/>
                                        <p:tgtEl>
                                          <p:spTgt spid="64"/>
                                        </p:tgtEl>
                                        <p:attrNameLst>
                                          <p:attrName>ppt_x</p:attrName>
                                        </p:attrNameLst>
                                      </p:cBhvr>
                                      <p:tavLst>
                                        <p:tav tm="0">
                                          <p:val>
                                            <p:strVal val="#ppt_x"/>
                                          </p:val>
                                        </p:tav>
                                        <p:tav tm="100000">
                                          <p:val>
                                            <p:strVal val="#ppt_x"/>
                                          </p:val>
                                        </p:tav>
                                      </p:tavLst>
                                    </p:anim>
                                    <p:anim calcmode="lin" valueType="num">
                                      <p:cBhvr>
                                        <p:cTn id="120" dur="500" fill="hold"/>
                                        <p:tgtEl>
                                          <p:spTgt spid="64"/>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8"/>
                                        </p:tgtEl>
                                        <p:attrNameLst>
                                          <p:attrName>style.visibility</p:attrName>
                                        </p:attrNameLst>
                                      </p:cBhvr>
                                      <p:to>
                                        <p:strVal val="visible"/>
                                      </p:to>
                                    </p:set>
                                    <p:animEffect transition="in" filter="fade">
                                      <p:cBhvr>
                                        <p:cTn id="123" dur="500"/>
                                        <p:tgtEl>
                                          <p:spTgt spid="68"/>
                                        </p:tgtEl>
                                      </p:cBhvr>
                                    </p:animEffect>
                                    <p:anim calcmode="lin" valueType="num">
                                      <p:cBhvr>
                                        <p:cTn id="124" dur="500" fill="hold"/>
                                        <p:tgtEl>
                                          <p:spTgt spid="68"/>
                                        </p:tgtEl>
                                        <p:attrNameLst>
                                          <p:attrName>ppt_x</p:attrName>
                                        </p:attrNameLst>
                                      </p:cBhvr>
                                      <p:tavLst>
                                        <p:tav tm="0">
                                          <p:val>
                                            <p:strVal val="#ppt_x"/>
                                          </p:val>
                                        </p:tav>
                                        <p:tav tm="100000">
                                          <p:val>
                                            <p:strVal val="#ppt_x"/>
                                          </p:val>
                                        </p:tav>
                                      </p:tavLst>
                                    </p:anim>
                                    <p:anim calcmode="lin" valueType="num">
                                      <p:cBhvr>
                                        <p:cTn id="125" dur="500" fill="hold"/>
                                        <p:tgtEl>
                                          <p:spTgt spid="68"/>
                                        </p:tgtEl>
                                        <p:attrNameLst>
                                          <p:attrName>ppt_y</p:attrName>
                                        </p:attrNameLst>
                                      </p:cBhvr>
                                      <p:tavLst>
                                        <p:tav tm="0">
                                          <p:val>
                                            <p:strVal val="#ppt_y+.1"/>
                                          </p:val>
                                        </p:tav>
                                        <p:tav tm="100000">
                                          <p:val>
                                            <p:strVal val="#ppt_y"/>
                                          </p:val>
                                        </p:tav>
                                      </p:tavLst>
                                    </p:anim>
                                  </p:childTnLst>
                                </p:cTn>
                              </p:par>
                            </p:childTnLst>
                          </p:cTn>
                        </p:par>
                        <p:par>
                          <p:cTn id="126" fill="hold">
                            <p:stCondLst>
                              <p:cond delay="12000"/>
                            </p:stCondLst>
                            <p:childTnLst>
                              <p:par>
                                <p:cTn id="127" presetID="16" presetClass="entr" presetSubtype="21" fill="hold" grpId="0" nodeType="after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barn(inVertical)">
                                      <p:cBhvr>
                                        <p:cTn id="129" dur="500"/>
                                        <p:tgtEl>
                                          <p:spTgt spid="62"/>
                                        </p:tgtEl>
                                      </p:cBhvr>
                                    </p:animEffect>
                                  </p:childTnLst>
                                </p:cTn>
                              </p:par>
                            </p:childTnLst>
                          </p:cTn>
                        </p:par>
                        <p:par>
                          <p:cTn id="130" fill="hold">
                            <p:stCondLst>
                              <p:cond delay="12500"/>
                            </p:stCondLst>
                            <p:childTnLst>
                              <p:par>
                                <p:cTn id="131" presetID="42" presetClass="entr" presetSubtype="0" fill="hold" nodeType="after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fade">
                                      <p:cBhvr>
                                        <p:cTn id="133" dur="500"/>
                                        <p:tgtEl>
                                          <p:spTgt spid="59"/>
                                        </p:tgtEl>
                                      </p:cBhvr>
                                    </p:animEffect>
                                    <p:anim calcmode="lin" valueType="num">
                                      <p:cBhvr>
                                        <p:cTn id="134" dur="500" fill="hold"/>
                                        <p:tgtEl>
                                          <p:spTgt spid="59"/>
                                        </p:tgtEl>
                                        <p:attrNameLst>
                                          <p:attrName>ppt_x</p:attrName>
                                        </p:attrNameLst>
                                      </p:cBhvr>
                                      <p:tavLst>
                                        <p:tav tm="0">
                                          <p:val>
                                            <p:strVal val="#ppt_x"/>
                                          </p:val>
                                        </p:tav>
                                        <p:tav tm="100000">
                                          <p:val>
                                            <p:strVal val="#ppt_x"/>
                                          </p:val>
                                        </p:tav>
                                      </p:tavLst>
                                    </p:anim>
                                    <p:anim calcmode="lin" valueType="num">
                                      <p:cBhvr>
                                        <p:cTn id="135" dur="500" fill="hold"/>
                                        <p:tgtEl>
                                          <p:spTgt spid="59"/>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fade">
                                      <p:cBhvr>
                                        <p:cTn id="138" dur="500"/>
                                        <p:tgtEl>
                                          <p:spTgt spid="63"/>
                                        </p:tgtEl>
                                      </p:cBhvr>
                                    </p:animEffect>
                                    <p:anim calcmode="lin" valueType="num">
                                      <p:cBhvr>
                                        <p:cTn id="139" dur="500" fill="hold"/>
                                        <p:tgtEl>
                                          <p:spTgt spid="63"/>
                                        </p:tgtEl>
                                        <p:attrNameLst>
                                          <p:attrName>ppt_x</p:attrName>
                                        </p:attrNameLst>
                                      </p:cBhvr>
                                      <p:tavLst>
                                        <p:tav tm="0">
                                          <p:val>
                                            <p:strVal val="#ppt_x"/>
                                          </p:val>
                                        </p:tav>
                                        <p:tav tm="100000">
                                          <p:val>
                                            <p:strVal val="#ppt_x"/>
                                          </p:val>
                                        </p:tav>
                                      </p:tavLst>
                                    </p:anim>
                                    <p:anim calcmode="lin" valueType="num">
                                      <p:cBhvr>
                                        <p:cTn id="140" dur="500" fill="hold"/>
                                        <p:tgtEl>
                                          <p:spTgt spid="63"/>
                                        </p:tgtEl>
                                        <p:attrNameLst>
                                          <p:attrName>ppt_y</p:attrName>
                                        </p:attrNameLst>
                                      </p:cBhvr>
                                      <p:tavLst>
                                        <p:tav tm="0">
                                          <p:val>
                                            <p:strVal val="#ppt_y-.1"/>
                                          </p:val>
                                        </p:tav>
                                        <p:tav tm="100000">
                                          <p:val>
                                            <p:strVal val="#ppt_y"/>
                                          </p:val>
                                        </p:tav>
                                      </p:tavLst>
                                    </p:anim>
                                  </p:childTnLst>
                                </p:cTn>
                              </p:par>
                            </p:childTnLst>
                          </p:cTn>
                        </p:par>
                        <p:par>
                          <p:cTn id="141" fill="hold">
                            <p:stCondLst>
                              <p:cond delay="13000"/>
                            </p:stCondLst>
                            <p:childTnLst>
                              <p:par>
                                <p:cTn id="142" presetID="16" presetClass="entr" presetSubtype="21" fill="hold" grpId="0" nodeType="afterEffect">
                                  <p:stCondLst>
                                    <p:cond delay="0"/>
                                  </p:stCondLst>
                                  <p:childTnLst>
                                    <p:set>
                                      <p:cBhvr>
                                        <p:cTn id="143" dur="1" fill="hold">
                                          <p:stCondLst>
                                            <p:cond delay="0"/>
                                          </p:stCondLst>
                                        </p:cTn>
                                        <p:tgtEl>
                                          <p:spTgt spid="72"/>
                                        </p:tgtEl>
                                        <p:attrNameLst>
                                          <p:attrName>style.visibility</p:attrName>
                                        </p:attrNameLst>
                                      </p:cBhvr>
                                      <p:to>
                                        <p:strVal val="visible"/>
                                      </p:to>
                                    </p:set>
                                    <p:animEffect transition="in" filter="barn(inVertical)">
                                      <p:cBhvr>
                                        <p:cTn id="144" dur="500"/>
                                        <p:tgtEl>
                                          <p:spTgt spid="72"/>
                                        </p:tgtEl>
                                      </p:cBhvr>
                                    </p:animEffect>
                                  </p:childTnLst>
                                </p:cTn>
                              </p:par>
                            </p:childTnLst>
                          </p:cTn>
                        </p:par>
                        <p:par>
                          <p:cTn id="145" fill="hold">
                            <p:stCondLst>
                              <p:cond delay="13500"/>
                            </p:stCondLst>
                            <p:childTnLst>
                              <p:par>
                                <p:cTn id="146" presetID="42" presetClass="entr" presetSubtype="0" fill="hold" grpId="0" nodeType="afterEffect">
                                  <p:stCondLst>
                                    <p:cond delay="0"/>
                                  </p:stCondLst>
                                  <p:childTnLst>
                                    <p:set>
                                      <p:cBhvr>
                                        <p:cTn id="147" dur="1" fill="hold">
                                          <p:stCondLst>
                                            <p:cond delay="0"/>
                                          </p:stCondLst>
                                        </p:cTn>
                                        <p:tgtEl>
                                          <p:spTgt spid="73"/>
                                        </p:tgtEl>
                                        <p:attrNameLst>
                                          <p:attrName>style.visibility</p:attrName>
                                        </p:attrNameLst>
                                      </p:cBhvr>
                                      <p:to>
                                        <p:strVal val="visible"/>
                                      </p:to>
                                    </p:set>
                                    <p:animEffect transition="in" filter="fade">
                                      <p:cBhvr>
                                        <p:cTn id="148" dur="500"/>
                                        <p:tgtEl>
                                          <p:spTgt spid="73"/>
                                        </p:tgtEl>
                                      </p:cBhvr>
                                    </p:animEffect>
                                    <p:anim calcmode="lin" valueType="num">
                                      <p:cBhvr>
                                        <p:cTn id="149" dur="500" fill="hold"/>
                                        <p:tgtEl>
                                          <p:spTgt spid="73"/>
                                        </p:tgtEl>
                                        <p:attrNameLst>
                                          <p:attrName>ppt_x</p:attrName>
                                        </p:attrNameLst>
                                      </p:cBhvr>
                                      <p:tavLst>
                                        <p:tav tm="0">
                                          <p:val>
                                            <p:strVal val="#ppt_x"/>
                                          </p:val>
                                        </p:tav>
                                        <p:tav tm="100000">
                                          <p:val>
                                            <p:strVal val="#ppt_x"/>
                                          </p:val>
                                        </p:tav>
                                      </p:tavLst>
                                    </p:anim>
                                    <p:anim calcmode="lin" valueType="num">
                                      <p:cBhvr>
                                        <p:cTn id="150" dur="500" fill="hold"/>
                                        <p:tgtEl>
                                          <p:spTgt spid="73"/>
                                        </p:tgtEl>
                                        <p:attrNameLst>
                                          <p:attrName>ppt_y</p:attrName>
                                        </p:attrNameLst>
                                      </p:cBhvr>
                                      <p:tavLst>
                                        <p:tav tm="0">
                                          <p:val>
                                            <p:strVal val="#ppt_y+.1"/>
                                          </p:val>
                                        </p:tav>
                                        <p:tav tm="100000">
                                          <p:val>
                                            <p:strVal val="#ppt_y"/>
                                          </p:val>
                                        </p:tav>
                                      </p:tavLst>
                                    </p:anim>
                                  </p:childTnLst>
                                </p:cTn>
                              </p:par>
                              <p:par>
                                <p:cTn id="151" presetID="47" presetClass="entr" presetSubtype="0" fill="hold" nodeType="withEffect">
                                  <p:stCondLst>
                                    <p:cond delay="0"/>
                                  </p:stCondLst>
                                  <p:childTnLst>
                                    <p:set>
                                      <p:cBhvr>
                                        <p:cTn id="152" dur="1" fill="hold">
                                          <p:stCondLst>
                                            <p:cond delay="0"/>
                                          </p:stCondLst>
                                        </p:cTn>
                                        <p:tgtEl>
                                          <p:spTgt spid="69"/>
                                        </p:tgtEl>
                                        <p:attrNameLst>
                                          <p:attrName>style.visibility</p:attrName>
                                        </p:attrNameLst>
                                      </p:cBhvr>
                                      <p:to>
                                        <p:strVal val="visible"/>
                                      </p:to>
                                    </p:set>
                                    <p:animEffect transition="in" filter="fade">
                                      <p:cBhvr>
                                        <p:cTn id="153" dur="500"/>
                                        <p:tgtEl>
                                          <p:spTgt spid="69"/>
                                        </p:tgtEl>
                                      </p:cBhvr>
                                    </p:animEffect>
                                    <p:anim calcmode="lin" valueType="num">
                                      <p:cBhvr>
                                        <p:cTn id="154" dur="500" fill="hold"/>
                                        <p:tgtEl>
                                          <p:spTgt spid="69"/>
                                        </p:tgtEl>
                                        <p:attrNameLst>
                                          <p:attrName>ppt_x</p:attrName>
                                        </p:attrNameLst>
                                      </p:cBhvr>
                                      <p:tavLst>
                                        <p:tav tm="0">
                                          <p:val>
                                            <p:strVal val="#ppt_x"/>
                                          </p:val>
                                        </p:tav>
                                        <p:tav tm="100000">
                                          <p:val>
                                            <p:strVal val="#ppt_x"/>
                                          </p:val>
                                        </p:tav>
                                      </p:tavLst>
                                    </p:anim>
                                    <p:anim calcmode="lin" valueType="num">
                                      <p:cBhvr>
                                        <p:cTn id="155"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animBg="1"/>
      <p:bldP spid="15" grpId="0" animBg="1"/>
      <p:bldP spid="16" grpId="0" animBg="1"/>
      <p:bldP spid="17" grpId="0" animBg="1"/>
      <p:bldP spid="57" grpId="0" animBg="1"/>
      <p:bldP spid="58" grpId="0"/>
      <p:bldP spid="62" grpId="0" animBg="1"/>
      <p:bldP spid="63" grpId="0"/>
      <p:bldP spid="67" grpId="0" animBg="1"/>
      <p:bldP spid="68" grpId="0"/>
      <p:bldP spid="72" grpId="0" animBg="1"/>
      <p:bldP spid="73" grpId="0"/>
      <p:bldP spid="74" grpId="0" animBg="1"/>
      <p:bldP spid="75" grpId="0" animBg="1"/>
      <p:bldP spid="76" grpId="0" animBg="1"/>
      <p:bldP spid="7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24097" y="2355782"/>
            <a:ext cx="242963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20306" y="1599895"/>
            <a:ext cx="1523789" cy="1523789"/>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7" name="Oval 29"/>
            <p:cNvSpPr>
              <a:spLocks noChangeAspect="1"/>
            </p:cNvSpPr>
            <p:nvPr/>
          </p:nvSpPr>
          <p:spPr>
            <a:xfrm>
              <a:off x="1850114" y="3169458"/>
              <a:ext cx="1050630" cy="1050630"/>
            </a:xfrm>
            <a:prstGeom prst="ellipse">
              <a:avLst/>
            </a:prstGeom>
            <a:solidFill>
              <a:srgbClr val="E8707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8" name="Rectangle 49"/>
          <p:cNvSpPr/>
          <p:nvPr/>
        </p:nvSpPr>
        <p:spPr>
          <a:xfrm>
            <a:off x="4477523" y="1917315"/>
            <a:ext cx="1752125" cy="461537"/>
          </a:xfrm>
          <a:prstGeom prst="rect">
            <a:avLst/>
          </a:prstGeom>
          <a:effectLst/>
        </p:spPr>
        <p:txBody>
          <a:bodyPr wrap="square">
            <a:spAutoFit/>
          </a:bodyPr>
          <a:lstStyle/>
          <a:p>
            <a:pPr marL="0" lvl="1"/>
            <a:r>
              <a:rPr lang="zh-CN" altLang="en-US" sz="2399" b="1" dirty="0" smtClean="0">
                <a:solidFill>
                  <a:srgbClr val="E87071"/>
                </a:solidFill>
                <a:latin typeface="微软雅黑" panose="020B0503020204020204" pitchFamily="34" charset="-122"/>
                <a:ea typeface="微软雅黑" panose="020B0503020204020204" pitchFamily="34" charset="-122"/>
              </a:rPr>
              <a:t>添加标题</a:t>
            </a:r>
            <a:endParaRPr lang="en-US" altLang="zh-CN" sz="2399" b="1" dirty="0">
              <a:solidFill>
                <a:srgbClr val="E8707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466629" y="2463766"/>
            <a:ext cx="1077226" cy="161583"/>
            <a:chOff x="4369395" y="3284984"/>
            <a:chExt cx="1436675" cy="215500"/>
          </a:xfrm>
        </p:grpSpPr>
        <p:sp>
          <p:nvSpPr>
            <p:cNvPr id="1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4" name="组合 13"/>
          <p:cNvGrpSpPr/>
          <p:nvPr/>
        </p:nvGrpSpPr>
        <p:grpSpPr>
          <a:xfrm>
            <a:off x="5489863" y="2463766"/>
            <a:ext cx="1077226" cy="161583"/>
            <a:chOff x="4369395" y="3284984"/>
            <a:chExt cx="1436675" cy="215500"/>
          </a:xfrm>
        </p:grpSpPr>
        <p:sp>
          <p:nvSpPr>
            <p:cNvPr id="1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9" name="组合 18"/>
          <p:cNvGrpSpPr/>
          <p:nvPr/>
        </p:nvGrpSpPr>
        <p:grpSpPr>
          <a:xfrm>
            <a:off x="4464016" y="2680169"/>
            <a:ext cx="1077226" cy="161583"/>
            <a:chOff x="4369395" y="3284984"/>
            <a:chExt cx="1436675" cy="215500"/>
          </a:xfrm>
        </p:grpSpPr>
        <p:sp>
          <p:nvSpPr>
            <p:cNvPr id="2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4" name="组合 23"/>
          <p:cNvGrpSpPr/>
          <p:nvPr/>
        </p:nvGrpSpPr>
        <p:grpSpPr>
          <a:xfrm>
            <a:off x="5489863" y="2679734"/>
            <a:ext cx="1077226" cy="161583"/>
            <a:chOff x="4369395" y="3284984"/>
            <a:chExt cx="1436675" cy="215500"/>
          </a:xfrm>
        </p:grpSpPr>
        <p:sp>
          <p:nvSpPr>
            <p:cNvPr id="2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9" name="组合 28"/>
          <p:cNvGrpSpPr/>
          <p:nvPr/>
        </p:nvGrpSpPr>
        <p:grpSpPr>
          <a:xfrm>
            <a:off x="4464016" y="2896137"/>
            <a:ext cx="1077226" cy="161583"/>
            <a:chOff x="4369395" y="3284984"/>
            <a:chExt cx="1436675" cy="215500"/>
          </a:xfrm>
        </p:grpSpPr>
        <p:sp>
          <p:nvSpPr>
            <p:cNvPr id="3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34" name="椭圆 33"/>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5" name="椭圆 34"/>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6" name="椭圆 35"/>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7" name="椭圆 36"/>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8" name="椭圆 37"/>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9" name="椭圆 38"/>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0" name="椭圆 39"/>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1" name="椭圆 40"/>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2" name="椭圆 41"/>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3" name="椭圆 42"/>
          <p:cNvSpPr>
            <a:spLocks noChangeAspect="1"/>
          </p:cNvSpPr>
          <p:nvPr/>
        </p:nvSpPr>
        <p:spPr>
          <a:xfrm>
            <a:off x="3222201" y="1383927"/>
            <a:ext cx="53986" cy="5398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4" name="KSO_Shape"/>
          <p:cNvSpPr/>
          <p:nvPr/>
        </p:nvSpPr>
        <p:spPr bwMode="auto">
          <a:xfrm>
            <a:off x="2992727" y="2098315"/>
            <a:ext cx="619993" cy="526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1C666E"/>
              </a:solidFill>
              <a:ea typeface="宋体" panose="02010600030101010101" pitchFamily="2" charset="-122"/>
            </a:endParaRPr>
          </a:p>
        </p:txBody>
      </p:sp>
      <p:sp>
        <p:nvSpPr>
          <p:cNvPr id="45" name="等腰三角形 44"/>
          <p:cNvSpPr/>
          <p:nvPr/>
        </p:nvSpPr>
        <p:spPr>
          <a:xfrm rot="5400000">
            <a:off x="55601" y="-54929"/>
            <a:ext cx="1545234" cy="1656434"/>
          </a:xfrm>
          <a:prstGeom prst="triangle">
            <a:avLst>
              <a:gd name="adj" fmla="val 0"/>
            </a:avLst>
          </a:prstGeom>
          <a:solidFill>
            <a:srgbClr val="E8707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6" name="等腰三角形 45"/>
          <p:cNvSpPr/>
          <p:nvPr/>
        </p:nvSpPr>
        <p:spPr>
          <a:xfrm rot="16200000">
            <a:off x="7543166" y="3541997"/>
            <a:ext cx="1545234" cy="1656434"/>
          </a:xfrm>
          <a:prstGeom prst="triangle">
            <a:avLst>
              <a:gd name="adj" fmla="val 0"/>
            </a:avLst>
          </a:prstGeom>
          <a:solidFill>
            <a:srgbClr val="E8707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22482393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2000"/>
                                        <p:tgtEl>
                                          <p:spTgt spid="44"/>
                                        </p:tgtEl>
                                      </p:cBhvr>
                                    </p:animEffect>
                                    <p:anim calcmode="lin" valueType="num">
                                      <p:cBhvr>
                                        <p:cTn id="12" dur="2000" fill="hold"/>
                                        <p:tgtEl>
                                          <p:spTgt spid="44"/>
                                        </p:tgtEl>
                                        <p:attrNameLst>
                                          <p:attrName>ppt_w</p:attrName>
                                        </p:attrNameLst>
                                      </p:cBhvr>
                                      <p:tavLst>
                                        <p:tav tm="0" fmla="#ppt_w*sin(2.5*pi*$)">
                                          <p:val>
                                            <p:fltVal val="0"/>
                                          </p:val>
                                        </p:tav>
                                        <p:tav tm="100000">
                                          <p:val>
                                            <p:fltVal val="1"/>
                                          </p:val>
                                        </p:tav>
                                      </p:tavLst>
                                    </p:anim>
                                    <p:anim calcmode="lin" valueType="num">
                                      <p:cBhvr>
                                        <p:cTn id="13" dur="2000" fill="hold"/>
                                        <p:tgtEl>
                                          <p:spTgt spid="44"/>
                                        </p:tgtEl>
                                        <p:attrNameLst>
                                          <p:attrName>ppt_h</p:attrName>
                                        </p:attrNameLst>
                                      </p:cBhvr>
                                      <p:tavLst>
                                        <p:tav tm="0">
                                          <p:val>
                                            <p:strVal val="#ppt_h"/>
                                          </p:val>
                                        </p:tav>
                                        <p:tav tm="100000">
                                          <p:val>
                                            <p:strVal val="#ppt_h"/>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2" presetClass="entr" presetSubtype="4"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4"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6000"/>
                            </p:stCondLst>
                            <p:childTnLst>
                              <p:par>
                                <p:cTn id="44" presetID="2" presetClass="entr" presetSubtype="4"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childTnLst>
                          </p:cTn>
                        </p:par>
                        <p:par>
                          <p:cTn id="48" fill="hold">
                            <p:stCondLst>
                              <p:cond delay="6500"/>
                            </p:stCondLst>
                            <p:childTnLst>
                              <p:par>
                                <p:cTn id="49" presetID="10" presetClass="entr" presetSubtype="0" fill="hold" grpId="1"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childTnLst>
                                </p:cTn>
                              </p:par>
                            </p:childTnLst>
                          </p:cTn>
                        </p:par>
                        <p:par>
                          <p:cTn id="79" fill="hold">
                            <p:stCondLst>
                              <p:cond delay="7000"/>
                            </p:stCondLst>
                            <p:childTnLst>
                              <p:par>
                                <p:cTn id="80"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1" dur="2000" fill="hold"/>
                                        <p:tgtEl>
                                          <p:spTgt spid="34"/>
                                        </p:tgtEl>
                                        <p:attrNameLst>
                                          <p:attrName>ppt_x</p:attrName>
                                          <p:attrName>ppt_y</p:attrName>
                                        </p:attrNameLst>
                                      </p:cBhvr>
                                      <p:rCtr x="17" y="18981"/>
                                    </p:animMotion>
                                  </p:childTnLst>
                                </p:cTn>
                              </p:par>
                              <p:par>
                                <p:cTn id="82"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3" dur="2000" fill="hold"/>
                                        <p:tgtEl>
                                          <p:spTgt spid="35"/>
                                        </p:tgtEl>
                                        <p:attrNameLst>
                                          <p:attrName>ppt_x</p:attrName>
                                          <p:attrName>ppt_y</p:attrName>
                                        </p:attrNameLst>
                                      </p:cBhvr>
                                      <p:rCtr x="17" y="18981"/>
                                    </p:animMotion>
                                  </p:childTnLst>
                                </p:cTn>
                              </p:par>
                              <p:par>
                                <p:cTn id="84"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5" dur="2000" fill="hold"/>
                                        <p:tgtEl>
                                          <p:spTgt spid="36"/>
                                        </p:tgtEl>
                                        <p:attrNameLst>
                                          <p:attrName>ppt_x</p:attrName>
                                          <p:attrName>ppt_y</p:attrName>
                                        </p:attrNameLst>
                                      </p:cBhvr>
                                      <p:rCtr x="17" y="18981"/>
                                    </p:animMotion>
                                  </p:childTnLst>
                                </p:cTn>
                              </p:par>
                              <p:par>
                                <p:cTn id="86"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7" dur="2000" fill="hold"/>
                                        <p:tgtEl>
                                          <p:spTgt spid="37"/>
                                        </p:tgtEl>
                                        <p:attrNameLst>
                                          <p:attrName>ppt_x</p:attrName>
                                          <p:attrName>ppt_y</p:attrName>
                                        </p:attrNameLst>
                                      </p:cBhvr>
                                      <p:rCtr x="17" y="18981"/>
                                    </p:animMotion>
                                  </p:childTnLst>
                                </p:cTn>
                              </p:par>
                              <p:par>
                                <p:cTn id="88"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9" dur="2000" fill="hold"/>
                                        <p:tgtEl>
                                          <p:spTgt spid="38"/>
                                        </p:tgtEl>
                                        <p:attrNameLst>
                                          <p:attrName>ppt_x</p:attrName>
                                          <p:attrName>ppt_y</p:attrName>
                                        </p:attrNameLst>
                                      </p:cBhvr>
                                      <p:rCtr x="17" y="18981"/>
                                    </p:animMotion>
                                  </p:childTnLst>
                                </p:cTn>
                              </p:par>
                              <p:par>
                                <p:cTn id="90"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1" dur="2000" fill="hold"/>
                                        <p:tgtEl>
                                          <p:spTgt spid="39"/>
                                        </p:tgtEl>
                                        <p:attrNameLst>
                                          <p:attrName>ppt_x</p:attrName>
                                          <p:attrName>ppt_y</p:attrName>
                                        </p:attrNameLst>
                                      </p:cBhvr>
                                      <p:rCtr x="17" y="18981"/>
                                    </p:animMotion>
                                  </p:childTnLst>
                                </p:cTn>
                              </p:par>
                              <p:par>
                                <p:cTn id="92"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3" dur="2000" fill="hold"/>
                                        <p:tgtEl>
                                          <p:spTgt spid="40"/>
                                        </p:tgtEl>
                                        <p:attrNameLst>
                                          <p:attrName>ppt_x</p:attrName>
                                          <p:attrName>ppt_y</p:attrName>
                                        </p:attrNameLst>
                                      </p:cBhvr>
                                      <p:rCtr x="17" y="18981"/>
                                    </p:animMotion>
                                  </p:childTnLst>
                                </p:cTn>
                              </p:par>
                              <p:par>
                                <p:cTn id="94"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5" dur="2000" fill="hold"/>
                                        <p:tgtEl>
                                          <p:spTgt spid="41"/>
                                        </p:tgtEl>
                                        <p:attrNameLst>
                                          <p:attrName>ppt_x</p:attrName>
                                          <p:attrName>ppt_y</p:attrName>
                                        </p:attrNameLst>
                                      </p:cBhvr>
                                      <p:rCtr x="17" y="18981"/>
                                    </p:animMotion>
                                  </p:childTnLst>
                                </p:cTn>
                              </p:par>
                              <p:par>
                                <p:cTn id="96"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7" dur="2000" fill="hold"/>
                                        <p:tgtEl>
                                          <p:spTgt spid="42"/>
                                        </p:tgtEl>
                                        <p:attrNameLst>
                                          <p:attrName>ppt_x</p:attrName>
                                          <p:attrName>ppt_y</p:attrName>
                                        </p:attrNameLst>
                                      </p:cBhvr>
                                      <p:rCtr x="17" y="18981"/>
                                    </p:animMotion>
                                  </p:childTnLst>
                                </p:cTn>
                              </p:par>
                              <p:par>
                                <p:cTn id="98"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9" dur="2000" fill="hold"/>
                                        <p:tgtEl>
                                          <p:spTgt spid="4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E87071"/>
                </a:solidFill>
                <a:latin typeface="微软雅黑" panose="020B0503020204020204" pitchFamily="34" charset="-122"/>
                <a:ea typeface="微软雅黑" panose="020B0503020204020204" pitchFamily="34" charset="-122"/>
              </a:rPr>
              <a:t>单击添加标题</a:t>
            </a:r>
            <a:endParaRPr lang="en-US" altLang="zh-CN" sz="1500" b="1" dirty="0">
              <a:solidFill>
                <a:srgbClr val="E8707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92564" y="1383928"/>
            <a:ext cx="3292857" cy="2493809"/>
            <a:chOff x="2282031" y="457200"/>
            <a:chExt cx="7631113" cy="5943600"/>
          </a:xfrm>
        </p:grpSpPr>
        <p:pic>
          <p:nvPicPr>
            <p:cNvPr id="15" name="Picture 3" descr="C:\Users\Administrator\Desktop\iMac_resourc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3098185" y="980728"/>
              <a:ext cx="6048672" cy="34563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7" name="组合 16"/>
          <p:cNvGrpSpPr/>
          <p:nvPr/>
        </p:nvGrpSpPr>
        <p:grpSpPr>
          <a:xfrm>
            <a:off x="2790266" y="2482775"/>
            <a:ext cx="1457782" cy="1803876"/>
            <a:chOff x="865232" y="1286330"/>
            <a:chExt cx="4013321" cy="4966128"/>
          </a:xfrm>
        </p:grpSpPr>
        <p:pic>
          <p:nvPicPr>
            <p:cNvPr id="18"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9" name="Rectangle 4"/>
            <p:cNvSpPr/>
            <p:nvPr/>
          </p:nvSpPr>
          <p:spPr>
            <a:xfrm>
              <a:off x="1454929" y="1875864"/>
              <a:ext cx="2838784" cy="3697941"/>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grpSp>
      <p:grpSp>
        <p:nvGrpSpPr>
          <p:cNvPr id="20" name="组合 19"/>
          <p:cNvGrpSpPr/>
          <p:nvPr/>
        </p:nvGrpSpPr>
        <p:grpSpPr>
          <a:xfrm>
            <a:off x="4579067" y="1275944"/>
            <a:ext cx="620233" cy="618851"/>
            <a:chOff x="5962996" y="1700808"/>
            <a:chExt cx="827193" cy="825350"/>
          </a:xfrm>
        </p:grpSpPr>
        <p:sp>
          <p:nvSpPr>
            <p:cNvPr id="21" name="橢圓 5"/>
            <p:cNvSpPr/>
            <p:nvPr/>
          </p:nvSpPr>
          <p:spPr>
            <a:xfrm>
              <a:off x="5962996" y="1700808"/>
              <a:ext cx="827193" cy="825350"/>
            </a:xfrm>
            <a:prstGeom prst="ellipse">
              <a:avLst/>
            </a:prstGeom>
            <a:solidFill>
              <a:srgbClr val="FF6D6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099">
                <a:solidFill>
                  <a:schemeClr val="bg1"/>
                </a:solidFill>
                <a:effectLst>
                  <a:outerShdw blurRad="38100" dist="38100" dir="2700000" algn="tl">
                    <a:srgbClr val="000000">
                      <a:alpha val="43137"/>
                    </a:srgbClr>
                  </a:outerShdw>
                </a:effectLst>
                <a:latin typeface="DIN-BoldItalic" pitchFamily="50" charset="0"/>
              </a:endParaRPr>
            </a:p>
          </p:txBody>
        </p:sp>
        <p:sp>
          <p:nvSpPr>
            <p:cNvPr id="22"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12"/>
            </a:p>
          </p:txBody>
        </p:sp>
      </p:grpSp>
      <p:grpSp>
        <p:nvGrpSpPr>
          <p:cNvPr id="23" name="组合 22"/>
          <p:cNvGrpSpPr/>
          <p:nvPr/>
        </p:nvGrpSpPr>
        <p:grpSpPr>
          <a:xfrm>
            <a:off x="4580449" y="2056771"/>
            <a:ext cx="618851" cy="620232"/>
            <a:chOff x="5964839" y="2742182"/>
            <a:chExt cx="825350" cy="827192"/>
          </a:xfrm>
        </p:grpSpPr>
        <p:sp>
          <p:nvSpPr>
            <p:cNvPr id="24" name="橢圓 3"/>
            <p:cNvSpPr/>
            <p:nvPr/>
          </p:nvSpPr>
          <p:spPr>
            <a:xfrm>
              <a:off x="5964839" y="2742182"/>
              <a:ext cx="825350" cy="827192"/>
            </a:xfrm>
            <a:prstGeom prst="ellipse">
              <a:avLst/>
            </a:prstGeom>
            <a:solidFill>
              <a:srgbClr val="00AF9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099">
                <a:solidFill>
                  <a:schemeClr val="bg1"/>
                </a:solidFill>
                <a:effectLst>
                  <a:outerShdw blurRad="38100" dist="38100" dir="2700000" algn="tl">
                    <a:srgbClr val="000000">
                      <a:alpha val="43137"/>
                    </a:srgbClr>
                  </a:outerShdw>
                </a:effectLst>
                <a:latin typeface="DIN-BoldItalic" pitchFamily="50" charset="0"/>
              </a:endParaRPr>
            </a:p>
          </p:txBody>
        </p:sp>
        <p:sp>
          <p:nvSpPr>
            <p:cNvPr id="25"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12"/>
            </a:p>
          </p:txBody>
        </p:sp>
      </p:grpSp>
      <p:grpSp>
        <p:nvGrpSpPr>
          <p:cNvPr id="26" name="组合 25"/>
          <p:cNvGrpSpPr/>
          <p:nvPr/>
        </p:nvGrpSpPr>
        <p:grpSpPr>
          <a:xfrm>
            <a:off x="4579067" y="2841710"/>
            <a:ext cx="620233" cy="618851"/>
            <a:chOff x="5962996" y="3789040"/>
            <a:chExt cx="827193" cy="825350"/>
          </a:xfrm>
        </p:grpSpPr>
        <p:sp>
          <p:nvSpPr>
            <p:cNvPr id="27" name="橢圓 5"/>
            <p:cNvSpPr/>
            <p:nvPr/>
          </p:nvSpPr>
          <p:spPr>
            <a:xfrm>
              <a:off x="5962996" y="3789040"/>
              <a:ext cx="827193" cy="82535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099">
                <a:solidFill>
                  <a:schemeClr val="bg1"/>
                </a:solidFill>
                <a:effectLst>
                  <a:outerShdw blurRad="38100" dist="38100" dir="2700000" algn="tl">
                    <a:srgbClr val="000000">
                      <a:alpha val="43137"/>
                    </a:srgbClr>
                  </a:outerShdw>
                </a:effectLst>
                <a:latin typeface="DIN-BoldItalic" pitchFamily="50" charset="0"/>
              </a:endParaRPr>
            </a:p>
          </p:txBody>
        </p:sp>
        <p:sp>
          <p:nvSpPr>
            <p:cNvPr id="28"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12"/>
            </a:p>
          </p:txBody>
        </p:sp>
      </p:grpSp>
      <p:grpSp>
        <p:nvGrpSpPr>
          <p:cNvPr id="29" name="组合 28"/>
          <p:cNvGrpSpPr/>
          <p:nvPr/>
        </p:nvGrpSpPr>
        <p:grpSpPr>
          <a:xfrm>
            <a:off x="4605389" y="3625268"/>
            <a:ext cx="618851" cy="620232"/>
            <a:chOff x="5998101" y="4834056"/>
            <a:chExt cx="825350" cy="827192"/>
          </a:xfrm>
        </p:grpSpPr>
        <p:sp>
          <p:nvSpPr>
            <p:cNvPr id="30" name="橢圓 3"/>
            <p:cNvSpPr/>
            <p:nvPr/>
          </p:nvSpPr>
          <p:spPr>
            <a:xfrm>
              <a:off x="5998101" y="4834056"/>
              <a:ext cx="825350" cy="827192"/>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099">
                <a:solidFill>
                  <a:schemeClr val="bg1"/>
                </a:solidFill>
                <a:effectLst>
                  <a:outerShdw blurRad="38100" dist="38100" dir="2700000" algn="tl">
                    <a:srgbClr val="000000">
                      <a:alpha val="43137"/>
                    </a:srgbClr>
                  </a:outerShdw>
                </a:effectLst>
                <a:latin typeface="DIN-BoldItalic" pitchFamily="50" charset="0"/>
              </a:endParaRPr>
            </a:p>
          </p:txBody>
        </p:sp>
        <p:sp>
          <p:nvSpPr>
            <p:cNvPr id="31"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12"/>
            </a:p>
          </p:txBody>
        </p:sp>
      </p:grpSp>
      <p:grpSp>
        <p:nvGrpSpPr>
          <p:cNvPr id="32" name="组合 31"/>
          <p:cNvGrpSpPr/>
          <p:nvPr/>
        </p:nvGrpSpPr>
        <p:grpSpPr>
          <a:xfrm>
            <a:off x="5273895" y="1221952"/>
            <a:ext cx="3023549" cy="647981"/>
            <a:chOff x="1911251" y="1321493"/>
            <a:chExt cx="1373453" cy="864199"/>
          </a:xfrm>
        </p:grpSpPr>
        <p:sp>
          <p:nvSpPr>
            <p:cNvPr id="33" name="矩形 32"/>
            <p:cNvSpPr/>
            <p:nvPr/>
          </p:nvSpPr>
          <p:spPr>
            <a:xfrm>
              <a:off x="1911251" y="1321493"/>
              <a:ext cx="437774" cy="330861"/>
            </a:xfrm>
            <a:prstGeom prst="rect">
              <a:avLst/>
            </a:prstGeom>
          </p:spPr>
          <p:txBody>
            <a:bodyPr wrap="none">
              <a:spAutoFit/>
            </a:bodyPr>
            <a:lstStyle/>
            <a:p>
              <a:r>
                <a:rPr lang="zh-CN" altLang="en-US" sz="1012" b="1" dirty="0" smtClean="0">
                  <a:solidFill>
                    <a:srgbClr val="FF6D67"/>
                  </a:solidFill>
                  <a:latin typeface="微软雅黑" panose="020B0503020204020204" pitchFamily="34" charset="-122"/>
                  <a:ea typeface="微软雅黑" panose="020B0503020204020204" pitchFamily="34" charset="-122"/>
                </a:rPr>
                <a:t>单击添加标题</a:t>
              </a:r>
              <a:endParaRPr lang="zh-CN" altLang="en-US" sz="1012" b="1" dirty="0">
                <a:solidFill>
                  <a:srgbClr val="FF6D67"/>
                </a:solidFill>
                <a:latin typeface="微软雅黑" panose="020B0503020204020204" pitchFamily="34" charset="-122"/>
                <a:ea typeface="微软雅黑" panose="020B0503020204020204" pitchFamily="34" charset="-122"/>
              </a:endParaRPr>
            </a:p>
          </p:txBody>
        </p:sp>
        <p:sp>
          <p:nvSpPr>
            <p:cNvPr id="34" name="矩形 33"/>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5" name="组合 34"/>
          <p:cNvGrpSpPr/>
          <p:nvPr/>
        </p:nvGrpSpPr>
        <p:grpSpPr>
          <a:xfrm>
            <a:off x="5273895" y="2031831"/>
            <a:ext cx="3023549" cy="647981"/>
            <a:chOff x="1911251" y="1321493"/>
            <a:chExt cx="1373453" cy="864199"/>
          </a:xfrm>
        </p:grpSpPr>
        <p:sp>
          <p:nvSpPr>
            <p:cNvPr id="36" name="矩形 35"/>
            <p:cNvSpPr/>
            <p:nvPr/>
          </p:nvSpPr>
          <p:spPr>
            <a:xfrm>
              <a:off x="1911251" y="1321493"/>
              <a:ext cx="437774" cy="330861"/>
            </a:xfrm>
            <a:prstGeom prst="rect">
              <a:avLst/>
            </a:prstGeom>
          </p:spPr>
          <p:txBody>
            <a:bodyPr wrap="none">
              <a:spAutoFit/>
            </a:bodyPr>
            <a:lstStyle/>
            <a:p>
              <a:r>
                <a:rPr lang="zh-CN" altLang="en-US" sz="1012" b="1" dirty="0" smtClean="0">
                  <a:solidFill>
                    <a:srgbClr val="00AF92"/>
                  </a:solidFill>
                  <a:latin typeface="微软雅黑" panose="020B0503020204020204" pitchFamily="34" charset="-122"/>
                  <a:ea typeface="微软雅黑" panose="020B0503020204020204" pitchFamily="34" charset="-122"/>
                </a:rPr>
                <a:t>单击添加标题</a:t>
              </a:r>
              <a:endParaRPr lang="zh-CN" altLang="en-US" sz="1012" b="1" dirty="0">
                <a:solidFill>
                  <a:srgbClr val="00AF92"/>
                </a:solidFill>
                <a:latin typeface="微软雅黑" panose="020B0503020204020204" pitchFamily="34" charset="-122"/>
                <a:ea typeface="微软雅黑" panose="020B0503020204020204" pitchFamily="34" charset="-122"/>
              </a:endParaRPr>
            </a:p>
          </p:txBody>
        </p:sp>
        <p:sp>
          <p:nvSpPr>
            <p:cNvPr id="37" name="矩形 36"/>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8" name="组合 37"/>
          <p:cNvGrpSpPr/>
          <p:nvPr/>
        </p:nvGrpSpPr>
        <p:grpSpPr>
          <a:xfrm>
            <a:off x="5273895" y="2841710"/>
            <a:ext cx="3023549" cy="647981"/>
            <a:chOff x="1911251" y="1321493"/>
            <a:chExt cx="1373453" cy="864199"/>
          </a:xfrm>
        </p:grpSpPr>
        <p:sp>
          <p:nvSpPr>
            <p:cNvPr id="39" name="矩形 38"/>
            <p:cNvSpPr/>
            <p:nvPr/>
          </p:nvSpPr>
          <p:spPr>
            <a:xfrm>
              <a:off x="1911251" y="1321493"/>
              <a:ext cx="437774" cy="330861"/>
            </a:xfrm>
            <a:prstGeom prst="rect">
              <a:avLst/>
            </a:prstGeom>
          </p:spPr>
          <p:txBody>
            <a:bodyPr wrap="none">
              <a:spAutoFit/>
            </a:bodyPr>
            <a:lstStyle/>
            <a:p>
              <a:r>
                <a:rPr lang="zh-CN" altLang="en-US" sz="1012" b="1" dirty="0" smtClean="0">
                  <a:solidFill>
                    <a:srgbClr val="663A77"/>
                  </a:solidFill>
                  <a:latin typeface="微软雅黑" panose="020B0503020204020204" pitchFamily="34" charset="-122"/>
                  <a:ea typeface="微软雅黑" panose="020B0503020204020204" pitchFamily="34" charset="-122"/>
                </a:rPr>
                <a:t>单击添加标题</a:t>
              </a:r>
              <a:endParaRPr lang="zh-CN" altLang="en-US" sz="1012" b="1" dirty="0">
                <a:solidFill>
                  <a:srgbClr val="663A77"/>
                </a:solidFill>
                <a:latin typeface="微软雅黑" panose="020B0503020204020204" pitchFamily="34" charset="-122"/>
                <a:ea typeface="微软雅黑" panose="020B0503020204020204" pitchFamily="34" charset="-122"/>
              </a:endParaRPr>
            </a:p>
          </p:txBody>
        </p:sp>
        <p:sp>
          <p:nvSpPr>
            <p:cNvPr id="40" name="矩形 39"/>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41" name="组合 40"/>
          <p:cNvGrpSpPr/>
          <p:nvPr/>
        </p:nvGrpSpPr>
        <p:grpSpPr>
          <a:xfrm>
            <a:off x="5273895" y="3663104"/>
            <a:ext cx="3023549" cy="647981"/>
            <a:chOff x="1911251" y="1321493"/>
            <a:chExt cx="1373453" cy="864199"/>
          </a:xfrm>
        </p:grpSpPr>
        <p:sp>
          <p:nvSpPr>
            <p:cNvPr id="42" name="矩形 41"/>
            <p:cNvSpPr/>
            <p:nvPr/>
          </p:nvSpPr>
          <p:spPr>
            <a:xfrm>
              <a:off x="1911251" y="1321493"/>
              <a:ext cx="437774" cy="330861"/>
            </a:xfrm>
            <a:prstGeom prst="rect">
              <a:avLst/>
            </a:prstGeom>
          </p:spPr>
          <p:txBody>
            <a:bodyPr wrap="none">
              <a:spAutoFit/>
            </a:bodyPr>
            <a:lstStyle/>
            <a:p>
              <a:r>
                <a:rPr lang="zh-CN" altLang="en-US" sz="1012" b="1" dirty="0" smtClean="0">
                  <a:solidFill>
                    <a:srgbClr val="FFB850"/>
                  </a:solidFill>
                  <a:latin typeface="微软雅黑" panose="020B0503020204020204" pitchFamily="34" charset="-122"/>
                  <a:ea typeface="微软雅黑" panose="020B0503020204020204" pitchFamily="34" charset="-122"/>
                </a:rPr>
                <a:t>单击添加标题</a:t>
              </a:r>
              <a:endParaRPr lang="zh-CN" altLang="en-US" sz="1012" b="1" dirty="0">
                <a:solidFill>
                  <a:srgbClr val="FFB850"/>
                </a:solidFill>
                <a:latin typeface="微软雅黑" panose="020B0503020204020204" pitchFamily="34" charset="-122"/>
                <a:ea typeface="微软雅黑" panose="020B0503020204020204" pitchFamily="34" charset="-122"/>
              </a:endParaRPr>
            </a:p>
          </p:txBody>
        </p:sp>
        <p:sp>
          <p:nvSpPr>
            <p:cNvPr id="43" name="矩形 42"/>
            <p:cNvSpPr/>
            <p:nvPr/>
          </p:nvSpPr>
          <p:spPr>
            <a:xfrm>
              <a:off x="1911251" y="1631551"/>
              <a:ext cx="1373453" cy="554141"/>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Tree>
    <p:extLst>
      <p:ext uri="{BB962C8B-B14F-4D97-AF65-F5344CB8AC3E}">
        <p14:creationId xmlns:p14="http://schemas.microsoft.com/office/powerpoint/2010/main" val="38174522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2" presetClass="entr" presetSubtype="8" fill="hold"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1+#ppt_w/2"/>
                                          </p:val>
                                        </p:tav>
                                        <p:tav tm="100000">
                                          <p:val>
                                            <p:strVal val="#ppt_x"/>
                                          </p:val>
                                        </p:tav>
                                      </p:tavLst>
                                    </p:anim>
                                    <p:anim calcmode="lin" valueType="num">
                                      <p:cBhvr additive="base">
                                        <p:cTn id="42" dur="5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10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0-#ppt_w/2"/>
                                          </p:val>
                                        </p:tav>
                                        <p:tav tm="100000">
                                          <p:val>
                                            <p:strVal val="#ppt_x"/>
                                          </p:val>
                                        </p:tav>
                                      </p:tavLst>
                                    </p:anim>
                                    <p:anim calcmode="lin" valueType="num">
                                      <p:cBhvr additive="base">
                                        <p:cTn id="46" dur="5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10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1+#ppt_w/2"/>
                                          </p:val>
                                        </p:tav>
                                        <p:tav tm="100000">
                                          <p:val>
                                            <p:strVal val="#ppt_x"/>
                                          </p:val>
                                        </p:tav>
                                      </p:tavLst>
                                    </p:anim>
                                    <p:anim calcmode="lin" valueType="num">
                                      <p:cBhvr additive="base">
                                        <p:cTn id="50" dur="500" fill="hold"/>
                                        <p:tgtEl>
                                          <p:spTgt spid="35"/>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150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50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1+#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200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2000"/>
                                  </p:stCondLst>
                                  <p:childTnLst>
                                    <p:set>
                                      <p:cBhvr>
                                        <p:cTn id="64" dur="1" fill="hold">
                                          <p:stCondLst>
                                            <p:cond delay="0"/>
                                          </p:stCondLst>
                                        </p:cTn>
                                        <p:tgtEl>
                                          <p:spTgt spid="41"/>
                                        </p:tgtEl>
                                        <p:attrNameLst>
                                          <p:attrName>style.visibility</p:attrName>
                                        </p:attrNameLst>
                                      </p:cBhvr>
                                      <p:to>
                                        <p:strVal val="visible"/>
                                      </p:to>
                                    </p:set>
                                    <p:anim calcmode="lin" valueType="num">
                                      <p:cBhvr additive="base">
                                        <p:cTn id="65" dur="500" fill="hold"/>
                                        <p:tgtEl>
                                          <p:spTgt spid="41"/>
                                        </p:tgtEl>
                                        <p:attrNameLst>
                                          <p:attrName>ppt_x</p:attrName>
                                        </p:attrNameLst>
                                      </p:cBhvr>
                                      <p:tavLst>
                                        <p:tav tm="0">
                                          <p:val>
                                            <p:strVal val="1+#ppt_w/2"/>
                                          </p:val>
                                        </p:tav>
                                        <p:tav tm="100000">
                                          <p:val>
                                            <p:strVal val="#ppt_x"/>
                                          </p:val>
                                        </p:tav>
                                      </p:tavLst>
                                    </p:anim>
                                    <p:anim calcmode="lin" valueType="num">
                                      <p:cBhvr additive="base">
                                        <p:cTn id="6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224500" y="1193122"/>
            <a:ext cx="6695001" cy="2958271"/>
          </a:xfrm>
          <a:prstGeom prst="roundRect">
            <a:avLst/>
          </a:prstGeom>
          <a:noFill/>
          <a:ln w="12700">
            <a:solidFill>
              <a:srgbClr val="663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 name="组合 4"/>
          <p:cNvGrpSpPr/>
          <p:nvPr/>
        </p:nvGrpSpPr>
        <p:grpSpPr>
          <a:xfrm>
            <a:off x="779783" y="646252"/>
            <a:ext cx="1277595" cy="1277595"/>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7" name="Oval 29"/>
            <p:cNvSpPr>
              <a:spLocks noChangeAspect="1"/>
            </p:cNvSpPr>
            <p:nvPr/>
          </p:nvSpPr>
          <p:spPr>
            <a:xfrm>
              <a:off x="1850114" y="3169458"/>
              <a:ext cx="1050630" cy="1050630"/>
            </a:xfrm>
            <a:prstGeom prst="ellipse">
              <a:avLst/>
            </a:prstGeom>
            <a:solidFill>
              <a:srgbClr val="01ACB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8" name="标题 4"/>
          <p:cNvSpPr txBox="1"/>
          <p:nvPr/>
        </p:nvSpPr>
        <p:spPr>
          <a:xfrm>
            <a:off x="1013640" y="1146791"/>
            <a:ext cx="809879"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399" b="1" dirty="0">
                <a:solidFill>
                  <a:schemeClr val="bg1"/>
                </a:solidFill>
                <a:latin typeface="微软雅黑" panose="020B0503020204020204" pitchFamily="34" charset="-122"/>
                <a:ea typeface="微软雅黑" panose="020B0503020204020204" pitchFamily="34" charset="-122"/>
              </a:rPr>
              <a:t>序言</a:t>
            </a:r>
          </a:p>
        </p:txBody>
      </p:sp>
      <p:sp>
        <p:nvSpPr>
          <p:cNvPr id="9" name="椭圆 8"/>
          <p:cNvSpPr/>
          <p:nvPr/>
        </p:nvSpPr>
        <p:spPr>
          <a:xfrm>
            <a:off x="1755534" y="419734"/>
            <a:ext cx="379388" cy="379388"/>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0" name="椭圆 9"/>
          <p:cNvSpPr/>
          <p:nvPr/>
        </p:nvSpPr>
        <p:spPr>
          <a:xfrm>
            <a:off x="2057378" y="799122"/>
            <a:ext cx="485927" cy="485927"/>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 name="椭圆 10"/>
          <p:cNvSpPr/>
          <p:nvPr/>
        </p:nvSpPr>
        <p:spPr>
          <a:xfrm>
            <a:off x="252645" y="1095355"/>
            <a:ext cx="379388" cy="379388"/>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558310" y="1474743"/>
            <a:ext cx="221474" cy="221474"/>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椭圆 12"/>
          <p:cNvSpPr/>
          <p:nvPr/>
        </p:nvSpPr>
        <p:spPr>
          <a:xfrm>
            <a:off x="643163" y="919469"/>
            <a:ext cx="130332" cy="130332"/>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 name="矩形 13"/>
          <p:cNvSpPr/>
          <p:nvPr/>
        </p:nvSpPr>
        <p:spPr>
          <a:xfrm>
            <a:off x="1710427" y="1869855"/>
            <a:ext cx="5723146" cy="1003840"/>
          </a:xfrm>
          <a:prstGeom prst="rect">
            <a:avLst/>
          </a:prstGeom>
        </p:spPr>
        <p:txBody>
          <a:bodyPr wrap="square" lIns="68556" tIns="34278" rIns="68556" bIns="34278">
            <a:spAutoFit/>
          </a:bodyPr>
          <a:lstStyle/>
          <a:p>
            <a:pPr algn="just">
              <a:lnSpc>
                <a:spcPct val="150000"/>
              </a:lnSpc>
              <a:defRPr/>
            </a:pPr>
            <a:r>
              <a:rPr lang="zh-CN" altLang="en-US" sz="1012" dirty="0">
                <a:solidFill>
                  <a:schemeClr val="tx1">
                    <a:lumMod val="50000"/>
                    <a:lumOff val="50000"/>
                  </a:schemeClr>
                </a:solidFill>
                <a:latin typeface="微软雅黑" panose="020B0503020204020204" pitchFamily="34" charset="-122"/>
                <a:ea typeface="微软雅黑" panose="020B0503020204020204" pitchFamily="34" charset="-122"/>
              </a:rPr>
              <a:t>古往今来，中国最不缺的就是人，而目前金融危机余热依然没有散去。毕业季节大学生人群中普遍流行着一句口头禅</a:t>
            </a:r>
            <a:r>
              <a:rPr lang="en-US" altLang="zh-CN" sz="1012"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12" dirty="0">
                <a:solidFill>
                  <a:schemeClr val="tx1">
                    <a:lumMod val="50000"/>
                    <a:lumOff val="50000"/>
                  </a:schemeClr>
                </a:solidFill>
                <a:latin typeface="微软雅黑" panose="020B0503020204020204" pitchFamily="34" charset="-122"/>
                <a:ea typeface="微软雅黑" panose="020B0503020204020204" pitchFamily="34" charset="-122"/>
              </a:rPr>
              <a:t>毕业等于失业。找工作无疑就成了大学生面临的重大抉择，一方面一职难求，另一方面城市的生活消费远远超乎刚毕业的大学生的支付能力，不得已，创业，成了在校大学生，甚至刚毕业的大学生的普遍呼声，而创业，电子商务便成了</a:t>
            </a:r>
            <a:r>
              <a:rPr lang="en-US" altLang="zh-CN" sz="1012" dirty="0">
                <a:solidFill>
                  <a:schemeClr val="tx1">
                    <a:lumMod val="50000"/>
                    <a:lumOff val="50000"/>
                  </a:schemeClr>
                </a:solidFill>
                <a:latin typeface="微软雅黑" panose="020B0503020204020204" pitchFamily="34" charset="-122"/>
                <a:ea typeface="微软雅黑" panose="020B0503020204020204" pitchFamily="34" charset="-122"/>
              </a:rPr>
              <a:t>8090</a:t>
            </a:r>
            <a:r>
              <a:rPr lang="zh-CN" altLang="en-US" sz="1012" dirty="0">
                <a:solidFill>
                  <a:schemeClr val="tx1">
                    <a:lumMod val="50000"/>
                    <a:lumOff val="50000"/>
                  </a:schemeClr>
                </a:solidFill>
                <a:latin typeface="微软雅黑" panose="020B0503020204020204" pitchFamily="34" charset="-122"/>
                <a:ea typeface="微软雅黑" panose="020B0503020204020204" pitchFamily="34" charset="-122"/>
              </a:rPr>
              <a:t>一族的第一选择！</a:t>
            </a:r>
            <a:endPar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7417071" y="3106441"/>
            <a:ext cx="1204324" cy="1204324"/>
            <a:chOff x="1677608" y="2996952"/>
            <a:chExt cx="1395643" cy="1395643"/>
          </a:xfrm>
        </p:grpSpPr>
        <p:sp>
          <p:nvSpPr>
            <p:cNvPr id="1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7" name="Oval 29"/>
            <p:cNvSpPr>
              <a:spLocks noChangeAspect="1"/>
            </p:cNvSpPr>
            <p:nvPr/>
          </p:nvSpPr>
          <p:spPr>
            <a:xfrm>
              <a:off x="1850114" y="3169458"/>
              <a:ext cx="1050630" cy="1050630"/>
            </a:xfrm>
            <a:prstGeom prst="ellipse">
              <a:avLst/>
            </a:prstGeom>
            <a:blipFill>
              <a:blip r:embed="rId2" cstate="screen">
                <a:extLst>
                  <a:ext uri="{BEBA8EAE-BF5A-486C-A8C5-ECC9F3942E4B}">
                    <a14:imgProps xmlns:a14="http://schemas.microsoft.com/office/drawing/2010/main">
                      <a14:imgLayer r:embed="rId3">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8" name="组合 17"/>
          <p:cNvGrpSpPr/>
          <p:nvPr/>
        </p:nvGrpSpPr>
        <p:grpSpPr>
          <a:xfrm>
            <a:off x="6387643" y="3648964"/>
            <a:ext cx="1004858" cy="1004858"/>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blipFill>
              <a:blip r:embed="rId4" cstate="screen">
                <a:extLst>
                  <a:ext uri="{BEBA8EAE-BF5A-486C-A8C5-ECC9F3942E4B}">
                    <a14:imgProps xmlns:a14="http://schemas.microsoft.com/office/drawing/2010/main">
                      <a14:imgLayer r:embed="rId5">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21" name="椭圆 20"/>
          <p:cNvSpPr/>
          <p:nvPr/>
        </p:nvSpPr>
        <p:spPr>
          <a:xfrm>
            <a:off x="5975791" y="4004093"/>
            <a:ext cx="266176" cy="266176"/>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2" name="椭圆 21"/>
          <p:cNvSpPr/>
          <p:nvPr/>
        </p:nvSpPr>
        <p:spPr>
          <a:xfrm>
            <a:off x="7376236" y="4187725"/>
            <a:ext cx="379388" cy="379388"/>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3" name="椭圆 22"/>
          <p:cNvSpPr/>
          <p:nvPr/>
        </p:nvSpPr>
        <p:spPr>
          <a:xfrm>
            <a:off x="8379786" y="4161907"/>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椭圆 23"/>
          <p:cNvSpPr/>
          <p:nvPr/>
        </p:nvSpPr>
        <p:spPr>
          <a:xfrm>
            <a:off x="8453166" y="2769373"/>
            <a:ext cx="485927" cy="485927"/>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椭圆 24"/>
          <p:cNvSpPr/>
          <p:nvPr/>
        </p:nvSpPr>
        <p:spPr>
          <a:xfrm>
            <a:off x="6252722" y="4381142"/>
            <a:ext cx="189694" cy="189694"/>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6" name="椭圆 25"/>
          <p:cNvSpPr/>
          <p:nvPr/>
        </p:nvSpPr>
        <p:spPr>
          <a:xfrm>
            <a:off x="7173449" y="3583474"/>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8759428" y="2482564"/>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椭圆 27"/>
          <p:cNvSpPr/>
          <p:nvPr/>
        </p:nvSpPr>
        <p:spPr>
          <a:xfrm>
            <a:off x="5453889" y="4074180"/>
            <a:ext cx="126002" cy="126002"/>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5342243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1750"/>
                            </p:stCondLst>
                            <p:childTnLst>
                              <p:par>
                                <p:cTn id="41" presetID="22" presetClass="entr" presetSubtype="8"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par>
                                <p:cTn id="44" presetID="42" presetClass="entr" presetSubtype="0" fill="hold" grpId="0" nodeType="withEffect">
                                  <p:stCondLst>
                                    <p:cond delay="125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45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animEffect transition="in" filter="fade">
                                      <p:cBhvr>
                                        <p:cTn id="86" dur="500"/>
                                        <p:tgtEl>
                                          <p:spTgt spid="24"/>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27"/>
                                        </p:tgtEl>
                                        <p:attrNameLst>
                                          <p:attrName>style.visibility</p:attrName>
                                        </p:attrNameLst>
                                      </p:cBhvr>
                                      <p:to>
                                        <p:strVal val="visible"/>
                                      </p:to>
                                    </p:set>
                                    <p:anim calcmode="lin" valueType="num">
                                      <p:cBhvr>
                                        <p:cTn id="89" dur="500" fill="hold"/>
                                        <p:tgtEl>
                                          <p:spTgt spid="27"/>
                                        </p:tgtEl>
                                        <p:attrNameLst>
                                          <p:attrName>ppt_w</p:attrName>
                                        </p:attrNameLst>
                                      </p:cBhvr>
                                      <p:tavLst>
                                        <p:tav tm="0">
                                          <p:val>
                                            <p:fltVal val="0"/>
                                          </p:val>
                                        </p:tav>
                                        <p:tav tm="100000">
                                          <p:val>
                                            <p:strVal val="#ppt_w"/>
                                          </p:val>
                                        </p:tav>
                                      </p:tavLst>
                                    </p:anim>
                                    <p:anim calcmode="lin" valueType="num">
                                      <p:cBhvr>
                                        <p:cTn id="90" dur="500" fill="hold"/>
                                        <p:tgtEl>
                                          <p:spTgt spid="27"/>
                                        </p:tgtEl>
                                        <p:attrNameLst>
                                          <p:attrName>ppt_h</p:attrName>
                                        </p:attrNameLst>
                                      </p:cBhvr>
                                      <p:tavLst>
                                        <p:tav tm="0">
                                          <p:val>
                                            <p:fltVal val="0"/>
                                          </p:val>
                                        </p:tav>
                                        <p:tav tm="100000">
                                          <p:val>
                                            <p:strVal val="#ppt_h"/>
                                          </p:val>
                                        </p:tav>
                                      </p:tavLst>
                                    </p:anim>
                                    <p:animEffect transition="in" filter="fade">
                                      <p:cBhvr>
                                        <p:cTn id="91" dur="500"/>
                                        <p:tgtEl>
                                          <p:spTgt spid="27"/>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28"/>
                                        </p:tgtEl>
                                        <p:attrNameLst>
                                          <p:attrName>style.visibility</p:attrName>
                                        </p:attrNameLst>
                                      </p:cBhvr>
                                      <p:to>
                                        <p:strVal val="visible"/>
                                      </p:to>
                                    </p:set>
                                    <p:anim calcmode="lin" valueType="num">
                                      <p:cBhvr>
                                        <p:cTn id="94" dur="500" fill="hold"/>
                                        <p:tgtEl>
                                          <p:spTgt spid="28"/>
                                        </p:tgtEl>
                                        <p:attrNameLst>
                                          <p:attrName>ppt_w</p:attrName>
                                        </p:attrNameLst>
                                      </p:cBhvr>
                                      <p:tavLst>
                                        <p:tav tm="0">
                                          <p:val>
                                            <p:fltVal val="0"/>
                                          </p:val>
                                        </p:tav>
                                        <p:tav tm="100000">
                                          <p:val>
                                            <p:strVal val="#ppt_w"/>
                                          </p:val>
                                        </p:tav>
                                      </p:tavLst>
                                    </p:anim>
                                    <p:anim calcmode="lin" valueType="num">
                                      <p:cBhvr>
                                        <p:cTn id="95" dur="500" fill="hold"/>
                                        <p:tgtEl>
                                          <p:spTgt spid="28"/>
                                        </p:tgtEl>
                                        <p:attrNameLst>
                                          <p:attrName>ppt_h</p:attrName>
                                        </p:attrNameLst>
                                      </p:cBhvr>
                                      <p:tavLst>
                                        <p:tav tm="0">
                                          <p:val>
                                            <p:fltVal val="0"/>
                                          </p:val>
                                        </p:tav>
                                        <p:tav tm="100000">
                                          <p:val>
                                            <p:strVal val="#ppt_h"/>
                                          </p:val>
                                        </p:tav>
                                      </p:tavLst>
                                    </p:anim>
                                    <p:animEffect transition="in" filter="fade">
                                      <p:cBhvr>
                                        <p:cTn id="9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animBg="1"/>
      <p:bldP spid="10" grpId="0" animBg="1"/>
      <p:bldP spid="11" grpId="0" animBg="1"/>
      <p:bldP spid="12" grpId="0" animBg="1"/>
      <p:bldP spid="13" grpId="0" animBg="1"/>
      <p:bldP spid="14" grpId="0"/>
      <p:bldP spid="21" grpId="0" animBg="1"/>
      <p:bldP spid="22" grpId="0" animBg="1"/>
      <p:bldP spid="23" grpId="0" animBg="1"/>
      <p:bldP spid="24" grpId="0" animBg="1"/>
      <p:bldP spid="25" grpId="0" animBg="1"/>
      <p:bldP spid="26" grpId="0" animBg="1"/>
      <p:bldP spid="27"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E87071"/>
                </a:solidFill>
                <a:latin typeface="微软雅黑" panose="020B0503020204020204" pitchFamily="34" charset="-122"/>
                <a:ea typeface="微软雅黑" panose="020B0503020204020204" pitchFamily="34" charset="-122"/>
              </a:rPr>
              <a:t>单击添加标题</a:t>
            </a:r>
            <a:endParaRPr lang="en-US" altLang="zh-CN" sz="1500" b="1" dirty="0">
              <a:solidFill>
                <a:srgbClr val="E8707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4365058" y="1944568"/>
            <a:ext cx="1727780" cy="1727780"/>
            <a:chOff x="5820077" y="2154607"/>
            <a:chExt cx="2303707" cy="2303707"/>
          </a:xfrm>
        </p:grpSpPr>
        <p:grpSp>
          <p:nvGrpSpPr>
            <p:cNvPr id="15" name="组合 14"/>
            <p:cNvGrpSpPr/>
            <p:nvPr/>
          </p:nvGrpSpPr>
          <p:grpSpPr>
            <a:xfrm>
              <a:off x="5820077" y="2154607"/>
              <a:ext cx="2303707" cy="2303707"/>
              <a:chOff x="4926840" y="1732375"/>
              <a:chExt cx="1656097" cy="1656098"/>
            </a:xfrm>
          </p:grpSpPr>
          <p:sp>
            <p:nvSpPr>
              <p:cNvPr id="19" name="任意多边形 1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0" name="椭圆 19"/>
              <p:cNvSpPr/>
              <p:nvPr/>
            </p:nvSpPr>
            <p:spPr>
              <a:xfrm>
                <a:off x="5189938" y="1995474"/>
                <a:ext cx="1129900" cy="1129900"/>
              </a:xfrm>
              <a:prstGeom prst="ellipse">
                <a:avLst/>
              </a:prstGeom>
              <a:solidFill>
                <a:srgbClr val="FFB850"/>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6471870" y="2897276"/>
              <a:ext cx="1000117" cy="792920"/>
              <a:chOff x="4123036" y="1134371"/>
              <a:chExt cx="1000117" cy="792920"/>
            </a:xfrm>
          </p:grpSpPr>
          <p:sp>
            <p:nvSpPr>
              <p:cNvPr id="17" name="文本框 16"/>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sp>
            <p:nvSpPr>
              <p:cNvPr id="18" name="文本框 17"/>
              <p:cNvSpPr txBox="1"/>
              <p:nvPr/>
            </p:nvSpPr>
            <p:spPr>
              <a:xfrm>
                <a:off x="4266701" y="161951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22" name="组合 21"/>
          <p:cNvGrpSpPr/>
          <p:nvPr/>
        </p:nvGrpSpPr>
        <p:grpSpPr>
          <a:xfrm>
            <a:off x="3020195" y="2216094"/>
            <a:ext cx="1258551" cy="1258551"/>
            <a:chOff x="4026926" y="2516642"/>
            <a:chExt cx="1678068" cy="1678068"/>
          </a:xfrm>
        </p:grpSpPr>
        <p:grpSp>
          <p:nvGrpSpPr>
            <p:cNvPr id="23" name="组合 22"/>
            <p:cNvGrpSpPr/>
            <p:nvPr/>
          </p:nvGrpSpPr>
          <p:grpSpPr>
            <a:xfrm>
              <a:off x="4026926" y="2516642"/>
              <a:ext cx="1678068" cy="1678068"/>
              <a:chOff x="4926840" y="1732375"/>
              <a:chExt cx="1656097" cy="1656098"/>
            </a:xfrm>
          </p:grpSpPr>
          <p:sp>
            <p:nvSpPr>
              <p:cNvPr id="27" name="任意多边形 2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8" name="椭圆 27"/>
              <p:cNvSpPr/>
              <p:nvPr/>
            </p:nvSpPr>
            <p:spPr>
              <a:xfrm>
                <a:off x="5189938" y="1995474"/>
                <a:ext cx="1129900" cy="1129900"/>
              </a:xfrm>
              <a:prstGeom prst="ellipse">
                <a:avLst/>
              </a:prstGeom>
              <a:solidFill>
                <a:srgbClr val="01ACB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椭圆 28"/>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4365900" y="2973087"/>
              <a:ext cx="1000117" cy="792920"/>
              <a:chOff x="4123036" y="1134371"/>
              <a:chExt cx="1000117" cy="792920"/>
            </a:xfrm>
          </p:grpSpPr>
          <p:sp>
            <p:nvSpPr>
              <p:cNvPr id="25" name="文本框 24"/>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03</a:t>
                </a:r>
                <a:endParaRPr lang="zh-CN" altLang="en-US" sz="3000" dirty="0">
                  <a:solidFill>
                    <a:srgbClr val="01ACBE"/>
                  </a:solidFill>
                  <a:latin typeface="Impact" panose="020B0806030902050204" pitchFamily="34" charset="0"/>
                </a:endParaRPr>
              </a:p>
            </p:txBody>
          </p:sp>
          <p:sp>
            <p:nvSpPr>
              <p:cNvPr id="26" name="文本框 25"/>
              <p:cNvSpPr txBox="1"/>
              <p:nvPr/>
            </p:nvSpPr>
            <p:spPr>
              <a:xfrm>
                <a:off x="4266701" y="161951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30" name="组合 29"/>
          <p:cNvGrpSpPr/>
          <p:nvPr/>
        </p:nvGrpSpPr>
        <p:grpSpPr>
          <a:xfrm>
            <a:off x="3685459" y="1198168"/>
            <a:ext cx="1093181" cy="1093181"/>
            <a:chOff x="4913945" y="1159406"/>
            <a:chExt cx="1457575" cy="1457575"/>
          </a:xfrm>
        </p:grpSpPr>
        <p:grpSp>
          <p:nvGrpSpPr>
            <p:cNvPr id="31" name="组合 30"/>
            <p:cNvGrpSpPr/>
            <p:nvPr/>
          </p:nvGrpSpPr>
          <p:grpSpPr>
            <a:xfrm>
              <a:off x="4913945" y="1159406"/>
              <a:ext cx="1457575" cy="1457575"/>
              <a:chOff x="4926840" y="1732375"/>
              <a:chExt cx="1656097" cy="1656098"/>
            </a:xfrm>
          </p:grpSpPr>
          <p:sp>
            <p:nvSpPr>
              <p:cNvPr id="35" name="任意多边形 3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36" name="椭圆 35"/>
              <p:cNvSpPr/>
              <p:nvPr/>
            </p:nvSpPr>
            <p:spPr>
              <a:xfrm>
                <a:off x="5189938" y="1995474"/>
                <a:ext cx="1129900" cy="1129900"/>
              </a:xfrm>
              <a:prstGeom prst="ellipse">
                <a:avLst/>
              </a:prstGeom>
              <a:solidFill>
                <a:srgbClr val="663A77"/>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椭圆 36"/>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31"/>
            <p:cNvGrpSpPr/>
            <p:nvPr/>
          </p:nvGrpSpPr>
          <p:grpSpPr>
            <a:xfrm>
              <a:off x="5133493" y="1514654"/>
              <a:ext cx="1000117" cy="761170"/>
              <a:chOff x="4123036" y="1134371"/>
              <a:chExt cx="1000117" cy="761170"/>
            </a:xfrm>
          </p:grpSpPr>
          <p:sp>
            <p:nvSpPr>
              <p:cNvPr id="33" name="文本框 32"/>
              <p:cNvSpPr txBox="1"/>
              <p:nvPr/>
            </p:nvSpPr>
            <p:spPr>
              <a:xfrm>
                <a:off x="4123036" y="1134371"/>
                <a:ext cx="1000117" cy="677109"/>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02</a:t>
                </a:r>
                <a:endParaRPr lang="zh-CN" altLang="en-US" sz="2700" dirty="0">
                  <a:solidFill>
                    <a:srgbClr val="663A77"/>
                  </a:solidFill>
                  <a:latin typeface="Impact" panose="020B0806030902050204" pitchFamily="34" charset="0"/>
                </a:endParaRPr>
              </a:p>
            </p:txBody>
          </p:sp>
          <p:sp>
            <p:nvSpPr>
              <p:cNvPr id="34" name="文本框 33"/>
              <p:cNvSpPr txBox="1"/>
              <p:nvPr/>
            </p:nvSpPr>
            <p:spPr>
              <a:xfrm>
                <a:off x="4266701" y="158776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38" name="组合 37"/>
          <p:cNvGrpSpPr/>
          <p:nvPr/>
        </p:nvGrpSpPr>
        <p:grpSpPr>
          <a:xfrm>
            <a:off x="3555953" y="3384432"/>
            <a:ext cx="1370698" cy="1370698"/>
            <a:chOff x="4741270" y="4074426"/>
            <a:chExt cx="1827597" cy="1827597"/>
          </a:xfrm>
        </p:grpSpPr>
        <p:grpSp>
          <p:nvGrpSpPr>
            <p:cNvPr id="39" name="组合 38"/>
            <p:cNvGrpSpPr/>
            <p:nvPr/>
          </p:nvGrpSpPr>
          <p:grpSpPr>
            <a:xfrm>
              <a:off x="4741270" y="4074426"/>
              <a:ext cx="1827597" cy="1827597"/>
              <a:chOff x="4926840" y="1732375"/>
              <a:chExt cx="1656097" cy="1656098"/>
            </a:xfrm>
          </p:grpSpPr>
          <p:sp>
            <p:nvSpPr>
              <p:cNvPr id="43" name="任意多边形 4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44" name="椭圆 43"/>
              <p:cNvSpPr/>
              <p:nvPr/>
            </p:nvSpPr>
            <p:spPr>
              <a:xfrm>
                <a:off x="5189938" y="1995474"/>
                <a:ext cx="1129900" cy="1129900"/>
              </a:xfrm>
              <a:prstGeom prst="ellipse">
                <a:avLst/>
              </a:prstGeom>
              <a:solidFill>
                <a:srgbClr val="E87071"/>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椭圆 44"/>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0" name="组合 39"/>
            <p:cNvGrpSpPr/>
            <p:nvPr/>
          </p:nvGrpSpPr>
          <p:grpSpPr>
            <a:xfrm>
              <a:off x="5155030" y="4608474"/>
              <a:ext cx="1000117" cy="792920"/>
              <a:chOff x="4123036" y="1134371"/>
              <a:chExt cx="1000117" cy="792920"/>
            </a:xfrm>
          </p:grpSpPr>
          <p:sp>
            <p:nvSpPr>
              <p:cNvPr id="41" name="文本框 40"/>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04</a:t>
                </a:r>
                <a:endParaRPr lang="zh-CN" altLang="en-US" sz="3000" dirty="0">
                  <a:solidFill>
                    <a:srgbClr val="E87071"/>
                  </a:solidFill>
                  <a:latin typeface="Impact" panose="020B0806030902050204" pitchFamily="34" charset="0"/>
                </a:endParaRPr>
              </a:p>
            </p:txBody>
          </p:sp>
          <p:sp>
            <p:nvSpPr>
              <p:cNvPr id="42" name="文本框 41"/>
              <p:cNvSpPr txBox="1"/>
              <p:nvPr/>
            </p:nvSpPr>
            <p:spPr>
              <a:xfrm>
                <a:off x="4266701" y="161951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46" name="组合 45"/>
          <p:cNvGrpSpPr/>
          <p:nvPr/>
        </p:nvGrpSpPr>
        <p:grpSpPr>
          <a:xfrm>
            <a:off x="4629085" y="991893"/>
            <a:ext cx="2013686" cy="824656"/>
            <a:chOff x="6172112" y="884374"/>
            <a:chExt cx="2684915" cy="1099541"/>
          </a:xfrm>
        </p:grpSpPr>
        <p:grpSp>
          <p:nvGrpSpPr>
            <p:cNvPr id="47" name="组合 46"/>
            <p:cNvGrpSpPr/>
            <p:nvPr/>
          </p:nvGrpSpPr>
          <p:grpSpPr>
            <a:xfrm>
              <a:off x="6172112" y="884374"/>
              <a:ext cx="2684915" cy="1099541"/>
              <a:chOff x="5947699" y="908862"/>
              <a:chExt cx="2684915" cy="1099541"/>
            </a:xfrm>
          </p:grpSpPr>
          <p:grpSp>
            <p:nvGrpSpPr>
              <p:cNvPr id="52" name="组合 51"/>
              <p:cNvGrpSpPr/>
              <p:nvPr/>
            </p:nvGrpSpPr>
            <p:grpSpPr>
              <a:xfrm flipV="1">
                <a:off x="5947699" y="1317986"/>
                <a:ext cx="2684915" cy="333365"/>
                <a:chOff x="5272248" y="4626108"/>
                <a:chExt cx="2684915" cy="333365"/>
              </a:xfrm>
            </p:grpSpPr>
            <p:sp>
              <p:nvSpPr>
                <p:cNvPr id="55" name="椭圆 5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5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文本框 52"/>
              <p:cNvSpPr txBox="1"/>
              <p:nvPr/>
            </p:nvSpPr>
            <p:spPr>
              <a:xfrm>
                <a:off x="6852147" y="908862"/>
                <a:ext cx="1780467" cy="430887"/>
              </a:xfrm>
              <a:prstGeom prst="rect">
                <a:avLst/>
              </a:prstGeom>
              <a:noFill/>
            </p:spPr>
            <p:txBody>
              <a:bodyPr wrap="square" rtlCol="0">
                <a:spAutoFit/>
              </a:bodyPr>
              <a:lstStyle/>
              <a:p>
                <a:r>
                  <a:rPr lang="zh-CN" altLang="en-US" sz="15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8" name="Group 46"/>
            <p:cNvGrpSpPr>
              <a:grpSpLocks noChangeAspect="1"/>
            </p:cNvGrpSpPr>
            <p:nvPr/>
          </p:nvGrpSpPr>
          <p:grpSpPr bwMode="auto">
            <a:xfrm>
              <a:off x="6599037" y="916055"/>
              <a:ext cx="513393" cy="317847"/>
              <a:chOff x="3098" y="1701"/>
              <a:chExt cx="1486" cy="920"/>
            </a:xfrm>
            <a:solidFill>
              <a:schemeClr val="tx1">
                <a:lumMod val="50000"/>
                <a:lumOff val="50000"/>
                <a:alpha val="40000"/>
              </a:schemeClr>
            </a:solidFill>
          </p:grpSpPr>
          <p:sp>
            <p:nvSpPr>
              <p:cNvPr id="49"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7" name="组合 56"/>
          <p:cNvGrpSpPr/>
          <p:nvPr/>
        </p:nvGrpSpPr>
        <p:grpSpPr>
          <a:xfrm>
            <a:off x="1171570" y="2024618"/>
            <a:ext cx="2013686" cy="847671"/>
            <a:chOff x="1562093" y="2261341"/>
            <a:chExt cx="2684915" cy="1130227"/>
          </a:xfrm>
        </p:grpSpPr>
        <p:grpSp>
          <p:nvGrpSpPr>
            <p:cNvPr id="58" name="组合 57"/>
            <p:cNvGrpSpPr/>
            <p:nvPr/>
          </p:nvGrpSpPr>
          <p:grpSpPr>
            <a:xfrm flipH="1">
              <a:off x="1562093" y="2292027"/>
              <a:ext cx="2684915" cy="1099541"/>
              <a:chOff x="5947699" y="908862"/>
              <a:chExt cx="2684915" cy="1099541"/>
            </a:xfrm>
          </p:grpSpPr>
          <p:grpSp>
            <p:nvGrpSpPr>
              <p:cNvPr id="64" name="组合 63"/>
              <p:cNvGrpSpPr/>
              <p:nvPr/>
            </p:nvGrpSpPr>
            <p:grpSpPr>
              <a:xfrm flipV="1">
                <a:off x="5947699" y="1317986"/>
                <a:ext cx="2684915" cy="333365"/>
                <a:chOff x="5272248" y="4626108"/>
                <a:chExt cx="2684915" cy="333365"/>
              </a:xfrm>
            </p:grpSpPr>
            <p:sp>
              <p:nvSpPr>
                <p:cNvPr id="67" name="椭圆 6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文本框 64"/>
              <p:cNvSpPr txBox="1"/>
              <p:nvPr/>
            </p:nvSpPr>
            <p:spPr>
              <a:xfrm>
                <a:off x="6852147" y="908862"/>
                <a:ext cx="1780467" cy="430887"/>
              </a:xfrm>
              <a:prstGeom prst="rect">
                <a:avLst/>
              </a:prstGeom>
              <a:noFill/>
            </p:spPr>
            <p:txBody>
              <a:bodyPr wrap="square" rtlCol="0">
                <a:spAutoFit/>
              </a:bodyPr>
              <a:lstStyle/>
              <a:p>
                <a:r>
                  <a:rPr lang="zh-CN" altLang="en-US" sz="15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66" name="文本框 65"/>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9" name="Group 36"/>
            <p:cNvGrpSpPr>
              <a:grpSpLocks noChangeAspect="1"/>
            </p:cNvGrpSpPr>
            <p:nvPr/>
          </p:nvGrpSpPr>
          <p:grpSpPr bwMode="auto">
            <a:xfrm>
              <a:off x="3356548" y="2261341"/>
              <a:ext cx="435595" cy="376235"/>
              <a:chOff x="3321" y="1710"/>
              <a:chExt cx="1042" cy="900"/>
            </a:xfrm>
            <a:solidFill>
              <a:schemeClr val="tx1">
                <a:lumMod val="50000"/>
                <a:lumOff val="50000"/>
                <a:alpha val="40000"/>
              </a:schemeClr>
            </a:solidFill>
          </p:grpSpPr>
          <p:sp>
            <p:nvSpPr>
              <p:cNvPr id="60"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9" name="组合 68"/>
          <p:cNvGrpSpPr/>
          <p:nvPr/>
        </p:nvGrpSpPr>
        <p:grpSpPr>
          <a:xfrm>
            <a:off x="5904271" y="1856768"/>
            <a:ext cx="2013686" cy="853260"/>
            <a:chOff x="7872361" y="2037541"/>
            <a:chExt cx="2684915" cy="1137679"/>
          </a:xfrm>
        </p:grpSpPr>
        <p:grpSp>
          <p:nvGrpSpPr>
            <p:cNvPr id="70" name="组合 69"/>
            <p:cNvGrpSpPr/>
            <p:nvPr/>
          </p:nvGrpSpPr>
          <p:grpSpPr>
            <a:xfrm>
              <a:off x="7872361" y="2075679"/>
              <a:ext cx="2684915" cy="1099541"/>
              <a:chOff x="5947699" y="908862"/>
              <a:chExt cx="2684915" cy="1099541"/>
            </a:xfrm>
          </p:grpSpPr>
          <p:grpSp>
            <p:nvGrpSpPr>
              <p:cNvPr id="72" name="组合 71"/>
              <p:cNvGrpSpPr/>
              <p:nvPr/>
            </p:nvGrpSpPr>
            <p:grpSpPr>
              <a:xfrm flipV="1">
                <a:off x="5947699" y="1317986"/>
                <a:ext cx="2684915" cy="333365"/>
                <a:chOff x="5272248" y="4626108"/>
                <a:chExt cx="2684915" cy="333365"/>
              </a:xfrm>
            </p:grpSpPr>
            <p:sp>
              <p:nvSpPr>
                <p:cNvPr id="75" name="椭圆 7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任意多边形 7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3" name="文本框 72"/>
              <p:cNvSpPr txBox="1"/>
              <p:nvPr/>
            </p:nvSpPr>
            <p:spPr>
              <a:xfrm>
                <a:off x="6852147" y="908862"/>
                <a:ext cx="1780467" cy="430887"/>
              </a:xfrm>
              <a:prstGeom prst="rect">
                <a:avLst/>
              </a:prstGeom>
              <a:noFill/>
            </p:spPr>
            <p:txBody>
              <a:bodyPr wrap="square" rtlCol="0">
                <a:spAutoFit/>
              </a:bodyPr>
              <a:lstStyle/>
              <a:p>
                <a:r>
                  <a:rPr lang="zh-CN" altLang="en-US" sz="15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74" name="文本框 73"/>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71" name="Freeform 57"/>
            <p:cNvSpPr>
              <a:spLocks noEditPoints="1"/>
            </p:cNvSpPr>
            <p:nvPr/>
          </p:nvSpPr>
          <p:spPr bwMode="auto">
            <a:xfrm>
              <a:off x="8341660" y="2037541"/>
              <a:ext cx="394477" cy="395236"/>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grpSp>
        <p:nvGrpSpPr>
          <p:cNvPr id="77" name="组合 76"/>
          <p:cNvGrpSpPr/>
          <p:nvPr/>
        </p:nvGrpSpPr>
        <p:grpSpPr>
          <a:xfrm>
            <a:off x="1628640" y="3522327"/>
            <a:ext cx="2013686" cy="851719"/>
            <a:chOff x="2171519" y="4258285"/>
            <a:chExt cx="2684915" cy="1135625"/>
          </a:xfrm>
        </p:grpSpPr>
        <p:sp>
          <p:nvSpPr>
            <p:cNvPr id="78" name="Freeform 53"/>
            <p:cNvSpPr>
              <a:spLocks noEditPoints="1"/>
            </p:cNvSpPr>
            <p:nvPr/>
          </p:nvSpPr>
          <p:spPr bwMode="auto">
            <a:xfrm>
              <a:off x="3900966" y="4258285"/>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79" name="组合 78"/>
            <p:cNvGrpSpPr/>
            <p:nvPr/>
          </p:nvGrpSpPr>
          <p:grpSpPr>
            <a:xfrm flipH="1">
              <a:off x="2171519" y="4294369"/>
              <a:ext cx="2684915" cy="1099541"/>
              <a:chOff x="5947699" y="908862"/>
              <a:chExt cx="2684915" cy="1099541"/>
            </a:xfrm>
          </p:grpSpPr>
          <p:grpSp>
            <p:nvGrpSpPr>
              <p:cNvPr id="80" name="组合 79"/>
              <p:cNvGrpSpPr/>
              <p:nvPr/>
            </p:nvGrpSpPr>
            <p:grpSpPr>
              <a:xfrm flipV="1">
                <a:off x="5947699" y="1317986"/>
                <a:ext cx="2684915" cy="333365"/>
                <a:chOff x="5272248" y="4626108"/>
                <a:chExt cx="2684915" cy="333365"/>
              </a:xfrm>
            </p:grpSpPr>
            <p:sp>
              <p:nvSpPr>
                <p:cNvPr id="83" name="椭圆 8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8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1" name="文本框 80"/>
              <p:cNvSpPr txBox="1"/>
              <p:nvPr/>
            </p:nvSpPr>
            <p:spPr>
              <a:xfrm>
                <a:off x="6852147" y="908862"/>
                <a:ext cx="1780467" cy="430887"/>
              </a:xfrm>
              <a:prstGeom prst="rect">
                <a:avLst/>
              </a:prstGeom>
              <a:noFill/>
            </p:spPr>
            <p:txBody>
              <a:bodyPr wrap="square" rtlCol="0">
                <a:spAutoFit/>
              </a:bodyPr>
              <a:lstStyle/>
              <a:p>
                <a:r>
                  <a:rPr lang="zh-CN" altLang="en-US" sz="15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2" name="文本框 81"/>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spTree>
    <p:extLst>
      <p:ext uri="{BB962C8B-B14F-4D97-AF65-F5344CB8AC3E}">
        <p14:creationId xmlns:p14="http://schemas.microsoft.com/office/powerpoint/2010/main" val="28882189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par>
                                    <p:cTn id="26" presetID="42" presetClass="path" presetSubtype="0" fill="hold" nodeType="withEffect" p14:presetBounceEnd="50000">
                                      <p:stCondLst>
                                        <p:cond delay="0"/>
                                      </p:stCondLst>
                                      <p:childTnLst>
                                        <p:animMotion origin="layout" path="M -4.79167E-6 -4.44444E-6 L 0.3879 -0.00208 " pathEditMode="relative" rAng="0" ptsTypes="AA" p14:bounceEnd="50000">
                                          <p:cBhvr>
                                            <p:cTn id="27" dur="1000" spd="-100000" fill="hold"/>
                                            <p:tgtEl>
                                              <p:spTgt spid="14"/>
                                            </p:tgtEl>
                                            <p:attrNameLst>
                                              <p:attrName>ppt_x</p:attrName>
                                              <p:attrName>ppt_y</p:attrName>
                                            </p:attrNameLst>
                                          </p:cBhvr>
                                          <p:rCtr x="19388" y="-116"/>
                                        </p:animMotion>
                                      </p:childTnLst>
                                    </p:cTn>
                                  </p:par>
                                  <p:par>
                                    <p:cTn id="28" presetID="1" presetClass="entr" presetSubtype="0" fill="hold" nodeType="withEffect">
                                      <p:stCondLst>
                                        <p:cond delay="500"/>
                                      </p:stCondLst>
                                      <p:childTnLst>
                                        <p:set>
                                          <p:cBhvr>
                                            <p:cTn id="29" dur="1" fill="hold">
                                              <p:stCondLst>
                                                <p:cond delay="0"/>
                                              </p:stCondLst>
                                            </p:cTn>
                                            <p:tgtEl>
                                              <p:spTgt spid="69"/>
                                            </p:tgtEl>
                                            <p:attrNameLst>
                                              <p:attrName>style.visibility</p:attrName>
                                            </p:attrNameLst>
                                          </p:cBhvr>
                                          <p:to>
                                            <p:strVal val="visible"/>
                                          </p:to>
                                        </p:set>
                                      </p:childTnLst>
                                    </p:cTn>
                                  </p:par>
                                  <p:par>
                                    <p:cTn id="30" presetID="35" presetClass="emph" presetSubtype="0" repeatCount="2000" fill="hold" nodeType="withEffect">
                                      <p:stCondLst>
                                        <p:cond delay="500"/>
                                      </p:stCondLst>
                                      <p:childTnLst>
                                        <p:anim calcmode="discrete" valueType="str">
                                          <p:cBhvr>
                                            <p:cTn id="31" dur="250" fill="hold"/>
                                            <p:tgtEl>
                                              <p:spTgt spid="69"/>
                                            </p:tgtEl>
                                            <p:attrNameLst>
                                              <p:attrName>style.visibility</p:attrName>
                                            </p:attrNameLst>
                                          </p:cBhvr>
                                          <p:tavLst>
                                            <p:tav tm="0">
                                              <p:val>
                                                <p:strVal val="hidden"/>
                                              </p:val>
                                            </p:tav>
                                            <p:tav tm="50000">
                                              <p:val>
                                                <p:strVal val="visible"/>
                                              </p:val>
                                            </p:tav>
                                          </p:tavLst>
                                        </p:anim>
                                      </p:childTnLst>
                                    </p:cTn>
                                  </p:par>
                                  <p:par>
                                    <p:cTn id="32" presetID="1" presetClass="entr" presetSubtype="0" fill="hold" nodeType="withEffect">
                                      <p:stCondLst>
                                        <p:cond delay="500"/>
                                      </p:stCondLst>
                                      <p:childTnLst>
                                        <p:set>
                                          <p:cBhvr>
                                            <p:cTn id="33" dur="1" fill="hold">
                                              <p:stCondLst>
                                                <p:cond delay="0"/>
                                              </p:stCondLst>
                                            </p:cTn>
                                            <p:tgtEl>
                                              <p:spTgt spid="30"/>
                                            </p:tgtEl>
                                            <p:attrNameLst>
                                              <p:attrName>style.visibility</p:attrName>
                                            </p:attrNameLst>
                                          </p:cBhvr>
                                          <p:to>
                                            <p:strVal val="visible"/>
                                          </p:to>
                                        </p:set>
                                      </p:childTnLst>
                                    </p:cTn>
                                  </p:par>
                                  <p:par>
                                    <p:cTn id="34" presetID="42" presetClass="path" presetSubtype="0" fill="hold" nodeType="withEffect" p14:presetBounceEnd="50000">
                                      <p:stCondLst>
                                        <p:cond delay="500"/>
                                      </p:stCondLst>
                                      <p:childTnLst>
                                        <p:animMotion origin="layout" path="M 1.875E-6 1.48148E-6 L 1.875E-6 -0.60324 " pathEditMode="relative" rAng="0" ptsTypes="AA" p14:bounceEnd="50000">
                                          <p:cBhvr>
                                            <p:cTn id="35" dur="1000" spd="-100000" fill="hold"/>
                                            <p:tgtEl>
                                              <p:spTgt spid="30"/>
                                            </p:tgtEl>
                                            <p:attrNameLst>
                                              <p:attrName>ppt_x</p:attrName>
                                              <p:attrName>ppt_y</p:attrName>
                                            </p:attrNameLst>
                                          </p:cBhvr>
                                          <p:rCtr x="0" y="-30162"/>
                                        </p:animMotion>
                                      </p:childTnLst>
                                    </p:cTn>
                                  </p:par>
                                  <p:par>
                                    <p:cTn id="36" presetID="1" presetClass="entr" presetSubtype="0" fill="hold" nodeType="withEffect">
                                      <p:stCondLst>
                                        <p:cond delay="1000"/>
                                      </p:stCondLst>
                                      <p:childTnLst>
                                        <p:set>
                                          <p:cBhvr>
                                            <p:cTn id="37" dur="1" fill="hold">
                                              <p:stCondLst>
                                                <p:cond delay="0"/>
                                              </p:stCondLst>
                                            </p:cTn>
                                            <p:tgtEl>
                                              <p:spTgt spid="46"/>
                                            </p:tgtEl>
                                            <p:attrNameLst>
                                              <p:attrName>style.visibility</p:attrName>
                                            </p:attrNameLst>
                                          </p:cBhvr>
                                          <p:to>
                                            <p:strVal val="visible"/>
                                          </p:to>
                                        </p:set>
                                      </p:childTnLst>
                                    </p:cTn>
                                  </p:par>
                                  <p:par>
                                    <p:cTn id="38" presetID="35" presetClass="emph" presetSubtype="0" repeatCount="2000" fill="hold" nodeType="withEffect">
                                      <p:stCondLst>
                                        <p:cond delay="1000"/>
                                      </p:stCondLst>
                                      <p:childTnLst>
                                        <p:anim calcmode="discrete" valueType="str">
                                          <p:cBhvr>
                                            <p:cTn id="39" dur="250" fill="hold"/>
                                            <p:tgtEl>
                                              <p:spTgt spid="46"/>
                                            </p:tgtEl>
                                            <p:attrNameLst>
                                              <p:attrName>style.visibility</p:attrName>
                                            </p:attrNameLst>
                                          </p:cBhvr>
                                          <p:tavLst>
                                            <p:tav tm="0">
                                              <p:val>
                                                <p:strVal val="hidden"/>
                                              </p:val>
                                            </p:tav>
                                            <p:tav tm="50000">
                                              <p:val>
                                                <p:strVal val="visible"/>
                                              </p:val>
                                            </p:tav>
                                          </p:tavLst>
                                        </p:anim>
                                      </p:childTnLst>
                                    </p:cTn>
                                  </p:par>
                                  <p:par>
                                    <p:cTn id="40" presetID="1" presetClass="entr" presetSubtype="0" fill="hold" nodeType="withEffect">
                                      <p:stCondLst>
                                        <p:cond delay="1000"/>
                                      </p:stCondLst>
                                      <p:childTnLst>
                                        <p:set>
                                          <p:cBhvr>
                                            <p:cTn id="41" dur="1" fill="hold">
                                              <p:stCondLst>
                                                <p:cond delay="0"/>
                                              </p:stCondLst>
                                            </p:cTn>
                                            <p:tgtEl>
                                              <p:spTgt spid="22"/>
                                            </p:tgtEl>
                                            <p:attrNameLst>
                                              <p:attrName>style.visibility</p:attrName>
                                            </p:attrNameLst>
                                          </p:cBhvr>
                                          <p:to>
                                            <p:strVal val="visible"/>
                                          </p:to>
                                        </p:set>
                                      </p:childTnLst>
                                    </p:cTn>
                                  </p:par>
                                  <p:par>
                                    <p:cTn id="42" presetID="42" presetClass="path" presetSubtype="0" fill="hold" nodeType="withEffect" p14:presetBounceEnd="50000">
                                      <p:stCondLst>
                                        <p:cond delay="1000"/>
                                      </p:stCondLst>
                                      <p:childTnLst>
                                        <p:animMotion origin="layout" path="M 1.45833E-6 -3.7037E-7 L -0.39909 -0.00023 " pathEditMode="relative" rAng="0" ptsTypes="AA" p14:bounceEnd="50000">
                                          <p:cBhvr>
                                            <p:cTn id="43" dur="1000" spd="-100000" fill="hold"/>
                                            <p:tgtEl>
                                              <p:spTgt spid="22"/>
                                            </p:tgtEl>
                                            <p:attrNameLst>
                                              <p:attrName>ppt_x</p:attrName>
                                              <p:attrName>ppt_y</p:attrName>
                                            </p:attrNameLst>
                                          </p:cBhvr>
                                          <p:rCtr x="-19961" y="-23"/>
                                        </p:animMotion>
                                      </p:childTnLst>
                                    </p:cTn>
                                  </p:par>
                                  <p:par>
                                    <p:cTn id="44" presetID="1" presetClass="entr" presetSubtype="0" fill="hold" nodeType="withEffect">
                                      <p:stCondLst>
                                        <p:cond delay="1500"/>
                                      </p:stCondLst>
                                      <p:childTnLst>
                                        <p:set>
                                          <p:cBhvr>
                                            <p:cTn id="45" dur="1" fill="hold">
                                              <p:stCondLst>
                                                <p:cond delay="0"/>
                                              </p:stCondLst>
                                            </p:cTn>
                                            <p:tgtEl>
                                              <p:spTgt spid="57"/>
                                            </p:tgtEl>
                                            <p:attrNameLst>
                                              <p:attrName>style.visibility</p:attrName>
                                            </p:attrNameLst>
                                          </p:cBhvr>
                                          <p:to>
                                            <p:strVal val="visible"/>
                                          </p:to>
                                        </p:set>
                                      </p:childTnLst>
                                    </p:cTn>
                                  </p:par>
                                  <p:par>
                                    <p:cTn id="46" presetID="35" presetClass="emph" presetSubtype="0" repeatCount="2000" fill="hold" nodeType="withEffect">
                                      <p:stCondLst>
                                        <p:cond delay="1500"/>
                                      </p:stCondLst>
                                      <p:childTnLst>
                                        <p:anim calcmode="discrete" valueType="str">
                                          <p:cBhvr>
                                            <p:cTn id="47" dur="250" fill="hold"/>
                                            <p:tgtEl>
                                              <p:spTgt spid="57"/>
                                            </p:tgtEl>
                                            <p:attrNameLst>
                                              <p:attrName>style.visibility</p:attrName>
                                            </p:attrNameLst>
                                          </p:cBhvr>
                                          <p:tavLst>
                                            <p:tav tm="0">
                                              <p:val>
                                                <p:strVal val="hidden"/>
                                              </p:val>
                                            </p:tav>
                                            <p:tav tm="50000">
                                              <p:val>
                                                <p:strVal val="visible"/>
                                              </p:val>
                                            </p:tav>
                                          </p:tavLst>
                                        </p:anim>
                                      </p:childTnLst>
                                    </p:cTn>
                                  </p:par>
                                  <p:par>
                                    <p:cTn id="48" presetID="1" presetClass="entr" presetSubtype="0" fill="hold" nodeType="withEffect">
                                      <p:stCondLst>
                                        <p:cond delay="2000"/>
                                      </p:stCondLst>
                                      <p:childTnLst>
                                        <p:set>
                                          <p:cBhvr>
                                            <p:cTn id="49" dur="1" fill="hold">
                                              <p:stCondLst>
                                                <p:cond delay="0"/>
                                              </p:stCondLst>
                                            </p:cTn>
                                            <p:tgtEl>
                                              <p:spTgt spid="38"/>
                                            </p:tgtEl>
                                            <p:attrNameLst>
                                              <p:attrName>style.visibility</p:attrName>
                                            </p:attrNameLst>
                                          </p:cBhvr>
                                          <p:to>
                                            <p:strVal val="visible"/>
                                          </p:to>
                                        </p:set>
                                      </p:childTnLst>
                                    </p:cTn>
                                  </p:par>
                                  <p:par>
                                    <p:cTn id="50" presetID="42" presetClass="path" presetSubtype="0" fill="hold" nodeType="withEffect" p14:presetBounceEnd="50000">
                                      <p:stCondLst>
                                        <p:cond delay="2000"/>
                                      </p:stCondLst>
                                      <p:childTnLst>
                                        <p:animMotion origin="layout" path="M -2.08333E-6 -4.81481E-6 L 0.00026 0.4588 " pathEditMode="relative" rAng="0" ptsTypes="AA" p14:bounceEnd="50000">
                                          <p:cBhvr>
                                            <p:cTn id="51" dur="1000" spd="-100000" fill="hold"/>
                                            <p:tgtEl>
                                              <p:spTgt spid="38"/>
                                            </p:tgtEl>
                                            <p:attrNameLst>
                                              <p:attrName>ppt_x</p:attrName>
                                              <p:attrName>ppt_y</p:attrName>
                                            </p:attrNameLst>
                                          </p:cBhvr>
                                          <p:rCtr x="13" y="22940"/>
                                        </p:animMotion>
                                      </p:childTnLst>
                                    </p:cTn>
                                  </p:par>
                                  <p:par>
                                    <p:cTn id="52" presetID="1" presetClass="entr" presetSubtype="0" fill="hold" nodeType="withEffect">
                                      <p:stCondLst>
                                        <p:cond delay="2250"/>
                                      </p:stCondLst>
                                      <p:childTnLst>
                                        <p:set>
                                          <p:cBhvr>
                                            <p:cTn id="53" dur="1" fill="hold">
                                              <p:stCondLst>
                                                <p:cond delay="0"/>
                                              </p:stCondLst>
                                            </p:cTn>
                                            <p:tgtEl>
                                              <p:spTgt spid="77"/>
                                            </p:tgtEl>
                                            <p:attrNameLst>
                                              <p:attrName>style.visibility</p:attrName>
                                            </p:attrNameLst>
                                          </p:cBhvr>
                                          <p:to>
                                            <p:strVal val="visible"/>
                                          </p:to>
                                        </p:set>
                                      </p:childTnLst>
                                    </p:cTn>
                                  </p:par>
                                  <p:par>
                                    <p:cTn id="54" presetID="35" presetClass="emph" presetSubtype="0" repeatCount="2000" fill="hold" nodeType="withEffect">
                                      <p:stCondLst>
                                        <p:cond delay="2250"/>
                                      </p:stCondLst>
                                      <p:childTnLst>
                                        <p:anim calcmode="discrete" valueType="str">
                                          <p:cBhvr>
                                            <p:cTn id="55" dur="250" fill="hold"/>
                                            <p:tgtEl>
                                              <p:spTgt spid="7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par>
                                    <p:cTn id="26" presetID="42" presetClass="path" presetSubtype="0" fill="hold" nodeType="withEffect">
                                      <p:stCondLst>
                                        <p:cond delay="0"/>
                                      </p:stCondLst>
                                      <p:childTnLst>
                                        <p:animMotion origin="layout" path="M -4.79167E-6 -4.44444E-6 L 0.3879 -0.00208 " pathEditMode="relative" rAng="0" ptsTypes="AA">
                                          <p:cBhvr>
                                            <p:cTn id="27" dur="1000" spd="-100000" fill="hold"/>
                                            <p:tgtEl>
                                              <p:spTgt spid="14"/>
                                            </p:tgtEl>
                                            <p:attrNameLst>
                                              <p:attrName>ppt_x</p:attrName>
                                              <p:attrName>ppt_y</p:attrName>
                                            </p:attrNameLst>
                                          </p:cBhvr>
                                          <p:rCtr x="19388" y="-116"/>
                                        </p:animMotion>
                                      </p:childTnLst>
                                    </p:cTn>
                                  </p:par>
                                  <p:par>
                                    <p:cTn id="28" presetID="1" presetClass="entr" presetSubtype="0" fill="hold" nodeType="withEffect">
                                      <p:stCondLst>
                                        <p:cond delay="500"/>
                                      </p:stCondLst>
                                      <p:childTnLst>
                                        <p:set>
                                          <p:cBhvr>
                                            <p:cTn id="29" dur="1" fill="hold">
                                              <p:stCondLst>
                                                <p:cond delay="0"/>
                                              </p:stCondLst>
                                            </p:cTn>
                                            <p:tgtEl>
                                              <p:spTgt spid="69"/>
                                            </p:tgtEl>
                                            <p:attrNameLst>
                                              <p:attrName>style.visibility</p:attrName>
                                            </p:attrNameLst>
                                          </p:cBhvr>
                                          <p:to>
                                            <p:strVal val="visible"/>
                                          </p:to>
                                        </p:set>
                                      </p:childTnLst>
                                    </p:cTn>
                                  </p:par>
                                  <p:par>
                                    <p:cTn id="30" presetID="35" presetClass="emph" presetSubtype="0" repeatCount="2000" fill="hold" nodeType="withEffect">
                                      <p:stCondLst>
                                        <p:cond delay="500"/>
                                      </p:stCondLst>
                                      <p:childTnLst>
                                        <p:anim calcmode="discrete" valueType="str">
                                          <p:cBhvr>
                                            <p:cTn id="31" dur="250" fill="hold"/>
                                            <p:tgtEl>
                                              <p:spTgt spid="69"/>
                                            </p:tgtEl>
                                            <p:attrNameLst>
                                              <p:attrName>style.visibility</p:attrName>
                                            </p:attrNameLst>
                                          </p:cBhvr>
                                          <p:tavLst>
                                            <p:tav tm="0">
                                              <p:val>
                                                <p:strVal val="hidden"/>
                                              </p:val>
                                            </p:tav>
                                            <p:tav tm="50000">
                                              <p:val>
                                                <p:strVal val="visible"/>
                                              </p:val>
                                            </p:tav>
                                          </p:tavLst>
                                        </p:anim>
                                      </p:childTnLst>
                                    </p:cTn>
                                  </p:par>
                                  <p:par>
                                    <p:cTn id="32" presetID="1" presetClass="entr" presetSubtype="0" fill="hold" nodeType="withEffect">
                                      <p:stCondLst>
                                        <p:cond delay="500"/>
                                      </p:stCondLst>
                                      <p:childTnLst>
                                        <p:set>
                                          <p:cBhvr>
                                            <p:cTn id="33" dur="1" fill="hold">
                                              <p:stCondLst>
                                                <p:cond delay="0"/>
                                              </p:stCondLst>
                                            </p:cTn>
                                            <p:tgtEl>
                                              <p:spTgt spid="30"/>
                                            </p:tgtEl>
                                            <p:attrNameLst>
                                              <p:attrName>style.visibility</p:attrName>
                                            </p:attrNameLst>
                                          </p:cBhvr>
                                          <p:to>
                                            <p:strVal val="visible"/>
                                          </p:to>
                                        </p:set>
                                      </p:childTnLst>
                                    </p:cTn>
                                  </p:par>
                                  <p:par>
                                    <p:cTn id="34" presetID="42" presetClass="path" presetSubtype="0" fill="hold" nodeType="withEffect">
                                      <p:stCondLst>
                                        <p:cond delay="500"/>
                                      </p:stCondLst>
                                      <p:childTnLst>
                                        <p:animMotion origin="layout" path="M 1.875E-6 1.48148E-6 L 1.875E-6 -0.60324 " pathEditMode="relative" rAng="0" ptsTypes="AA">
                                          <p:cBhvr>
                                            <p:cTn id="35" dur="1000" spd="-100000" fill="hold"/>
                                            <p:tgtEl>
                                              <p:spTgt spid="30"/>
                                            </p:tgtEl>
                                            <p:attrNameLst>
                                              <p:attrName>ppt_x</p:attrName>
                                              <p:attrName>ppt_y</p:attrName>
                                            </p:attrNameLst>
                                          </p:cBhvr>
                                          <p:rCtr x="0" y="-30162"/>
                                        </p:animMotion>
                                      </p:childTnLst>
                                    </p:cTn>
                                  </p:par>
                                  <p:par>
                                    <p:cTn id="36" presetID="1" presetClass="entr" presetSubtype="0" fill="hold" nodeType="withEffect">
                                      <p:stCondLst>
                                        <p:cond delay="1000"/>
                                      </p:stCondLst>
                                      <p:childTnLst>
                                        <p:set>
                                          <p:cBhvr>
                                            <p:cTn id="37" dur="1" fill="hold">
                                              <p:stCondLst>
                                                <p:cond delay="0"/>
                                              </p:stCondLst>
                                            </p:cTn>
                                            <p:tgtEl>
                                              <p:spTgt spid="46"/>
                                            </p:tgtEl>
                                            <p:attrNameLst>
                                              <p:attrName>style.visibility</p:attrName>
                                            </p:attrNameLst>
                                          </p:cBhvr>
                                          <p:to>
                                            <p:strVal val="visible"/>
                                          </p:to>
                                        </p:set>
                                      </p:childTnLst>
                                    </p:cTn>
                                  </p:par>
                                  <p:par>
                                    <p:cTn id="38" presetID="35" presetClass="emph" presetSubtype="0" repeatCount="2000" fill="hold" nodeType="withEffect">
                                      <p:stCondLst>
                                        <p:cond delay="1000"/>
                                      </p:stCondLst>
                                      <p:childTnLst>
                                        <p:anim calcmode="discrete" valueType="str">
                                          <p:cBhvr>
                                            <p:cTn id="39" dur="250" fill="hold"/>
                                            <p:tgtEl>
                                              <p:spTgt spid="46"/>
                                            </p:tgtEl>
                                            <p:attrNameLst>
                                              <p:attrName>style.visibility</p:attrName>
                                            </p:attrNameLst>
                                          </p:cBhvr>
                                          <p:tavLst>
                                            <p:tav tm="0">
                                              <p:val>
                                                <p:strVal val="hidden"/>
                                              </p:val>
                                            </p:tav>
                                            <p:tav tm="50000">
                                              <p:val>
                                                <p:strVal val="visible"/>
                                              </p:val>
                                            </p:tav>
                                          </p:tavLst>
                                        </p:anim>
                                      </p:childTnLst>
                                    </p:cTn>
                                  </p:par>
                                  <p:par>
                                    <p:cTn id="40" presetID="1" presetClass="entr" presetSubtype="0" fill="hold" nodeType="withEffect">
                                      <p:stCondLst>
                                        <p:cond delay="1000"/>
                                      </p:stCondLst>
                                      <p:childTnLst>
                                        <p:set>
                                          <p:cBhvr>
                                            <p:cTn id="41" dur="1" fill="hold">
                                              <p:stCondLst>
                                                <p:cond delay="0"/>
                                              </p:stCondLst>
                                            </p:cTn>
                                            <p:tgtEl>
                                              <p:spTgt spid="22"/>
                                            </p:tgtEl>
                                            <p:attrNameLst>
                                              <p:attrName>style.visibility</p:attrName>
                                            </p:attrNameLst>
                                          </p:cBhvr>
                                          <p:to>
                                            <p:strVal val="visible"/>
                                          </p:to>
                                        </p:set>
                                      </p:childTnLst>
                                    </p:cTn>
                                  </p:par>
                                  <p:par>
                                    <p:cTn id="42" presetID="42" presetClass="path" presetSubtype="0" fill="hold" nodeType="withEffect">
                                      <p:stCondLst>
                                        <p:cond delay="1000"/>
                                      </p:stCondLst>
                                      <p:childTnLst>
                                        <p:animMotion origin="layout" path="M 1.45833E-6 -3.7037E-7 L -0.39909 -0.00023 " pathEditMode="relative" rAng="0" ptsTypes="AA">
                                          <p:cBhvr>
                                            <p:cTn id="43" dur="1000" spd="-100000" fill="hold"/>
                                            <p:tgtEl>
                                              <p:spTgt spid="22"/>
                                            </p:tgtEl>
                                            <p:attrNameLst>
                                              <p:attrName>ppt_x</p:attrName>
                                              <p:attrName>ppt_y</p:attrName>
                                            </p:attrNameLst>
                                          </p:cBhvr>
                                          <p:rCtr x="-19961" y="-23"/>
                                        </p:animMotion>
                                      </p:childTnLst>
                                    </p:cTn>
                                  </p:par>
                                  <p:par>
                                    <p:cTn id="44" presetID="1" presetClass="entr" presetSubtype="0" fill="hold" nodeType="withEffect">
                                      <p:stCondLst>
                                        <p:cond delay="1500"/>
                                      </p:stCondLst>
                                      <p:childTnLst>
                                        <p:set>
                                          <p:cBhvr>
                                            <p:cTn id="45" dur="1" fill="hold">
                                              <p:stCondLst>
                                                <p:cond delay="0"/>
                                              </p:stCondLst>
                                            </p:cTn>
                                            <p:tgtEl>
                                              <p:spTgt spid="57"/>
                                            </p:tgtEl>
                                            <p:attrNameLst>
                                              <p:attrName>style.visibility</p:attrName>
                                            </p:attrNameLst>
                                          </p:cBhvr>
                                          <p:to>
                                            <p:strVal val="visible"/>
                                          </p:to>
                                        </p:set>
                                      </p:childTnLst>
                                    </p:cTn>
                                  </p:par>
                                  <p:par>
                                    <p:cTn id="46" presetID="35" presetClass="emph" presetSubtype="0" repeatCount="2000" fill="hold" nodeType="withEffect">
                                      <p:stCondLst>
                                        <p:cond delay="1500"/>
                                      </p:stCondLst>
                                      <p:childTnLst>
                                        <p:anim calcmode="discrete" valueType="str">
                                          <p:cBhvr>
                                            <p:cTn id="47" dur="250" fill="hold"/>
                                            <p:tgtEl>
                                              <p:spTgt spid="57"/>
                                            </p:tgtEl>
                                            <p:attrNameLst>
                                              <p:attrName>style.visibility</p:attrName>
                                            </p:attrNameLst>
                                          </p:cBhvr>
                                          <p:tavLst>
                                            <p:tav tm="0">
                                              <p:val>
                                                <p:strVal val="hidden"/>
                                              </p:val>
                                            </p:tav>
                                            <p:tav tm="50000">
                                              <p:val>
                                                <p:strVal val="visible"/>
                                              </p:val>
                                            </p:tav>
                                          </p:tavLst>
                                        </p:anim>
                                      </p:childTnLst>
                                    </p:cTn>
                                  </p:par>
                                  <p:par>
                                    <p:cTn id="48" presetID="1" presetClass="entr" presetSubtype="0" fill="hold" nodeType="withEffect">
                                      <p:stCondLst>
                                        <p:cond delay="2000"/>
                                      </p:stCondLst>
                                      <p:childTnLst>
                                        <p:set>
                                          <p:cBhvr>
                                            <p:cTn id="49" dur="1" fill="hold">
                                              <p:stCondLst>
                                                <p:cond delay="0"/>
                                              </p:stCondLst>
                                            </p:cTn>
                                            <p:tgtEl>
                                              <p:spTgt spid="38"/>
                                            </p:tgtEl>
                                            <p:attrNameLst>
                                              <p:attrName>style.visibility</p:attrName>
                                            </p:attrNameLst>
                                          </p:cBhvr>
                                          <p:to>
                                            <p:strVal val="visible"/>
                                          </p:to>
                                        </p:set>
                                      </p:childTnLst>
                                    </p:cTn>
                                  </p:par>
                                  <p:par>
                                    <p:cTn id="50" presetID="42" presetClass="path" presetSubtype="0" fill="hold" nodeType="withEffect">
                                      <p:stCondLst>
                                        <p:cond delay="2000"/>
                                      </p:stCondLst>
                                      <p:childTnLst>
                                        <p:animMotion origin="layout" path="M -2.08333E-6 -4.81481E-6 L 0.00026 0.4588 " pathEditMode="relative" rAng="0" ptsTypes="AA">
                                          <p:cBhvr>
                                            <p:cTn id="51" dur="1000" spd="-100000" fill="hold"/>
                                            <p:tgtEl>
                                              <p:spTgt spid="38"/>
                                            </p:tgtEl>
                                            <p:attrNameLst>
                                              <p:attrName>ppt_x</p:attrName>
                                              <p:attrName>ppt_y</p:attrName>
                                            </p:attrNameLst>
                                          </p:cBhvr>
                                          <p:rCtr x="13" y="22940"/>
                                        </p:animMotion>
                                      </p:childTnLst>
                                    </p:cTn>
                                  </p:par>
                                  <p:par>
                                    <p:cTn id="52" presetID="1" presetClass="entr" presetSubtype="0" fill="hold" nodeType="withEffect">
                                      <p:stCondLst>
                                        <p:cond delay="2250"/>
                                      </p:stCondLst>
                                      <p:childTnLst>
                                        <p:set>
                                          <p:cBhvr>
                                            <p:cTn id="53" dur="1" fill="hold">
                                              <p:stCondLst>
                                                <p:cond delay="0"/>
                                              </p:stCondLst>
                                            </p:cTn>
                                            <p:tgtEl>
                                              <p:spTgt spid="77"/>
                                            </p:tgtEl>
                                            <p:attrNameLst>
                                              <p:attrName>style.visibility</p:attrName>
                                            </p:attrNameLst>
                                          </p:cBhvr>
                                          <p:to>
                                            <p:strVal val="visible"/>
                                          </p:to>
                                        </p:set>
                                      </p:childTnLst>
                                    </p:cTn>
                                  </p:par>
                                  <p:par>
                                    <p:cTn id="54" presetID="35" presetClass="emph" presetSubtype="0" repeatCount="2000" fill="hold" nodeType="withEffect">
                                      <p:stCondLst>
                                        <p:cond delay="2250"/>
                                      </p:stCondLst>
                                      <p:childTnLst>
                                        <p:anim calcmode="discrete" valueType="str">
                                          <p:cBhvr>
                                            <p:cTn id="55" dur="250" fill="hold"/>
                                            <p:tgtEl>
                                              <p:spTgt spid="7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E87071">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E87071">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E87071"/>
                </a:solidFill>
                <a:latin typeface="微软雅黑" panose="020B0503020204020204" pitchFamily="34" charset="-122"/>
                <a:ea typeface="微软雅黑" panose="020B0503020204020204" pitchFamily="34" charset="-122"/>
              </a:rPr>
              <a:t>单击添加标题</a:t>
            </a:r>
            <a:endParaRPr lang="en-US" altLang="zh-CN" sz="1500" b="1" dirty="0">
              <a:solidFill>
                <a:srgbClr val="E87071"/>
              </a:solidFill>
              <a:latin typeface="微软雅黑" panose="020B0503020204020204" pitchFamily="34" charset="-122"/>
              <a:ea typeface="微软雅黑" panose="020B0503020204020204" pitchFamily="34" charset="-122"/>
            </a:endParaRPr>
          </a:p>
        </p:txBody>
      </p:sp>
      <p:sp>
        <p:nvSpPr>
          <p:cNvPr id="14" name="任意多边形 13"/>
          <p:cNvSpPr/>
          <p:nvPr/>
        </p:nvSpPr>
        <p:spPr>
          <a:xfrm>
            <a:off x="1964532" y="1654968"/>
            <a:ext cx="3866674" cy="3085624"/>
          </a:xfrm>
          <a:custGeom>
            <a:avLst/>
            <a:gdLst>
              <a:gd name="connsiteX0" fmla="*/ 0 w 5283200"/>
              <a:gd name="connsiteY0" fmla="*/ 444500 h 4394200"/>
              <a:gd name="connsiteX1" fmla="*/ 0 w 5283200"/>
              <a:gd name="connsiteY1" fmla="*/ 0 h 4394200"/>
              <a:gd name="connsiteX2" fmla="*/ 2095500 w 5283200"/>
              <a:gd name="connsiteY2" fmla="*/ 0 h 4394200"/>
              <a:gd name="connsiteX3" fmla="*/ 2095500 w 5283200"/>
              <a:gd name="connsiteY3" fmla="*/ 914400 h 4394200"/>
              <a:gd name="connsiteX4" fmla="*/ 3162300 w 5283200"/>
              <a:gd name="connsiteY4" fmla="*/ 914400 h 4394200"/>
              <a:gd name="connsiteX5" fmla="*/ 3162300 w 5283200"/>
              <a:gd name="connsiteY5" fmla="*/ 1968500 h 4394200"/>
              <a:gd name="connsiteX6" fmla="*/ 4165600 w 5283200"/>
              <a:gd name="connsiteY6" fmla="*/ 1968500 h 4394200"/>
              <a:gd name="connsiteX7" fmla="*/ 4165600 w 5283200"/>
              <a:gd name="connsiteY7" fmla="*/ 3238500 h 4394200"/>
              <a:gd name="connsiteX8" fmla="*/ 5283200 w 5283200"/>
              <a:gd name="connsiteY8" fmla="*/ 3238500 h 4394200"/>
              <a:gd name="connsiteX9" fmla="*/ 5283200 w 5283200"/>
              <a:gd name="connsiteY9" fmla="*/ 4394200 h 4394200"/>
              <a:gd name="connsiteX0" fmla="*/ 0 w 5283200"/>
              <a:gd name="connsiteY0" fmla="*/ 444500 h 4394200"/>
              <a:gd name="connsiteX1" fmla="*/ 0 w 5283200"/>
              <a:gd name="connsiteY1" fmla="*/ 0 h 4394200"/>
              <a:gd name="connsiteX2" fmla="*/ 2095500 w 5283200"/>
              <a:gd name="connsiteY2" fmla="*/ 0 h 4394200"/>
              <a:gd name="connsiteX3" fmla="*/ 2095500 w 5283200"/>
              <a:gd name="connsiteY3" fmla="*/ 914400 h 4394200"/>
              <a:gd name="connsiteX4" fmla="*/ 3162300 w 5283200"/>
              <a:gd name="connsiteY4" fmla="*/ 914400 h 4394200"/>
              <a:gd name="connsiteX5" fmla="*/ 3162300 w 5283200"/>
              <a:gd name="connsiteY5" fmla="*/ 1968500 h 4394200"/>
              <a:gd name="connsiteX6" fmla="*/ 4165600 w 5283200"/>
              <a:gd name="connsiteY6" fmla="*/ 1968500 h 4394200"/>
              <a:gd name="connsiteX7" fmla="*/ 4165600 w 5283200"/>
              <a:gd name="connsiteY7" fmla="*/ 3238500 h 4394200"/>
              <a:gd name="connsiteX8" fmla="*/ 5153660 w 5283200"/>
              <a:gd name="connsiteY8" fmla="*/ 3238500 h 4394200"/>
              <a:gd name="connsiteX9" fmla="*/ 5283200 w 5283200"/>
              <a:gd name="connsiteY9" fmla="*/ 4394200 h 4394200"/>
              <a:gd name="connsiteX0" fmla="*/ 0 w 5168900"/>
              <a:gd name="connsiteY0" fmla="*/ 444500 h 4394200"/>
              <a:gd name="connsiteX1" fmla="*/ 0 w 5168900"/>
              <a:gd name="connsiteY1" fmla="*/ 0 h 4394200"/>
              <a:gd name="connsiteX2" fmla="*/ 2095500 w 5168900"/>
              <a:gd name="connsiteY2" fmla="*/ 0 h 4394200"/>
              <a:gd name="connsiteX3" fmla="*/ 2095500 w 5168900"/>
              <a:gd name="connsiteY3" fmla="*/ 914400 h 4394200"/>
              <a:gd name="connsiteX4" fmla="*/ 3162300 w 5168900"/>
              <a:gd name="connsiteY4" fmla="*/ 914400 h 4394200"/>
              <a:gd name="connsiteX5" fmla="*/ 3162300 w 5168900"/>
              <a:gd name="connsiteY5" fmla="*/ 1968500 h 4394200"/>
              <a:gd name="connsiteX6" fmla="*/ 4165600 w 5168900"/>
              <a:gd name="connsiteY6" fmla="*/ 1968500 h 4394200"/>
              <a:gd name="connsiteX7" fmla="*/ 4165600 w 5168900"/>
              <a:gd name="connsiteY7" fmla="*/ 3238500 h 4394200"/>
              <a:gd name="connsiteX8" fmla="*/ 5153660 w 5168900"/>
              <a:gd name="connsiteY8" fmla="*/ 3238500 h 4394200"/>
              <a:gd name="connsiteX9" fmla="*/ 5168900 w 5168900"/>
              <a:gd name="connsiteY9" fmla="*/ 4394200 h 4394200"/>
              <a:gd name="connsiteX0" fmla="*/ 0 w 5153660"/>
              <a:gd name="connsiteY0" fmla="*/ 444500 h 4333240"/>
              <a:gd name="connsiteX1" fmla="*/ 0 w 5153660"/>
              <a:gd name="connsiteY1" fmla="*/ 0 h 4333240"/>
              <a:gd name="connsiteX2" fmla="*/ 2095500 w 5153660"/>
              <a:gd name="connsiteY2" fmla="*/ 0 h 4333240"/>
              <a:gd name="connsiteX3" fmla="*/ 2095500 w 5153660"/>
              <a:gd name="connsiteY3" fmla="*/ 914400 h 4333240"/>
              <a:gd name="connsiteX4" fmla="*/ 3162300 w 5153660"/>
              <a:gd name="connsiteY4" fmla="*/ 914400 h 4333240"/>
              <a:gd name="connsiteX5" fmla="*/ 3162300 w 5153660"/>
              <a:gd name="connsiteY5" fmla="*/ 1968500 h 4333240"/>
              <a:gd name="connsiteX6" fmla="*/ 4165600 w 5153660"/>
              <a:gd name="connsiteY6" fmla="*/ 1968500 h 4333240"/>
              <a:gd name="connsiteX7" fmla="*/ 4165600 w 5153660"/>
              <a:gd name="connsiteY7" fmla="*/ 3238500 h 4333240"/>
              <a:gd name="connsiteX8" fmla="*/ 5153660 w 5153660"/>
              <a:gd name="connsiteY8" fmla="*/ 3238500 h 4333240"/>
              <a:gd name="connsiteX9" fmla="*/ 5146040 w 5153660"/>
              <a:gd name="connsiteY9" fmla="*/ 4333240 h 4333240"/>
              <a:gd name="connsiteX0" fmla="*/ 0 w 5153660"/>
              <a:gd name="connsiteY0" fmla="*/ 444500 h 4333240"/>
              <a:gd name="connsiteX1" fmla="*/ 0 w 5153660"/>
              <a:gd name="connsiteY1" fmla="*/ 0 h 4333240"/>
              <a:gd name="connsiteX2" fmla="*/ 2095500 w 5153660"/>
              <a:gd name="connsiteY2" fmla="*/ 0 h 4333240"/>
              <a:gd name="connsiteX3" fmla="*/ 2095500 w 5153660"/>
              <a:gd name="connsiteY3" fmla="*/ 914400 h 4333240"/>
              <a:gd name="connsiteX4" fmla="*/ 3162300 w 5153660"/>
              <a:gd name="connsiteY4" fmla="*/ 914400 h 4333240"/>
              <a:gd name="connsiteX5" fmla="*/ 3162300 w 5153660"/>
              <a:gd name="connsiteY5" fmla="*/ 1968500 h 4333240"/>
              <a:gd name="connsiteX6" fmla="*/ 4165600 w 5153660"/>
              <a:gd name="connsiteY6" fmla="*/ 1968500 h 4333240"/>
              <a:gd name="connsiteX7" fmla="*/ 4175125 w 5153660"/>
              <a:gd name="connsiteY7" fmla="*/ 2971800 h 4333240"/>
              <a:gd name="connsiteX8" fmla="*/ 5153660 w 5153660"/>
              <a:gd name="connsiteY8" fmla="*/ 3238500 h 4333240"/>
              <a:gd name="connsiteX9" fmla="*/ 5146040 w 5153660"/>
              <a:gd name="connsiteY9" fmla="*/ 4333240 h 4333240"/>
              <a:gd name="connsiteX0" fmla="*/ 0 w 5163185"/>
              <a:gd name="connsiteY0" fmla="*/ 444500 h 4333240"/>
              <a:gd name="connsiteX1" fmla="*/ 0 w 5163185"/>
              <a:gd name="connsiteY1" fmla="*/ 0 h 4333240"/>
              <a:gd name="connsiteX2" fmla="*/ 2095500 w 5163185"/>
              <a:gd name="connsiteY2" fmla="*/ 0 h 4333240"/>
              <a:gd name="connsiteX3" fmla="*/ 2095500 w 5163185"/>
              <a:gd name="connsiteY3" fmla="*/ 914400 h 4333240"/>
              <a:gd name="connsiteX4" fmla="*/ 3162300 w 5163185"/>
              <a:gd name="connsiteY4" fmla="*/ 914400 h 4333240"/>
              <a:gd name="connsiteX5" fmla="*/ 3162300 w 5163185"/>
              <a:gd name="connsiteY5" fmla="*/ 1968500 h 4333240"/>
              <a:gd name="connsiteX6" fmla="*/ 4165600 w 5163185"/>
              <a:gd name="connsiteY6" fmla="*/ 1968500 h 4333240"/>
              <a:gd name="connsiteX7" fmla="*/ 4175125 w 5163185"/>
              <a:gd name="connsiteY7" fmla="*/ 2971800 h 4333240"/>
              <a:gd name="connsiteX8" fmla="*/ 5163185 w 5163185"/>
              <a:gd name="connsiteY8" fmla="*/ 2981325 h 4333240"/>
              <a:gd name="connsiteX9" fmla="*/ 5146040 w 5163185"/>
              <a:gd name="connsiteY9" fmla="*/ 4333240 h 4333240"/>
              <a:gd name="connsiteX0" fmla="*/ 0 w 5153660"/>
              <a:gd name="connsiteY0" fmla="*/ 444500 h 4333240"/>
              <a:gd name="connsiteX1" fmla="*/ 0 w 5153660"/>
              <a:gd name="connsiteY1" fmla="*/ 0 h 4333240"/>
              <a:gd name="connsiteX2" fmla="*/ 2095500 w 5153660"/>
              <a:gd name="connsiteY2" fmla="*/ 0 h 4333240"/>
              <a:gd name="connsiteX3" fmla="*/ 2095500 w 5153660"/>
              <a:gd name="connsiteY3" fmla="*/ 914400 h 4333240"/>
              <a:gd name="connsiteX4" fmla="*/ 3162300 w 5153660"/>
              <a:gd name="connsiteY4" fmla="*/ 914400 h 4333240"/>
              <a:gd name="connsiteX5" fmla="*/ 3162300 w 5153660"/>
              <a:gd name="connsiteY5" fmla="*/ 1968500 h 4333240"/>
              <a:gd name="connsiteX6" fmla="*/ 4165600 w 5153660"/>
              <a:gd name="connsiteY6" fmla="*/ 1968500 h 4333240"/>
              <a:gd name="connsiteX7" fmla="*/ 4175125 w 5153660"/>
              <a:gd name="connsiteY7" fmla="*/ 2971800 h 4333240"/>
              <a:gd name="connsiteX8" fmla="*/ 5153660 w 5153660"/>
              <a:gd name="connsiteY8" fmla="*/ 2990850 h 4333240"/>
              <a:gd name="connsiteX9" fmla="*/ 5146040 w 5153660"/>
              <a:gd name="connsiteY9" fmla="*/ 4333240 h 4333240"/>
              <a:gd name="connsiteX0" fmla="*/ 0 w 5146040"/>
              <a:gd name="connsiteY0" fmla="*/ 444500 h 4333240"/>
              <a:gd name="connsiteX1" fmla="*/ 0 w 5146040"/>
              <a:gd name="connsiteY1" fmla="*/ 0 h 4333240"/>
              <a:gd name="connsiteX2" fmla="*/ 2095500 w 5146040"/>
              <a:gd name="connsiteY2" fmla="*/ 0 h 4333240"/>
              <a:gd name="connsiteX3" fmla="*/ 2095500 w 5146040"/>
              <a:gd name="connsiteY3" fmla="*/ 914400 h 4333240"/>
              <a:gd name="connsiteX4" fmla="*/ 3162300 w 5146040"/>
              <a:gd name="connsiteY4" fmla="*/ 914400 h 4333240"/>
              <a:gd name="connsiteX5" fmla="*/ 3162300 w 5146040"/>
              <a:gd name="connsiteY5" fmla="*/ 1968500 h 4333240"/>
              <a:gd name="connsiteX6" fmla="*/ 4165600 w 5146040"/>
              <a:gd name="connsiteY6" fmla="*/ 1968500 h 4333240"/>
              <a:gd name="connsiteX7" fmla="*/ 4175125 w 5146040"/>
              <a:gd name="connsiteY7" fmla="*/ 2971800 h 4333240"/>
              <a:gd name="connsiteX8" fmla="*/ 5144135 w 5146040"/>
              <a:gd name="connsiteY8" fmla="*/ 2981325 h 4333240"/>
              <a:gd name="connsiteX9" fmla="*/ 5146040 w 5146040"/>
              <a:gd name="connsiteY9" fmla="*/ 4333240 h 4333240"/>
              <a:gd name="connsiteX0" fmla="*/ 0 w 5146040"/>
              <a:gd name="connsiteY0" fmla="*/ 444500 h 4333240"/>
              <a:gd name="connsiteX1" fmla="*/ 0 w 5146040"/>
              <a:gd name="connsiteY1" fmla="*/ 0 h 4333240"/>
              <a:gd name="connsiteX2" fmla="*/ 2095500 w 5146040"/>
              <a:gd name="connsiteY2" fmla="*/ 0 h 4333240"/>
              <a:gd name="connsiteX3" fmla="*/ 2095500 w 5146040"/>
              <a:gd name="connsiteY3" fmla="*/ 914400 h 4333240"/>
              <a:gd name="connsiteX4" fmla="*/ 3162300 w 5146040"/>
              <a:gd name="connsiteY4" fmla="*/ 914400 h 4333240"/>
              <a:gd name="connsiteX5" fmla="*/ 3162300 w 5146040"/>
              <a:gd name="connsiteY5" fmla="*/ 1968500 h 4333240"/>
              <a:gd name="connsiteX6" fmla="*/ 4165600 w 5146040"/>
              <a:gd name="connsiteY6" fmla="*/ 1968500 h 4333240"/>
              <a:gd name="connsiteX7" fmla="*/ 4175125 w 5146040"/>
              <a:gd name="connsiteY7" fmla="*/ 3057525 h 4333240"/>
              <a:gd name="connsiteX8" fmla="*/ 5144135 w 5146040"/>
              <a:gd name="connsiteY8" fmla="*/ 2981325 h 4333240"/>
              <a:gd name="connsiteX9" fmla="*/ 5146040 w 5146040"/>
              <a:gd name="connsiteY9" fmla="*/ 4333240 h 4333240"/>
              <a:gd name="connsiteX0" fmla="*/ 0 w 5146040"/>
              <a:gd name="connsiteY0" fmla="*/ 444500 h 4333240"/>
              <a:gd name="connsiteX1" fmla="*/ 0 w 5146040"/>
              <a:gd name="connsiteY1" fmla="*/ 0 h 4333240"/>
              <a:gd name="connsiteX2" fmla="*/ 2095500 w 5146040"/>
              <a:gd name="connsiteY2" fmla="*/ 0 h 4333240"/>
              <a:gd name="connsiteX3" fmla="*/ 2095500 w 5146040"/>
              <a:gd name="connsiteY3" fmla="*/ 914400 h 4333240"/>
              <a:gd name="connsiteX4" fmla="*/ 3162300 w 5146040"/>
              <a:gd name="connsiteY4" fmla="*/ 914400 h 4333240"/>
              <a:gd name="connsiteX5" fmla="*/ 3162300 w 5146040"/>
              <a:gd name="connsiteY5" fmla="*/ 1968500 h 4333240"/>
              <a:gd name="connsiteX6" fmla="*/ 4165600 w 5146040"/>
              <a:gd name="connsiteY6" fmla="*/ 1968500 h 4333240"/>
              <a:gd name="connsiteX7" fmla="*/ 4175125 w 5146040"/>
              <a:gd name="connsiteY7" fmla="*/ 3057525 h 4333240"/>
              <a:gd name="connsiteX8" fmla="*/ 5144135 w 5146040"/>
              <a:gd name="connsiteY8" fmla="*/ 3038475 h 4333240"/>
              <a:gd name="connsiteX9" fmla="*/ 5146040 w 5146040"/>
              <a:gd name="connsiteY9" fmla="*/ 4333240 h 4333240"/>
              <a:gd name="connsiteX0" fmla="*/ 0 w 5146040"/>
              <a:gd name="connsiteY0" fmla="*/ 444500 h 4333240"/>
              <a:gd name="connsiteX1" fmla="*/ 0 w 5146040"/>
              <a:gd name="connsiteY1" fmla="*/ 0 h 4333240"/>
              <a:gd name="connsiteX2" fmla="*/ 2095500 w 5146040"/>
              <a:gd name="connsiteY2" fmla="*/ 0 h 4333240"/>
              <a:gd name="connsiteX3" fmla="*/ 2095500 w 5146040"/>
              <a:gd name="connsiteY3" fmla="*/ 914400 h 4333240"/>
              <a:gd name="connsiteX4" fmla="*/ 3162300 w 5146040"/>
              <a:gd name="connsiteY4" fmla="*/ 914400 h 4333240"/>
              <a:gd name="connsiteX5" fmla="*/ 3162300 w 5146040"/>
              <a:gd name="connsiteY5" fmla="*/ 1968500 h 4333240"/>
              <a:gd name="connsiteX6" fmla="*/ 4165600 w 5146040"/>
              <a:gd name="connsiteY6" fmla="*/ 1968500 h 4333240"/>
              <a:gd name="connsiteX7" fmla="*/ 4175125 w 5146040"/>
              <a:gd name="connsiteY7" fmla="*/ 3028950 h 4333240"/>
              <a:gd name="connsiteX8" fmla="*/ 5144135 w 5146040"/>
              <a:gd name="connsiteY8" fmla="*/ 3038475 h 4333240"/>
              <a:gd name="connsiteX9" fmla="*/ 5146040 w 5146040"/>
              <a:gd name="connsiteY9" fmla="*/ 4333240 h 4333240"/>
              <a:gd name="connsiteX0" fmla="*/ 0 w 5146040"/>
              <a:gd name="connsiteY0" fmla="*/ 444500 h 4333240"/>
              <a:gd name="connsiteX1" fmla="*/ 0 w 5146040"/>
              <a:gd name="connsiteY1" fmla="*/ 0 h 4333240"/>
              <a:gd name="connsiteX2" fmla="*/ 2095500 w 5146040"/>
              <a:gd name="connsiteY2" fmla="*/ 0 h 4333240"/>
              <a:gd name="connsiteX3" fmla="*/ 2095500 w 5146040"/>
              <a:gd name="connsiteY3" fmla="*/ 914400 h 4333240"/>
              <a:gd name="connsiteX4" fmla="*/ 3162300 w 5146040"/>
              <a:gd name="connsiteY4" fmla="*/ 914400 h 4333240"/>
              <a:gd name="connsiteX5" fmla="*/ 3162300 w 5146040"/>
              <a:gd name="connsiteY5" fmla="*/ 1968500 h 4333240"/>
              <a:gd name="connsiteX6" fmla="*/ 4165600 w 5146040"/>
              <a:gd name="connsiteY6" fmla="*/ 1968500 h 4333240"/>
              <a:gd name="connsiteX7" fmla="*/ 4175125 w 5146040"/>
              <a:gd name="connsiteY7" fmla="*/ 3028950 h 4333240"/>
              <a:gd name="connsiteX8" fmla="*/ 5144135 w 5146040"/>
              <a:gd name="connsiteY8" fmla="*/ 3019425 h 4333240"/>
              <a:gd name="connsiteX9" fmla="*/ 5146040 w 5146040"/>
              <a:gd name="connsiteY9" fmla="*/ 4333240 h 4333240"/>
              <a:gd name="connsiteX0" fmla="*/ 0 w 5155565"/>
              <a:gd name="connsiteY0" fmla="*/ 444500 h 4114165"/>
              <a:gd name="connsiteX1" fmla="*/ 0 w 5155565"/>
              <a:gd name="connsiteY1" fmla="*/ 0 h 4114165"/>
              <a:gd name="connsiteX2" fmla="*/ 2095500 w 5155565"/>
              <a:gd name="connsiteY2" fmla="*/ 0 h 4114165"/>
              <a:gd name="connsiteX3" fmla="*/ 2095500 w 5155565"/>
              <a:gd name="connsiteY3" fmla="*/ 914400 h 4114165"/>
              <a:gd name="connsiteX4" fmla="*/ 3162300 w 5155565"/>
              <a:gd name="connsiteY4" fmla="*/ 914400 h 4114165"/>
              <a:gd name="connsiteX5" fmla="*/ 3162300 w 5155565"/>
              <a:gd name="connsiteY5" fmla="*/ 1968500 h 4114165"/>
              <a:gd name="connsiteX6" fmla="*/ 4165600 w 5155565"/>
              <a:gd name="connsiteY6" fmla="*/ 1968500 h 4114165"/>
              <a:gd name="connsiteX7" fmla="*/ 4175125 w 5155565"/>
              <a:gd name="connsiteY7" fmla="*/ 3028950 h 4114165"/>
              <a:gd name="connsiteX8" fmla="*/ 5144135 w 5155565"/>
              <a:gd name="connsiteY8" fmla="*/ 3019425 h 4114165"/>
              <a:gd name="connsiteX9" fmla="*/ 5155565 w 5155565"/>
              <a:gd name="connsiteY9" fmla="*/ 4114165 h 4114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55565" h="4114165">
                <a:moveTo>
                  <a:pt x="0" y="444500"/>
                </a:moveTo>
                <a:lnTo>
                  <a:pt x="0" y="0"/>
                </a:lnTo>
                <a:lnTo>
                  <a:pt x="2095500" y="0"/>
                </a:lnTo>
                <a:lnTo>
                  <a:pt x="2095500" y="914400"/>
                </a:lnTo>
                <a:lnTo>
                  <a:pt x="3162300" y="914400"/>
                </a:lnTo>
                <a:lnTo>
                  <a:pt x="3162300" y="1968500"/>
                </a:lnTo>
                <a:lnTo>
                  <a:pt x="4165600" y="1968500"/>
                </a:lnTo>
                <a:lnTo>
                  <a:pt x="4175125" y="3028950"/>
                </a:lnTo>
                <a:lnTo>
                  <a:pt x="5144135" y="3019425"/>
                </a:lnTo>
                <a:lnTo>
                  <a:pt x="5155565" y="4114165"/>
                </a:lnTo>
              </a:path>
            </a:pathLst>
          </a:custGeom>
          <a:noFill/>
          <a:ln w="317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5" name="Group 18"/>
          <p:cNvGrpSpPr>
            <a:grpSpLocks noChangeAspect="1"/>
          </p:cNvGrpSpPr>
          <p:nvPr/>
        </p:nvGrpSpPr>
        <p:grpSpPr bwMode="auto">
          <a:xfrm>
            <a:off x="4386731" y="1109022"/>
            <a:ext cx="345851" cy="203386"/>
            <a:chOff x="5315" y="1433"/>
            <a:chExt cx="2197" cy="1292"/>
          </a:xfrm>
          <a:solidFill>
            <a:srgbClr val="FFB850"/>
          </a:solidFill>
        </p:grpSpPr>
        <p:sp>
          <p:nvSpPr>
            <p:cNvPr id="16"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 name="Group 38"/>
          <p:cNvGrpSpPr>
            <a:grpSpLocks noChangeAspect="1"/>
          </p:cNvGrpSpPr>
          <p:nvPr/>
        </p:nvGrpSpPr>
        <p:grpSpPr bwMode="auto">
          <a:xfrm>
            <a:off x="5888769" y="2644562"/>
            <a:ext cx="300658" cy="248408"/>
            <a:chOff x="3136" y="1579"/>
            <a:chExt cx="1404" cy="1160"/>
          </a:xfrm>
          <a:solidFill>
            <a:srgbClr val="E87071"/>
          </a:solidFill>
        </p:grpSpPr>
        <p:sp>
          <p:nvSpPr>
            <p:cNvPr id="34"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8" name="组合 67"/>
          <p:cNvGrpSpPr/>
          <p:nvPr/>
        </p:nvGrpSpPr>
        <p:grpSpPr>
          <a:xfrm>
            <a:off x="965500" y="1908535"/>
            <a:ext cx="1938338" cy="2948090"/>
            <a:chOff x="2174876" y="1666417"/>
            <a:chExt cx="2584450" cy="3930786"/>
          </a:xfrm>
        </p:grpSpPr>
        <p:grpSp>
          <p:nvGrpSpPr>
            <p:cNvPr id="69" name="组合 68"/>
            <p:cNvGrpSpPr/>
            <p:nvPr/>
          </p:nvGrpSpPr>
          <p:grpSpPr>
            <a:xfrm>
              <a:off x="2174876" y="1666417"/>
              <a:ext cx="2584450" cy="3930786"/>
              <a:chOff x="2174876" y="1390651"/>
              <a:chExt cx="2584450" cy="3930786"/>
            </a:xfrm>
          </p:grpSpPr>
          <p:sp>
            <p:nvSpPr>
              <p:cNvPr id="81" name="Freeform 121"/>
              <p:cNvSpPr>
                <a:spLocks noEditPoints="1"/>
              </p:cNvSpPr>
              <p:nvPr/>
            </p:nvSpPr>
            <p:spPr bwMode="auto">
              <a:xfrm>
                <a:off x="2174876" y="1390651"/>
                <a:ext cx="2584450" cy="3135313"/>
              </a:xfrm>
              <a:custGeom>
                <a:avLst/>
                <a:gdLst>
                  <a:gd name="T0" fmla="*/ 880 w 2160"/>
                  <a:gd name="T1" fmla="*/ 2621 h 2621"/>
                  <a:gd name="T2" fmla="*/ 689 w 2160"/>
                  <a:gd name="T3" fmla="*/ 2482 h 2621"/>
                  <a:gd name="T4" fmla="*/ 692 w 2160"/>
                  <a:gd name="T5" fmla="*/ 2442 h 2621"/>
                  <a:gd name="T6" fmla="*/ 677 w 2160"/>
                  <a:gd name="T7" fmla="*/ 2401 h 2621"/>
                  <a:gd name="T8" fmla="*/ 436 w 2160"/>
                  <a:gd name="T9" fmla="*/ 2014 h 2621"/>
                  <a:gd name="T10" fmla="*/ 246 w 2160"/>
                  <a:gd name="T11" fmla="*/ 1813 h 2621"/>
                  <a:gd name="T12" fmla="*/ 3 w 2160"/>
                  <a:gd name="T13" fmla="*/ 1196 h 2621"/>
                  <a:gd name="T14" fmla="*/ 6 w 2160"/>
                  <a:gd name="T15" fmla="*/ 1035 h 2621"/>
                  <a:gd name="T16" fmla="*/ 338 w 2160"/>
                  <a:gd name="T17" fmla="*/ 303 h 2621"/>
                  <a:gd name="T18" fmla="*/ 1822 w 2160"/>
                  <a:gd name="T19" fmla="*/ 303 h 2621"/>
                  <a:gd name="T20" fmla="*/ 2155 w 2160"/>
                  <a:gd name="T21" fmla="*/ 1035 h 2621"/>
                  <a:gd name="T22" fmla="*/ 2157 w 2160"/>
                  <a:gd name="T23" fmla="*/ 1196 h 2621"/>
                  <a:gd name="T24" fmla="*/ 1914 w 2160"/>
                  <a:gd name="T25" fmla="*/ 1813 h 2621"/>
                  <a:gd name="T26" fmla="*/ 1724 w 2160"/>
                  <a:gd name="T27" fmla="*/ 2014 h 2621"/>
                  <a:gd name="T28" fmla="*/ 1483 w 2160"/>
                  <a:gd name="T29" fmla="*/ 2401 h 2621"/>
                  <a:gd name="T30" fmla="*/ 1469 w 2160"/>
                  <a:gd name="T31" fmla="*/ 2442 h 2621"/>
                  <a:gd name="T32" fmla="*/ 1472 w 2160"/>
                  <a:gd name="T33" fmla="*/ 2482 h 2621"/>
                  <a:gd name="T34" fmla="*/ 1280 w 2160"/>
                  <a:gd name="T35" fmla="*/ 2621 h 2621"/>
                  <a:gd name="T36" fmla="*/ 1280 w 2160"/>
                  <a:gd name="T37" fmla="*/ 2466 h 2621"/>
                  <a:gd name="T38" fmla="*/ 1332 w 2160"/>
                  <a:gd name="T39" fmla="*/ 2364 h 2621"/>
                  <a:gd name="T40" fmla="*/ 1455 w 2160"/>
                  <a:gd name="T41" fmla="*/ 2088 h 2621"/>
                  <a:gd name="T42" fmla="*/ 1670 w 2160"/>
                  <a:gd name="T43" fmla="*/ 1852 h 2621"/>
                  <a:gd name="T44" fmla="*/ 1981 w 2160"/>
                  <a:gd name="T45" fmla="*/ 1319 h 2621"/>
                  <a:gd name="T46" fmla="*/ 2003 w 2160"/>
                  <a:gd name="T47" fmla="*/ 1183 h 2621"/>
                  <a:gd name="T48" fmla="*/ 2000 w 2160"/>
                  <a:gd name="T49" fmla="*/ 1046 h 2621"/>
                  <a:gd name="T50" fmla="*/ 161 w 2160"/>
                  <a:gd name="T51" fmla="*/ 1046 h 2621"/>
                  <a:gd name="T52" fmla="*/ 156 w 2160"/>
                  <a:gd name="T53" fmla="*/ 1127 h 2621"/>
                  <a:gd name="T54" fmla="*/ 179 w 2160"/>
                  <a:gd name="T55" fmla="*/ 1316 h 2621"/>
                  <a:gd name="T56" fmla="*/ 367 w 2160"/>
                  <a:gd name="T57" fmla="*/ 1716 h 2621"/>
                  <a:gd name="T58" fmla="*/ 542 w 2160"/>
                  <a:gd name="T59" fmla="*/ 1901 h 2621"/>
                  <a:gd name="T60" fmla="*/ 824 w 2160"/>
                  <a:gd name="T61" fmla="*/ 2350 h 2621"/>
                  <a:gd name="T62" fmla="*/ 843 w 2160"/>
                  <a:gd name="T63" fmla="*/ 2411 h 2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 h="2621">
                    <a:moveTo>
                      <a:pt x="1280" y="2621"/>
                    </a:moveTo>
                    <a:cubicBezTo>
                      <a:pt x="880" y="2621"/>
                      <a:pt x="880" y="2621"/>
                      <a:pt x="880" y="2621"/>
                    </a:cubicBezTo>
                    <a:cubicBezTo>
                      <a:pt x="847" y="2621"/>
                      <a:pt x="808" y="2619"/>
                      <a:pt x="771" y="2602"/>
                    </a:cubicBezTo>
                    <a:cubicBezTo>
                      <a:pt x="720" y="2578"/>
                      <a:pt x="690" y="2533"/>
                      <a:pt x="689" y="2482"/>
                    </a:cubicBezTo>
                    <a:cubicBezTo>
                      <a:pt x="688" y="2469"/>
                      <a:pt x="690" y="2458"/>
                      <a:pt x="691" y="2450"/>
                    </a:cubicBezTo>
                    <a:cubicBezTo>
                      <a:pt x="691" y="2447"/>
                      <a:pt x="692" y="2444"/>
                      <a:pt x="692" y="2442"/>
                    </a:cubicBezTo>
                    <a:cubicBezTo>
                      <a:pt x="690" y="2436"/>
                      <a:pt x="687" y="2427"/>
                      <a:pt x="684" y="2419"/>
                    </a:cubicBezTo>
                    <a:cubicBezTo>
                      <a:pt x="682" y="2413"/>
                      <a:pt x="679" y="2407"/>
                      <a:pt x="677" y="2401"/>
                    </a:cubicBezTo>
                    <a:cubicBezTo>
                      <a:pt x="646" y="2309"/>
                      <a:pt x="611" y="2233"/>
                      <a:pt x="572" y="2168"/>
                    </a:cubicBezTo>
                    <a:cubicBezTo>
                      <a:pt x="536" y="2107"/>
                      <a:pt x="490" y="2064"/>
                      <a:pt x="436" y="2014"/>
                    </a:cubicBezTo>
                    <a:cubicBezTo>
                      <a:pt x="418" y="1997"/>
                      <a:pt x="400" y="1980"/>
                      <a:pt x="382" y="1962"/>
                    </a:cubicBezTo>
                    <a:cubicBezTo>
                      <a:pt x="328" y="1909"/>
                      <a:pt x="284" y="1860"/>
                      <a:pt x="246" y="1813"/>
                    </a:cubicBezTo>
                    <a:cubicBezTo>
                      <a:pt x="134" y="1674"/>
                      <a:pt x="60" y="1518"/>
                      <a:pt x="28" y="1349"/>
                    </a:cubicBezTo>
                    <a:cubicBezTo>
                      <a:pt x="16" y="1299"/>
                      <a:pt x="8" y="1247"/>
                      <a:pt x="3" y="1196"/>
                    </a:cubicBezTo>
                    <a:cubicBezTo>
                      <a:pt x="3" y="1193"/>
                      <a:pt x="3" y="1193"/>
                      <a:pt x="3" y="1193"/>
                    </a:cubicBezTo>
                    <a:cubicBezTo>
                      <a:pt x="0" y="1138"/>
                      <a:pt x="1" y="1085"/>
                      <a:pt x="6" y="1035"/>
                    </a:cubicBezTo>
                    <a:cubicBezTo>
                      <a:pt x="7" y="1025"/>
                      <a:pt x="7" y="1025"/>
                      <a:pt x="7" y="1025"/>
                    </a:cubicBezTo>
                    <a:cubicBezTo>
                      <a:pt x="24" y="750"/>
                      <a:pt x="141" y="494"/>
                      <a:pt x="338" y="303"/>
                    </a:cubicBezTo>
                    <a:cubicBezTo>
                      <a:pt x="539" y="107"/>
                      <a:pt x="803" y="0"/>
                      <a:pt x="1080" y="0"/>
                    </a:cubicBezTo>
                    <a:cubicBezTo>
                      <a:pt x="1358" y="0"/>
                      <a:pt x="1621" y="107"/>
                      <a:pt x="1822" y="303"/>
                    </a:cubicBezTo>
                    <a:cubicBezTo>
                      <a:pt x="2020" y="494"/>
                      <a:pt x="2137" y="751"/>
                      <a:pt x="2154" y="1027"/>
                    </a:cubicBezTo>
                    <a:cubicBezTo>
                      <a:pt x="2155" y="1035"/>
                      <a:pt x="2155" y="1035"/>
                      <a:pt x="2155" y="1035"/>
                    </a:cubicBezTo>
                    <a:cubicBezTo>
                      <a:pt x="2159" y="1085"/>
                      <a:pt x="2160" y="1138"/>
                      <a:pt x="2158" y="1193"/>
                    </a:cubicBezTo>
                    <a:cubicBezTo>
                      <a:pt x="2157" y="1196"/>
                      <a:pt x="2157" y="1196"/>
                      <a:pt x="2157" y="1196"/>
                    </a:cubicBezTo>
                    <a:cubicBezTo>
                      <a:pt x="2153" y="1247"/>
                      <a:pt x="2144" y="1299"/>
                      <a:pt x="2133" y="1349"/>
                    </a:cubicBezTo>
                    <a:cubicBezTo>
                      <a:pt x="2100" y="1518"/>
                      <a:pt x="2027" y="1674"/>
                      <a:pt x="1914" y="1813"/>
                    </a:cubicBezTo>
                    <a:cubicBezTo>
                      <a:pt x="1877" y="1860"/>
                      <a:pt x="1832" y="1909"/>
                      <a:pt x="1779" y="1962"/>
                    </a:cubicBezTo>
                    <a:cubicBezTo>
                      <a:pt x="1760" y="1980"/>
                      <a:pt x="1742" y="1997"/>
                      <a:pt x="1724" y="2014"/>
                    </a:cubicBezTo>
                    <a:cubicBezTo>
                      <a:pt x="1670" y="2064"/>
                      <a:pt x="1624" y="2107"/>
                      <a:pt x="1588" y="2168"/>
                    </a:cubicBezTo>
                    <a:cubicBezTo>
                      <a:pt x="1549" y="2233"/>
                      <a:pt x="1515" y="2309"/>
                      <a:pt x="1483" y="2401"/>
                    </a:cubicBezTo>
                    <a:cubicBezTo>
                      <a:pt x="1481" y="2407"/>
                      <a:pt x="1479" y="2413"/>
                      <a:pt x="1476" y="2419"/>
                    </a:cubicBezTo>
                    <a:cubicBezTo>
                      <a:pt x="1473" y="2427"/>
                      <a:pt x="1470" y="2436"/>
                      <a:pt x="1469" y="2442"/>
                    </a:cubicBezTo>
                    <a:cubicBezTo>
                      <a:pt x="1469" y="2444"/>
                      <a:pt x="1469" y="2447"/>
                      <a:pt x="1470" y="2450"/>
                    </a:cubicBezTo>
                    <a:cubicBezTo>
                      <a:pt x="1470" y="2458"/>
                      <a:pt x="1472" y="2469"/>
                      <a:pt x="1472" y="2482"/>
                    </a:cubicBezTo>
                    <a:cubicBezTo>
                      <a:pt x="1471" y="2533"/>
                      <a:pt x="1440" y="2578"/>
                      <a:pt x="1389" y="2602"/>
                    </a:cubicBezTo>
                    <a:cubicBezTo>
                      <a:pt x="1352" y="2619"/>
                      <a:pt x="1313" y="2621"/>
                      <a:pt x="1280" y="2621"/>
                    </a:cubicBezTo>
                    <a:close/>
                    <a:moveTo>
                      <a:pt x="880" y="2466"/>
                    </a:moveTo>
                    <a:cubicBezTo>
                      <a:pt x="1280" y="2466"/>
                      <a:pt x="1280" y="2466"/>
                      <a:pt x="1280" y="2466"/>
                    </a:cubicBezTo>
                    <a:cubicBezTo>
                      <a:pt x="1286" y="2466"/>
                      <a:pt x="1312" y="2432"/>
                      <a:pt x="1317" y="2411"/>
                    </a:cubicBezTo>
                    <a:cubicBezTo>
                      <a:pt x="1321" y="2392"/>
                      <a:pt x="1327" y="2376"/>
                      <a:pt x="1332" y="2364"/>
                    </a:cubicBezTo>
                    <a:cubicBezTo>
                      <a:pt x="1333" y="2359"/>
                      <a:pt x="1335" y="2355"/>
                      <a:pt x="1337" y="2350"/>
                    </a:cubicBezTo>
                    <a:cubicBezTo>
                      <a:pt x="1372" y="2249"/>
                      <a:pt x="1411" y="2163"/>
                      <a:pt x="1455" y="2088"/>
                    </a:cubicBezTo>
                    <a:cubicBezTo>
                      <a:pt x="1502" y="2009"/>
                      <a:pt x="1561" y="1954"/>
                      <a:pt x="1618" y="1901"/>
                    </a:cubicBezTo>
                    <a:cubicBezTo>
                      <a:pt x="1635" y="1885"/>
                      <a:pt x="1653" y="1868"/>
                      <a:pt x="1670" y="1852"/>
                    </a:cubicBezTo>
                    <a:cubicBezTo>
                      <a:pt x="1719" y="1803"/>
                      <a:pt x="1760" y="1758"/>
                      <a:pt x="1794" y="1716"/>
                    </a:cubicBezTo>
                    <a:cubicBezTo>
                      <a:pt x="1890" y="1596"/>
                      <a:pt x="1953" y="1463"/>
                      <a:pt x="1981" y="1319"/>
                    </a:cubicBezTo>
                    <a:cubicBezTo>
                      <a:pt x="1981" y="1316"/>
                      <a:pt x="1981" y="1316"/>
                      <a:pt x="1981" y="1316"/>
                    </a:cubicBezTo>
                    <a:cubicBezTo>
                      <a:pt x="1992" y="1272"/>
                      <a:pt x="1999" y="1228"/>
                      <a:pt x="2003" y="1183"/>
                    </a:cubicBezTo>
                    <a:cubicBezTo>
                      <a:pt x="2004" y="1164"/>
                      <a:pt x="2004" y="1145"/>
                      <a:pt x="2004" y="1127"/>
                    </a:cubicBezTo>
                    <a:cubicBezTo>
                      <a:pt x="2000" y="1046"/>
                      <a:pt x="2000" y="1046"/>
                      <a:pt x="2000" y="1046"/>
                    </a:cubicBezTo>
                    <a:cubicBezTo>
                      <a:pt x="1975" y="546"/>
                      <a:pt x="1571" y="155"/>
                      <a:pt x="1080" y="155"/>
                    </a:cubicBezTo>
                    <a:cubicBezTo>
                      <a:pt x="590" y="155"/>
                      <a:pt x="186" y="546"/>
                      <a:pt x="161" y="1046"/>
                    </a:cubicBezTo>
                    <a:cubicBezTo>
                      <a:pt x="157" y="1127"/>
                      <a:pt x="157" y="1127"/>
                      <a:pt x="157" y="1127"/>
                    </a:cubicBezTo>
                    <a:cubicBezTo>
                      <a:pt x="156" y="1127"/>
                      <a:pt x="156" y="1127"/>
                      <a:pt x="156" y="1127"/>
                    </a:cubicBezTo>
                    <a:cubicBezTo>
                      <a:pt x="156" y="1145"/>
                      <a:pt x="156" y="1164"/>
                      <a:pt x="157" y="1183"/>
                    </a:cubicBezTo>
                    <a:cubicBezTo>
                      <a:pt x="162" y="1228"/>
                      <a:pt x="169" y="1272"/>
                      <a:pt x="179" y="1316"/>
                    </a:cubicBezTo>
                    <a:cubicBezTo>
                      <a:pt x="179" y="1319"/>
                      <a:pt x="179" y="1319"/>
                      <a:pt x="179" y="1319"/>
                    </a:cubicBezTo>
                    <a:cubicBezTo>
                      <a:pt x="207" y="1463"/>
                      <a:pt x="270" y="1596"/>
                      <a:pt x="367" y="1716"/>
                    </a:cubicBezTo>
                    <a:cubicBezTo>
                      <a:pt x="401" y="1758"/>
                      <a:pt x="441" y="1803"/>
                      <a:pt x="491" y="1852"/>
                    </a:cubicBezTo>
                    <a:cubicBezTo>
                      <a:pt x="508" y="1868"/>
                      <a:pt x="525" y="1885"/>
                      <a:pt x="542" y="1901"/>
                    </a:cubicBezTo>
                    <a:cubicBezTo>
                      <a:pt x="599" y="1954"/>
                      <a:pt x="658" y="2009"/>
                      <a:pt x="705" y="2088"/>
                    </a:cubicBezTo>
                    <a:cubicBezTo>
                      <a:pt x="750" y="2163"/>
                      <a:pt x="788" y="2249"/>
                      <a:pt x="824" y="2350"/>
                    </a:cubicBezTo>
                    <a:cubicBezTo>
                      <a:pt x="825" y="2355"/>
                      <a:pt x="827" y="2359"/>
                      <a:pt x="829" y="2363"/>
                    </a:cubicBezTo>
                    <a:cubicBezTo>
                      <a:pt x="834" y="2376"/>
                      <a:pt x="840" y="2392"/>
                      <a:pt x="843" y="2411"/>
                    </a:cubicBezTo>
                    <a:cubicBezTo>
                      <a:pt x="848" y="2432"/>
                      <a:pt x="874" y="2466"/>
                      <a:pt x="880" y="2466"/>
                    </a:cubicBezTo>
                    <a:close/>
                  </a:path>
                </a:pathLst>
              </a:custGeom>
              <a:gradFill flip="none" rotWithShape="1">
                <a:gsLst>
                  <a:gs pos="0">
                    <a:srgbClr val="E4E4E4"/>
                  </a:gs>
                  <a:gs pos="100000">
                    <a:srgbClr val="F3F3F3"/>
                  </a:gs>
                </a:gsLst>
                <a:lin ang="2700000" scaled="1"/>
                <a:tileRect/>
              </a:gradFill>
              <a:ln>
                <a:noFill/>
              </a:ln>
              <a:effectLst>
                <a:outerShdw blurRad="152400" dist="63500" dir="2700000" algn="tl" rotWithShape="0">
                  <a:prstClr val="black">
                    <a:alpha val="25000"/>
                  </a:prstClr>
                </a:outerShdw>
              </a:effectLst>
              <a:scene3d>
                <a:camera prst="orthographicFront"/>
                <a:lightRig rig="threePt" dir="t"/>
              </a:scene3d>
              <a:sp3d>
                <a:bevelT w="25400" h="6350" prst="angle"/>
              </a:sp3d>
            </p:spPr>
            <p:txBody>
              <a:bodyPr vert="horz" wrap="square" lIns="68580" tIns="34290" rIns="68580" bIns="34290" numCol="1" anchor="t" anchorCtr="0" compatLnSpc="1">
                <a:prstTxWarp prst="textNoShape">
                  <a:avLst/>
                </a:prstTxWarp>
              </a:bodyPr>
              <a:lstStyle/>
              <a:p>
                <a:endParaRPr lang="zh-CN" altLang="en-US" sz="1013"/>
              </a:p>
            </p:txBody>
          </p:sp>
          <p:grpSp>
            <p:nvGrpSpPr>
              <p:cNvPr id="82" name="Group 11"/>
              <p:cNvGrpSpPr>
                <a:grpSpLocks noChangeAspect="1"/>
              </p:cNvGrpSpPr>
              <p:nvPr/>
            </p:nvGrpSpPr>
            <p:grpSpPr bwMode="auto">
              <a:xfrm>
                <a:off x="3018271" y="4583942"/>
                <a:ext cx="898348" cy="737495"/>
                <a:chOff x="2952" y="1432"/>
                <a:chExt cx="1776" cy="1458"/>
              </a:xfrm>
              <a:solidFill>
                <a:srgbClr val="EEEEEE"/>
              </a:solidFill>
              <a:effectLst>
                <a:outerShdw blurRad="127000" dist="63500" dir="2700000" algn="tl" rotWithShape="0">
                  <a:prstClr val="black">
                    <a:alpha val="25000"/>
                  </a:prstClr>
                </a:outerShdw>
              </a:effectLst>
            </p:grpSpPr>
            <p:sp>
              <p:nvSpPr>
                <p:cNvPr id="83" name="Freeform 12"/>
                <p:cNvSpPr>
                  <a:spLocks/>
                </p:cNvSpPr>
                <p:nvPr/>
              </p:nvSpPr>
              <p:spPr bwMode="auto">
                <a:xfrm>
                  <a:off x="2978" y="1432"/>
                  <a:ext cx="1722" cy="345"/>
                </a:xfrm>
                <a:custGeom>
                  <a:avLst/>
                  <a:gdLst>
                    <a:gd name="T0" fmla="*/ 40 w 726"/>
                    <a:gd name="T1" fmla="*/ 145 h 145"/>
                    <a:gd name="T2" fmla="*/ 65 w 726"/>
                    <a:gd name="T3" fmla="*/ 143 h 145"/>
                    <a:gd name="T4" fmla="*/ 119 w 726"/>
                    <a:gd name="T5" fmla="*/ 138 h 145"/>
                    <a:gd name="T6" fmla="*/ 196 w 726"/>
                    <a:gd name="T7" fmla="*/ 131 h 145"/>
                    <a:gd name="T8" fmla="*/ 286 w 726"/>
                    <a:gd name="T9" fmla="*/ 121 h 145"/>
                    <a:gd name="T10" fmla="*/ 384 w 726"/>
                    <a:gd name="T11" fmla="*/ 111 h 145"/>
                    <a:gd name="T12" fmla="*/ 627 w 726"/>
                    <a:gd name="T13" fmla="*/ 82 h 145"/>
                    <a:gd name="T14" fmla="*/ 693 w 726"/>
                    <a:gd name="T15" fmla="*/ 70 h 145"/>
                    <a:gd name="T16" fmla="*/ 726 w 726"/>
                    <a:gd name="T17" fmla="*/ 29 h 145"/>
                    <a:gd name="T18" fmla="*/ 707 w 726"/>
                    <a:gd name="T19" fmla="*/ 0 h 145"/>
                    <a:gd name="T20" fmla="*/ 38 w 726"/>
                    <a:gd name="T21" fmla="*/ 0 h 145"/>
                    <a:gd name="T22" fmla="*/ 0 w 726"/>
                    <a:gd name="T23" fmla="*/ 73 h 145"/>
                    <a:gd name="T24" fmla="*/ 38 w 726"/>
                    <a:gd name="T25" fmla="*/ 145 h 145"/>
                    <a:gd name="T26" fmla="*/ 40 w 726"/>
                    <a:gd name="T2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5">
                      <a:moveTo>
                        <a:pt x="40" y="145"/>
                      </a:moveTo>
                      <a:cubicBezTo>
                        <a:pt x="48" y="144"/>
                        <a:pt x="57" y="144"/>
                        <a:pt x="65" y="143"/>
                      </a:cubicBezTo>
                      <a:cubicBezTo>
                        <a:pt x="83" y="141"/>
                        <a:pt x="101" y="139"/>
                        <a:pt x="119" y="138"/>
                      </a:cubicBezTo>
                      <a:cubicBezTo>
                        <a:pt x="145" y="135"/>
                        <a:pt x="170" y="133"/>
                        <a:pt x="196" y="131"/>
                      </a:cubicBezTo>
                      <a:cubicBezTo>
                        <a:pt x="226" y="128"/>
                        <a:pt x="256" y="124"/>
                        <a:pt x="286" y="121"/>
                      </a:cubicBezTo>
                      <a:cubicBezTo>
                        <a:pt x="319" y="119"/>
                        <a:pt x="351" y="115"/>
                        <a:pt x="384" y="111"/>
                      </a:cubicBezTo>
                      <a:cubicBezTo>
                        <a:pt x="416" y="107"/>
                        <a:pt x="579" y="90"/>
                        <a:pt x="627" y="82"/>
                      </a:cubicBezTo>
                      <a:cubicBezTo>
                        <a:pt x="648" y="78"/>
                        <a:pt x="671" y="75"/>
                        <a:pt x="693" y="70"/>
                      </a:cubicBezTo>
                      <a:cubicBezTo>
                        <a:pt x="713" y="65"/>
                        <a:pt x="726" y="54"/>
                        <a:pt x="726" y="29"/>
                      </a:cubicBezTo>
                      <a:cubicBezTo>
                        <a:pt x="726" y="16"/>
                        <a:pt x="717" y="6"/>
                        <a:pt x="707" y="0"/>
                      </a:cubicBezTo>
                      <a:cubicBezTo>
                        <a:pt x="38" y="0"/>
                        <a:pt x="38" y="0"/>
                        <a:pt x="38" y="0"/>
                      </a:cubicBezTo>
                      <a:cubicBezTo>
                        <a:pt x="17" y="0"/>
                        <a:pt x="0" y="32"/>
                        <a:pt x="0" y="73"/>
                      </a:cubicBezTo>
                      <a:cubicBezTo>
                        <a:pt x="0" y="113"/>
                        <a:pt x="17" y="145"/>
                        <a:pt x="38" y="145"/>
                      </a:cubicBezTo>
                      <a:cubicBezTo>
                        <a:pt x="39" y="145"/>
                        <a:pt x="39" y="145"/>
                        <a:pt x="40" y="145"/>
                      </a:cubicBezTo>
                      <a:close/>
                    </a:path>
                  </a:pathLst>
                </a:custGeom>
                <a:grpFill/>
                <a:ln>
                  <a:noFill/>
                </a:ln>
                <a:scene3d>
                  <a:camera prst="orthographicFront"/>
                  <a:lightRig rig="threePt" dir="t"/>
                </a:scene3d>
                <a:sp3d>
                  <a:bevelT w="2540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13"/>
                <p:cNvSpPr>
                  <a:spLocks/>
                </p:cNvSpPr>
                <p:nvPr/>
              </p:nvSpPr>
              <p:spPr bwMode="auto">
                <a:xfrm>
                  <a:off x="2978" y="2080"/>
                  <a:ext cx="1722" cy="347"/>
                </a:xfrm>
                <a:custGeom>
                  <a:avLst/>
                  <a:gdLst>
                    <a:gd name="T0" fmla="*/ 688 w 726"/>
                    <a:gd name="T1" fmla="*/ 0 h 146"/>
                    <a:gd name="T2" fmla="*/ 686 w 726"/>
                    <a:gd name="T3" fmla="*/ 0 h 146"/>
                    <a:gd name="T4" fmla="*/ 661 w 726"/>
                    <a:gd name="T5" fmla="*/ 3 h 146"/>
                    <a:gd name="T6" fmla="*/ 607 w 726"/>
                    <a:gd name="T7" fmla="*/ 8 h 146"/>
                    <a:gd name="T8" fmla="*/ 530 w 726"/>
                    <a:gd name="T9" fmla="*/ 15 h 146"/>
                    <a:gd name="T10" fmla="*/ 440 w 726"/>
                    <a:gd name="T11" fmla="*/ 24 h 146"/>
                    <a:gd name="T12" fmla="*/ 342 w 726"/>
                    <a:gd name="T13" fmla="*/ 35 h 146"/>
                    <a:gd name="T14" fmla="*/ 100 w 726"/>
                    <a:gd name="T15" fmla="*/ 64 h 146"/>
                    <a:gd name="T16" fmla="*/ 33 w 726"/>
                    <a:gd name="T17" fmla="*/ 76 h 146"/>
                    <a:gd name="T18" fmla="*/ 0 w 726"/>
                    <a:gd name="T19" fmla="*/ 116 h 146"/>
                    <a:gd name="T20" fmla="*/ 19 w 726"/>
                    <a:gd name="T21" fmla="*/ 146 h 146"/>
                    <a:gd name="T22" fmla="*/ 688 w 726"/>
                    <a:gd name="T23" fmla="*/ 146 h 146"/>
                    <a:gd name="T24" fmla="*/ 726 w 726"/>
                    <a:gd name="T25" fmla="*/ 73 h 146"/>
                    <a:gd name="T26" fmla="*/ 688 w 726"/>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6">
                      <a:moveTo>
                        <a:pt x="688" y="0"/>
                      </a:moveTo>
                      <a:cubicBezTo>
                        <a:pt x="687" y="0"/>
                        <a:pt x="687" y="0"/>
                        <a:pt x="686" y="0"/>
                      </a:cubicBezTo>
                      <a:cubicBezTo>
                        <a:pt x="678" y="1"/>
                        <a:pt x="670" y="2"/>
                        <a:pt x="661" y="3"/>
                      </a:cubicBezTo>
                      <a:cubicBezTo>
                        <a:pt x="643" y="4"/>
                        <a:pt x="625" y="6"/>
                        <a:pt x="607" y="8"/>
                      </a:cubicBezTo>
                      <a:cubicBezTo>
                        <a:pt x="581" y="10"/>
                        <a:pt x="556" y="12"/>
                        <a:pt x="530" y="15"/>
                      </a:cubicBezTo>
                      <a:cubicBezTo>
                        <a:pt x="500" y="18"/>
                        <a:pt x="470" y="21"/>
                        <a:pt x="440" y="24"/>
                      </a:cubicBezTo>
                      <a:cubicBezTo>
                        <a:pt x="407" y="27"/>
                        <a:pt x="375" y="30"/>
                        <a:pt x="342" y="35"/>
                      </a:cubicBezTo>
                      <a:cubicBezTo>
                        <a:pt x="310" y="39"/>
                        <a:pt x="148" y="55"/>
                        <a:pt x="100" y="64"/>
                      </a:cubicBezTo>
                      <a:cubicBezTo>
                        <a:pt x="78" y="67"/>
                        <a:pt x="55" y="71"/>
                        <a:pt x="33" y="76"/>
                      </a:cubicBezTo>
                      <a:cubicBezTo>
                        <a:pt x="14" y="80"/>
                        <a:pt x="0" y="92"/>
                        <a:pt x="0" y="116"/>
                      </a:cubicBezTo>
                      <a:cubicBezTo>
                        <a:pt x="0" y="130"/>
                        <a:pt x="9" y="139"/>
                        <a:pt x="19" y="146"/>
                      </a:cubicBezTo>
                      <a:cubicBezTo>
                        <a:pt x="688" y="146"/>
                        <a:pt x="688" y="146"/>
                        <a:pt x="688" y="146"/>
                      </a:cubicBezTo>
                      <a:cubicBezTo>
                        <a:pt x="709" y="146"/>
                        <a:pt x="726" y="113"/>
                        <a:pt x="726" y="73"/>
                      </a:cubicBezTo>
                      <a:cubicBezTo>
                        <a:pt x="726" y="33"/>
                        <a:pt x="709" y="0"/>
                        <a:pt x="688" y="0"/>
                      </a:cubicBezTo>
                      <a:close/>
                    </a:path>
                  </a:pathLst>
                </a:custGeom>
                <a:grpFill/>
                <a:ln>
                  <a:noFill/>
                </a:ln>
                <a:scene3d>
                  <a:camera prst="orthographicFront"/>
                  <a:lightRig rig="threePt" dir="t"/>
                </a:scene3d>
                <a:sp3d>
                  <a:bevelT w="2540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14"/>
                <p:cNvSpPr>
                  <a:spLocks/>
                </p:cNvSpPr>
                <p:nvPr/>
              </p:nvSpPr>
              <p:spPr bwMode="auto">
                <a:xfrm>
                  <a:off x="2952" y="1658"/>
                  <a:ext cx="1776" cy="541"/>
                </a:xfrm>
                <a:custGeom>
                  <a:avLst/>
                  <a:gdLst>
                    <a:gd name="T0" fmla="*/ 3 w 749"/>
                    <a:gd name="T1" fmla="*/ 157 h 228"/>
                    <a:gd name="T2" fmla="*/ 49 w 749"/>
                    <a:gd name="T3" fmla="*/ 225 h 228"/>
                    <a:gd name="T4" fmla="*/ 714 w 749"/>
                    <a:gd name="T5" fmla="*/ 147 h 228"/>
                    <a:gd name="T6" fmla="*/ 745 w 749"/>
                    <a:gd name="T7" fmla="*/ 70 h 228"/>
                    <a:gd name="T8" fmla="*/ 700 w 749"/>
                    <a:gd name="T9" fmla="*/ 3 h 228"/>
                    <a:gd name="T10" fmla="*/ 35 w 749"/>
                    <a:gd name="T11" fmla="*/ 81 h 228"/>
                    <a:gd name="T12" fmla="*/ 3 w 749"/>
                    <a:gd name="T13" fmla="*/ 157 h 228"/>
                  </a:gdLst>
                  <a:ahLst/>
                  <a:cxnLst>
                    <a:cxn ang="0">
                      <a:pos x="T0" y="T1"/>
                    </a:cxn>
                    <a:cxn ang="0">
                      <a:pos x="T2" y="T3"/>
                    </a:cxn>
                    <a:cxn ang="0">
                      <a:pos x="T4" y="T5"/>
                    </a:cxn>
                    <a:cxn ang="0">
                      <a:pos x="T6" y="T7"/>
                    </a:cxn>
                    <a:cxn ang="0">
                      <a:pos x="T8" y="T9"/>
                    </a:cxn>
                    <a:cxn ang="0">
                      <a:pos x="T10" y="T11"/>
                    </a:cxn>
                    <a:cxn ang="0">
                      <a:pos x="T12" y="T13"/>
                    </a:cxn>
                  </a:cxnLst>
                  <a:rect l="0" t="0" r="r" b="b"/>
                  <a:pathLst>
                    <a:path w="749" h="228">
                      <a:moveTo>
                        <a:pt x="3" y="157"/>
                      </a:moveTo>
                      <a:cubicBezTo>
                        <a:pt x="7" y="197"/>
                        <a:pt x="27" y="228"/>
                        <a:pt x="49" y="225"/>
                      </a:cubicBezTo>
                      <a:cubicBezTo>
                        <a:pt x="714" y="147"/>
                        <a:pt x="714" y="147"/>
                        <a:pt x="714" y="147"/>
                      </a:cubicBezTo>
                      <a:cubicBezTo>
                        <a:pt x="735" y="145"/>
                        <a:pt x="749" y="110"/>
                        <a:pt x="745" y="70"/>
                      </a:cubicBezTo>
                      <a:cubicBezTo>
                        <a:pt x="741" y="30"/>
                        <a:pt x="721" y="0"/>
                        <a:pt x="700" y="3"/>
                      </a:cubicBezTo>
                      <a:cubicBezTo>
                        <a:pt x="35" y="81"/>
                        <a:pt x="35" y="81"/>
                        <a:pt x="35" y="81"/>
                      </a:cubicBezTo>
                      <a:cubicBezTo>
                        <a:pt x="14" y="83"/>
                        <a:pt x="0" y="117"/>
                        <a:pt x="3" y="157"/>
                      </a:cubicBezTo>
                      <a:close/>
                    </a:path>
                  </a:pathLst>
                </a:custGeom>
                <a:grpFill/>
                <a:ln>
                  <a:noFill/>
                </a:ln>
                <a:scene3d>
                  <a:camera prst="orthographicFront"/>
                  <a:lightRig rig="threePt" dir="t"/>
                </a:scene3d>
                <a:sp3d>
                  <a:bevelT w="2540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15"/>
                <p:cNvSpPr>
                  <a:spLocks/>
                </p:cNvSpPr>
                <p:nvPr/>
              </p:nvSpPr>
              <p:spPr bwMode="auto">
                <a:xfrm>
                  <a:off x="3186" y="2484"/>
                  <a:ext cx="1301" cy="406"/>
                </a:xfrm>
                <a:custGeom>
                  <a:avLst/>
                  <a:gdLst>
                    <a:gd name="T0" fmla="*/ 533 w 548"/>
                    <a:gd name="T1" fmla="*/ 0 h 171"/>
                    <a:gd name="T2" fmla="*/ 21 w 548"/>
                    <a:gd name="T3" fmla="*/ 0 h 171"/>
                    <a:gd name="T4" fmla="*/ 11 w 548"/>
                    <a:gd name="T5" fmla="*/ 20 h 171"/>
                    <a:gd name="T6" fmla="*/ 41 w 548"/>
                    <a:gd name="T7" fmla="*/ 36 h 171"/>
                    <a:gd name="T8" fmla="*/ 275 w 548"/>
                    <a:gd name="T9" fmla="*/ 171 h 171"/>
                    <a:gd name="T10" fmla="*/ 505 w 548"/>
                    <a:gd name="T11" fmla="*/ 39 h 171"/>
                    <a:gd name="T12" fmla="*/ 540 w 548"/>
                    <a:gd name="T13" fmla="*/ 20 h 171"/>
                    <a:gd name="T14" fmla="*/ 533 w 548"/>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171">
                      <a:moveTo>
                        <a:pt x="533" y="0"/>
                      </a:moveTo>
                      <a:cubicBezTo>
                        <a:pt x="21" y="0"/>
                        <a:pt x="21" y="0"/>
                        <a:pt x="21" y="0"/>
                      </a:cubicBezTo>
                      <a:cubicBezTo>
                        <a:pt x="21" y="0"/>
                        <a:pt x="0" y="2"/>
                        <a:pt x="11" y="20"/>
                      </a:cubicBezTo>
                      <a:cubicBezTo>
                        <a:pt x="17" y="30"/>
                        <a:pt x="34" y="27"/>
                        <a:pt x="41" y="36"/>
                      </a:cubicBezTo>
                      <a:cubicBezTo>
                        <a:pt x="100" y="112"/>
                        <a:pt x="178" y="171"/>
                        <a:pt x="275" y="171"/>
                      </a:cubicBezTo>
                      <a:cubicBezTo>
                        <a:pt x="372" y="171"/>
                        <a:pt x="446" y="113"/>
                        <a:pt x="505" y="39"/>
                      </a:cubicBezTo>
                      <a:cubicBezTo>
                        <a:pt x="513" y="29"/>
                        <a:pt x="533" y="31"/>
                        <a:pt x="540" y="20"/>
                      </a:cubicBezTo>
                      <a:cubicBezTo>
                        <a:pt x="548" y="6"/>
                        <a:pt x="533" y="0"/>
                        <a:pt x="533" y="0"/>
                      </a:cubicBezTo>
                      <a:close/>
                    </a:path>
                  </a:pathLst>
                </a:custGeom>
                <a:grpFill/>
                <a:ln>
                  <a:noFill/>
                </a:ln>
                <a:scene3d>
                  <a:camera prst="orthographicFront"/>
                  <a:lightRig rig="threePt" dir="t"/>
                </a:scene3d>
                <a:sp3d>
                  <a:bevelT w="2540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0" name="Group 124"/>
            <p:cNvGrpSpPr>
              <a:grpSpLocks noChangeAspect="1"/>
            </p:cNvGrpSpPr>
            <p:nvPr/>
          </p:nvGrpSpPr>
          <p:grpSpPr bwMode="auto">
            <a:xfrm>
              <a:off x="2667686" y="2458685"/>
              <a:ext cx="1625828" cy="1096126"/>
              <a:chOff x="2378" y="1175"/>
              <a:chExt cx="2922" cy="1970"/>
            </a:xfrm>
            <a:solidFill>
              <a:schemeClr val="bg1">
                <a:lumMod val="65000"/>
              </a:schemeClr>
            </a:solidFill>
          </p:grpSpPr>
          <p:sp>
            <p:nvSpPr>
              <p:cNvPr id="71" name="Freeform 125"/>
              <p:cNvSpPr>
                <a:spLocks/>
              </p:cNvSpPr>
              <p:nvPr/>
            </p:nvSpPr>
            <p:spPr bwMode="auto">
              <a:xfrm>
                <a:off x="2378" y="1175"/>
                <a:ext cx="930" cy="901"/>
              </a:xfrm>
              <a:custGeom>
                <a:avLst/>
                <a:gdLst>
                  <a:gd name="T0" fmla="*/ 290 w 393"/>
                  <a:gd name="T1" fmla="*/ 0 h 380"/>
                  <a:gd name="T2" fmla="*/ 237 w 393"/>
                  <a:gd name="T3" fmla="*/ 12 h 380"/>
                  <a:gd name="T4" fmla="*/ 196 w 393"/>
                  <a:gd name="T5" fmla="*/ 53 h 380"/>
                  <a:gd name="T6" fmla="*/ 109 w 393"/>
                  <a:gd name="T7" fmla="*/ 0 h 380"/>
                  <a:gd name="T8" fmla="*/ 30 w 393"/>
                  <a:gd name="T9" fmla="*/ 32 h 380"/>
                  <a:gd name="T10" fmla="*/ 0 w 393"/>
                  <a:gd name="T11" fmla="*/ 113 h 380"/>
                  <a:gd name="T12" fmla="*/ 0 w 393"/>
                  <a:gd name="T13" fmla="*/ 380 h 380"/>
                  <a:gd name="T14" fmla="*/ 111 w 393"/>
                  <a:gd name="T15" fmla="*/ 380 h 380"/>
                  <a:gd name="T16" fmla="*/ 111 w 393"/>
                  <a:gd name="T17" fmla="*/ 139 h 380"/>
                  <a:gd name="T18" fmla="*/ 127 w 393"/>
                  <a:gd name="T19" fmla="*/ 110 h 380"/>
                  <a:gd name="T20" fmla="*/ 139 w 393"/>
                  <a:gd name="T21" fmla="*/ 116 h 380"/>
                  <a:gd name="T22" fmla="*/ 142 w 393"/>
                  <a:gd name="T23" fmla="*/ 139 h 380"/>
                  <a:gd name="T24" fmla="*/ 142 w 393"/>
                  <a:gd name="T25" fmla="*/ 380 h 380"/>
                  <a:gd name="T26" fmla="*/ 252 w 393"/>
                  <a:gd name="T27" fmla="*/ 380 h 380"/>
                  <a:gd name="T28" fmla="*/ 252 w 393"/>
                  <a:gd name="T29" fmla="*/ 137 h 380"/>
                  <a:gd name="T30" fmla="*/ 268 w 393"/>
                  <a:gd name="T31" fmla="*/ 110 h 380"/>
                  <a:gd name="T32" fmla="*/ 280 w 393"/>
                  <a:gd name="T33" fmla="*/ 115 h 380"/>
                  <a:gd name="T34" fmla="*/ 283 w 393"/>
                  <a:gd name="T35" fmla="*/ 139 h 380"/>
                  <a:gd name="T36" fmla="*/ 283 w 393"/>
                  <a:gd name="T37" fmla="*/ 380 h 380"/>
                  <a:gd name="T38" fmla="*/ 393 w 393"/>
                  <a:gd name="T39" fmla="*/ 380 h 380"/>
                  <a:gd name="T40" fmla="*/ 393 w 393"/>
                  <a:gd name="T41" fmla="*/ 123 h 380"/>
                  <a:gd name="T42" fmla="*/ 366 w 393"/>
                  <a:gd name="T43" fmla="*/ 32 h 380"/>
                  <a:gd name="T44" fmla="*/ 290 w 393"/>
                  <a:gd name="T45"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3" h="380">
                    <a:moveTo>
                      <a:pt x="290" y="0"/>
                    </a:moveTo>
                    <a:cubicBezTo>
                      <a:pt x="269" y="0"/>
                      <a:pt x="251" y="4"/>
                      <a:pt x="237" y="12"/>
                    </a:cubicBezTo>
                    <a:cubicBezTo>
                      <a:pt x="222" y="20"/>
                      <a:pt x="209" y="34"/>
                      <a:pt x="196" y="53"/>
                    </a:cubicBezTo>
                    <a:cubicBezTo>
                      <a:pt x="176" y="18"/>
                      <a:pt x="147" y="0"/>
                      <a:pt x="109" y="0"/>
                    </a:cubicBezTo>
                    <a:cubicBezTo>
                      <a:pt x="77" y="0"/>
                      <a:pt x="51" y="11"/>
                      <a:pt x="30" y="32"/>
                    </a:cubicBezTo>
                    <a:cubicBezTo>
                      <a:pt x="10" y="53"/>
                      <a:pt x="0" y="80"/>
                      <a:pt x="0" y="113"/>
                    </a:cubicBezTo>
                    <a:cubicBezTo>
                      <a:pt x="0" y="380"/>
                      <a:pt x="0" y="380"/>
                      <a:pt x="0" y="380"/>
                    </a:cubicBezTo>
                    <a:cubicBezTo>
                      <a:pt x="111" y="380"/>
                      <a:pt x="111" y="380"/>
                      <a:pt x="111" y="380"/>
                    </a:cubicBezTo>
                    <a:cubicBezTo>
                      <a:pt x="111" y="139"/>
                      <a:pt x="111" y="139"/>
                      <a:pt x="111" y="139"/>
                    </a:cubicBezTo>
                    <a:cubicBezTo>
                      <a:pt x="111" y="119"/>
                      <a:pt x="116" y="110"/>
                      <a:pt x="127" y="110"/>
                    </a:cubicBezTo>
                    <a:cubicBezTo>
                      <a:pt x="133" y="110"/>
                      <a:pt x="137" y="112"/>
                      <a:pt x="139" y="116"/>
                    </a:cubicBezTo>
                    <a:cubicBezTo>
                      <a:pt x="141" y="120"/>
                      <a:pt x="142" y="127"/>
                      <a:pt x="142" y="139"/>
                    </a:cubicBezTo>
                    <a:cubicBezTo>
                      <a:pt x="142" y="380"/>
                      <a:pt x="142" y="380"/>
                      <a:pt x="142" y="380"/>
                    </a:cubicBezTo>
                    <a:cubicBezTo>
                      <a:pt x="252" y="380"/>
                      <a:pt x="252" y="380"/>
                      <a:pt x="252" y="380"/>
                    </a:cubicBezTo>
                    <a:cubicBezTo>
                      <a:pt x="252" y="137"/>
                      <a:pt x="252" y="137"/>
                      <a:pt x="252" y="137"/>
                    </a:cubicBezTo>
                    <a:cubicBezTo>
                      <a:pt x="252" y="119"/>
                      <a:pt x="257" y="110"/>
                      <a:pt x="268" y="110"/>
                    </a:cubicBezTo>
                    <a:cubicBezTo>
                      <a:pt x="274" y="110"/>
                      <a:pt x="278" y="111"/>
                      <a:pt x="280" y="115"/>
                    </a:cubicBezTo>
                    <a:cubicBezTo>
                      <a:pt x="282" y="119"/>
                      <a:pt x="283" y="127"/>
                      <a:pt x="283" y="139"/>
                    </a:cubicBezTo>
                    <a:cubicBezTo>
                      <a:pt x="283" y="380"/>
                      <a:pt x="283" y="380"/>
                      <a:pt x="283" y="380"/>
                    </a:cubicBezTo>
                    <a:cubicBezTo>
                      <a:pt x="393" y="380"/>
                      <a:pt x="393" y="380"/>
                      <a:pt x="393" y="380"/>
                    </a:cubicBezTo>
                    <a:cubicBezTo>
                      <a:pt x="393" y="123"/>
                      <a:pt x="393" y="123"/>
                      <a:pt x="393" y="123"/>
                    </a:cubicBezTo>
                    <a:cubicBezTo>
                      <a:pt x="393" y="83"/>
                      <a:pt x="384" y="53"/>
                      <a:pt x="366" y="32"/>
                    </a:cubicBezTo>
                    <a:cubicBezTo>
                      <a:pt x="349" y="11"/>
                      <a:pt x="323" y="0"/>
                      <a:pt x="29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126"/>
              <p:cNvSpPr>
                <a:spLocks/>
              </p:cNvSpPr>
              <p:nvPr/>
            </p:nvSpPr>
            <p:spPr bwMode="auto">
              <a:xfrm>
                <a:off x="3448" y="1175"/>
                <a:ext cx="639" cy="901"/>
              </a:xfrm>
              <a:custGeom>
                <a:avLst/>
                <a:gdLst>
                  <a:gd name="T0" fmla="*/ 142 w 270"/>
                  <a:gd name="T1" fmla="*/ 0 h 380"/>
                  <a:gd name="T2" fmla="*/ 37 w 270"/>
                  <a:gd name="T3" fmla="*/ 38 h 380"/>
                  <a:gd name="T4" fmla="*/ 0 w 270"/>
                  <a:gd name="T5" fmla="*/ 145 h 380"/>
                  <a:gd name="T6" fmla="*/ 0 w 270"/>
                  <a:gd name="T7" fmla="*/ 380 h 380"/>
                  <a:gd name="T8" fmla="*/ 110 w 270"/>
                  <a:gd name="T9" fmla="*/ 380 h 380"/>
                  <a:gd name="T10" fmla="*/ 110 w 270"/>
                  <a:gd name="T11" fmla="*/ 292 h 380"/>
                  <a:gd name="T12" fmla="*/ 142 w 270"/>
                  <a:gd name="T13" fmla="*/ 292 h 380"/>
                  <a:gd name="T14" fmla="*/ 142 w 270"/>
                  <a:gd name="T15" fmla="*/ 194 h 380"/>
                  <a:gd name="T16" fmla="*/ 110 w 270"/>
                  <a:gd name="T17" fmla="*/ 194 h 380"/>
                  <a:gd name="T18" fmla="*/ 110 w 270"/>
                  <a:gd name="T19" fmla="*/ 148 h 380"/>
                  <a:gd name="T20" fmla="*/ 136 w 270"/>
                  <a:gd name="T21" fmla="*/ 110 h 380"/>
                  <a:gd name="T22" fmla="*/ 155 w 270"/>
                  <a:gd name="T23" fmla="*/ 118 h 380"/>
                  <a:gd name="T24" fmla="*/ 160 w 270"/>
                  <a:gd name="T25" fmla="*/ 148 h 380"/>
                  <a:gd name="T26" fmla="*/ 160 w 270"/>
                  <a:gd name="T27" fmla="*/ 380 h 380"/>
                  <a:gd name="T28" fmla="*/ 270 w 270"/>
                  <a:gd name="T29" fmla="*/ 380 h 380"/>
                  <a:gd name="T30" fmla="*/ 270 w 270"/>
                  <a:gd name="T31" fmla="*/ 141 h 380"/>
                  <a:gd name="T32" fmla="*/ 239 w 270"/>
                  <a:gd name="T33" fmla="*/ 35 h 380"/>
                  <a:gd name="T34" fmla="*/ 142 w 270"/>
                  <a:gd name="T35"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380">
                    <a:moveTo>
                      <a:pt x="142" y="0"/>
                    </a:moveTo>
                    <a:cubicBezTo>
                      <a:pt x="97" y="0"/>
                      <a:pt x="62" y="13"/>
                      <a:pt x="37" y="38"/>
                    </a:cubicBezTo>
                    <a:cubicBezTo>
                      <a:pt x="13" y="63"/>
                      <a:pt x="0" y="99"/>
                      <a:pt x="0" y="145"/>
                    </a:cubicBezTo>
                    <a:cubicBezTo>
                      <a:pt x="0" y="380"/>
                      <a:pt x="0" y="380"/>
                      <a:pt x="0" y="380"/>
                    </a:cubicBezTo>
                    <a:cubicBezTo>
                      <a:pt x="110" y="380"/>
                      <a:pt x="110" y="380"/>
                      <a:pt x="110" y="380"/>
                    </a:cubicBezTo>
                    <a:cubicBezTo>
                      <a:pt x="110" y="292"/>
                      <a:pt x="110" y="292"/>
                      <a:pt x="110" y="292"/>
                    </a:cubicBezTo>
                    <a:cubicBezTo>
                      <a:pt x="142" y="292"/>
                      <a:pt x="142" y="292"/>
                      <a:pt x="142" y="292"/>
                    </a:cubicBezTo>
                    <a:cubicBezTo>
                      <a:pt x="142" y="194"/>
                      <a:pt x="142" y="194"/>
                      <a:pt x="142" y="194"/>
                    </a:cubicBezTo>
                    <a:cubicBezTo>
                      <a:pt x="110" y="194"/>
                      <a:pt x="110" y="194"/>
                      <a:pt x="110" y="194"/>
                    </a:cubicBezTo>
                    <a:cubicBezTo>
                      <a:pt x="110" y="148"/>
                      <a:pt x="110" y="148"/>
                      <a:pt x="110" y="148"/>
                    </a:cubicBezTo>
                    <a:cubicBezTo>
                      <a:pt x="110" y="122"/>
                      <a:pt x="119" y="110"/>
                      <a:pt x="136" y="110"/>
                    </a:cubicBezTo>
                    <a:cubicBezTo>
                      <a:pt x="145" y="110"/>
                      <a:pt x="151" y="112"/>
                      <a:pt x="155" y="118"/>
                    </a:cubicBezTo>
                    <a:cubicBezTo>
                      <a:pt x="158" y="124"/>
                      <a:pt x="160" y="134"/>
                      <a:pt x="160" y="148"/>
                    </a:cubicBezTo>
                    <a:cubicBezTo>
                      <a:pt x="160" y="380"/>
                      <a:pt x="160" y="380"/>
                      <a:pt x="160" y="380"/>
                    </a:cubicBezTo>
                    <a:cubicBezTo>
                      <a:pt x="270" y="380"/>
                      <a:pt x="270" y="380"/>
                      <a:pt x="270" y="380"/>
                    </a:cubicBezTo>
                    <a:cubicBezTo>
                      <a:pt x="270" y="141"/>
                      <a:pt x="270" y="141"/>
                      <a:pt x="270" y="141"/>
                    </a:cubicBezTo>
                    <a:cubicBezTo>
                      <a:pt x="270" y="93"/>
                      <a:pt x="260" y="58"/>
                      <a:pt x="239" y="35"/>
                    </a:cubicBezTo>
                    <a:cubicBezTo>
                      <a:pt x="218" y="12"/>
                      <a:pt x="186" y="0"/>
                      <a:pt x="1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Rectangle 127"/>
              <p:cNvSpPr>
                <a:spLocks noChangeArrowheads="1"/>
              </p:cNvSpPr>
              <p:nvPr/>
            </p:nvSpPr>
            <p:spPr bwMode="auto">
              <a:xfrm>
                <a:off x="4246" y="1199"/>
                <a:ext cx="261" cy="8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Rectangle 128"/>
              <p:cNvSpPr>
                <a:spLocks noChangeArrowheads="1"/>
              </p:cNvSpPr>
              <p:nvPr/>
            </p:nvSpPr>
            <p:spPr bwMode="auto">
              <a:xfrm>
                <a:off x="4246" y="1199"/>
                <a:ext cx="261" cy="8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129"/>
              <p:cNvSpPr>
                <a:spLocks/>
              </p:cNvSpPr>
              <p:nvPr/>
            </p:nvSpPr>
            <p:spPr bwMode="auto">
              <a:xfrm>
                <a:off x="4665" y="1175"/>
                <a:ext cx="635" cy="901"/>
              </a:xfrm>
              <a:custGeom>
                <a:avLst/>
                <a:gdLst>
                  <a:gd name="T0" fmla="*/ 139 w 268"/>
                  <a:gd name="T1" fmla="*/ 0 h 380"/>
                  <a:gd name="T2" fmla="*/ 38 w 268"/>
                  <a:gd name="T3" fmla="*/ 38 h 380"/>
                  <a:gd name="T4" fmla="*/ 0 w 268"/>
                  <a:gd name="T5" fmla="*/ 140 h 380"/>
                  <a:gd name="T6" fmla="*/ 0 w 268"/>
                  <a:gd name="T7" fmla="*/ 380 h 380"/>
                  <a:gd name="T8" fmla="*/ 110 w 268"/>
                  <a:gd name="T9" fmla="*/ 380 h 380"/>
                  <a:gd name="T10" fmla="*/ 110 w 268"/>
                  <a:gd name="T11" fmla="*/ 143 h 380"/>
                  <a:gd name="T12" fmla="*/ 133 w 268"/>
                  <a:gd name="T13" fmla="*/ 110 h 380"/>
                  <a:gd name="T14" fmla="*/ 158 w 268"/>
                  <a:gd name="T15" fmla="*/ 143 h 380"/>
                  <a:gd name="T16" fmla="*/ 158 w 268"/>
                  <a:gd name="T17" fmla="*/ 380 h 380"/>
                  <a:gd name="T18" fmla="*/ 268 w 268"/>
                  <a:gd name="T19" fmla="*/ 380 h 380"/>
                  <a:gd name="T20" fmla="*/ 268 w 268"/>
                  <a:gd name="T21" fmla="*/ 143 h 380"/>
                  <a:gd name="T22" fmla="*/ 235 w 268"/>
                  <a:gd name="T23" fmla="*/ 37 h 380"/>
                  <a:gd name="T24" fmla="*/ 139 w 268"/>
                  <a:gd name="T25"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380">
                    <a:moveTo>
                      <a:pt x="139" y="0"/>
                    </a:moveTo>
                    <a:cubicBezTo>
                      <a:pt x="97" y="0"/>
                      <a:pt x="63" y="13"/>
                      <a:pt x="38" y="38"/>
                    </a:cubicBezTo>
                    <a:cubicBezTo>
                      <a:pt x="12" y="64"/>
                      <a:pt x="0" y="97"/>
                      <a:pt x="0" y="140"/>
                    </a:cubicBezTo>
                    <a:cubicBezTo>
                      <a:pt x="0" y="380"/>
                      <a:pt x="0" y="380"/>
                      <a:pt x="0" y="380"/>
                    </a:cubicBezTo>
                    <a:cubicBezTo>
                      <a:pt x="110" y="380"/>
                      <a:pt x="110" y="380"/>
                      <a:pt x="110" y="380"/>
                    </a:cubicBezTo>
                    <a:cubicBezTo>
                      <a:pt x="110" y="143"/>
                      <a:pt x="110" y="143"/>
                      <a:pt x="110" y="143"/>
                    </a:cubicBezTo>
                    <a:cubicBezTo>
                      <a:pt x="110" y="121"/>
                      <a:pt x="118" y="110"/>
                      <a:pt x="133" y="110"/>
                    </a:cubicBezTo>
                    <a:cubicBezTo>
                      <a:pt x="150" y="110"/>
                      <a:pt x="158" y="121"/>
                      <a:pt x="158" y="143"/>
                    </a:cubicBezTo>
                    <a:cubicBezTo>
                      <a:pt x="158" y="380"/>
                      <a:pt x="158" y="380"/>
                      <a:pt x="158" y="380"/>
                    </a:cubicBezTo>
                    <a:cubicBezTo>
                      <a:pt x="268" y="380"/>
                      <a:pt x="268" y="380"/>
                      <a:pt x="268" y="380"/>
                    </a:cubicBezTo>
                    <a:cubicBezTo>
                      <a:pt x="268" y="143"/>
                      <a:pt x="268" y="143"/>
                      <a:pt x="268" y="143"/>
                    </a:cubicBezTo>
                    <a:cubicBezTo>
                      <a:pt x="268" y="97"/>
                      <a:pt x="257" y="62"/>
                      <a:pt x="235" y="37"/>
                    </a:cubicBezTo>
                    <a:cubicBezTo>
                      <a:pt x="212" y="13"/>
                      <a:pt x="180" y="0"/>
                      <a:pt x="1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Rectangle 130"/>
              <p:cNvSpPr>
                <a:spLocks noChangeArrowheads="1"/>
              </p:cNvSpPr>
              <p:nvPr/>
            </p:nvSpPr>
            <p:spPr bwMode="auto">
              <a:xfrm>
                <a:off x="2510" y="2261"/>
                <a:ext cx="261" cy="87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Rectangle 131"/>
              <p:cNvSpPr>
                <a:spLocks noChangeArrowheads="1"/>
              </p:cNvSpPr>
              <p:nvPr/>
            </p:nvSpPr>
            <p:spPr bwMode="auto">
              <a:xfrm>
                <a:off x="2510" y="2261"/>
                <a:ext cx="261" cy="87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132"/>
              <p:cNvSpPr>
                <a:spLocks/>
              </p:cNvSpPr>
              <p:nvPr/>
            </p:nvSpPr>
            <p:spPr bwMode="auto">
              <a:xfrm>
                <a:off x="2946" y="2261"/>
                <a:ext cx="843" cy="884"/>
              </a:xfrm>
              <a:custGeom>
                <a:avLst/>
                <a:gdLst>
                  <a:gd name="T0" fmla="*/ 144 w 356"/>
                  <a:gd name="T1" fmla="*/ 0 h 373"/>
                  <a:gd name="T2" fmla="*/ 0 w 356"/>
                  <a:gd name="T3" fmla="*/ 0 h 373"/>
                  <a:gd name="T4" fmla="*/ 0 w 356"/>
                  <a:gd name="T5" fmla="*/ 371 h 373"/>
                  <a:gd name="T6" fmla="*/ 111 w 356"/>
                  <a:gd name="T7" fmla="*/ 371 h 373"/>
                  <a:gd name="T8" fmla="*/ 111 w 356"/>
                  <a:gd name="T9" fmla="*/ 107 h 373"/>
                  <a:gd name="T10" fmla="*/ 148 w 356"/>
                  <a:gd name="T11" fmla="*/ 107 h 373"/>
                  <a:gd name="T12" fmla="*/ 243 w 356"/>
                  <a:gd name="T13" fmla="*/ 182 h 373"/>
                  <a:gd name="T14" fmla="*/ 146 w 356"/>
                  <a:gd name="T15" fmla="*/ 263 h 373"/>
                  <a:gd name="T16" fmla="*/ 129 w 356"/>
                  <a:gd name="T17" fmla="*/ 263 h 373"/>
                  <a:gd name="T18" fmla="*/ 129 w 356"/>
                  <a:gd name="T19" fmla="*/ 372 h 373"/>
                  <a:gd name="T20" fmla="*/ 162 w 356"/>
                  <a:gd name="T21" fmla="*/ 373 h 373"/>
                  <a:gd name="T22" fmla="*/ 301 w 356"/>
                  <a:gd name="T23" fmla="*/ 320 h 373"/>
                  <a:gd name="T24" fmla="*/ 356 w 356"/>
                  <a:gd name="T25" fmla="*/ 182 h 373"/>
                  <a:gd name="T26" fmla="*/ 292 w 356"/>
                  <a:gd name="T27" fmla="*/ 43 h 373"/>
                  <a:gd name="T28" fmla="*/ 144 w 356"/>
                  <a:gd name="T29"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373">
                    <a:moveTo>
                      <a:pt x="144" y="0"/>
                    </a:moveTo>
                    <a:cubicBezTo>
                      <a:pt x="0" y="0"/>
                      <a:pt x="0" y="0"/>
                      <a:pt x="0" y="0"/>
                    </a:cubicBezTo>
                    <a:cubicBezTo>
                      <a:pt x="0" y="371"/>
                      <a:pt x="0" y="371"/>
                      <a:pt x="0" y="371"/>
                    </a:cubicBezTo>
                    <a:cubicBezTo>
                      <a:pt x="111" y="371"/>
                      <a:pt x="111" y="371"/>
                      <a:pt x="111" y="371"/>
                    </a:cubicBezTo>
                    <a:cubicBezTo>
                      <a:pt x="111" y="107"/>
                      <a:pt x="111" y="107"/>
                      <a:pt x="111" y="107"/>
                    </a:cubicBezTo>
                    <a:cubicBezTo>
                      <a:pt x="148" y="107"/>
                      <a:pt x="148" y="107"/>
                      <a:pt x="148" y="107"/>
                    </a:cubicBezTo>
                    <a:cubicBezTo>
                      <a:pt x="211" y="107"/>
                      <a:pt x="243" y="132"/>
                      <a:pt x="243" y="182"/>
                    </a:cubicBezTo>
                    <a:cubicBezTo>
                      <a:pt x="243" y="236"/>
                      <a:pt x="211" y="263"/>
                      <a:pt x="146" y="263"/>
                    </a:cubicBezTo>
                    <a:cubicBezTo>
                      <a:pt x="129" y="263"/>
                      <a:pt x="129" y="263"/>
                      <a:pt x="129" y="263"/>
                    </a:cubicBezTo>
                    <a:cubicBezTo>
                      <a:pt x="129" y="372"/>
                      <a:pt x="129" y="372"/>
                      <a:pt x="129" y="372"/>
                    </a:cubicBezTo>
                    <a:cubicBezTo>
                      <a:pt x="144" y="373"/>
                      <a:pt x="155" y="373"/>
                      <a:pt x="162" y="373"/>
                    </a:cubicBezTo>
                    <a:cubicBezTo>
                      <a:pt x="219" y="373"/>
                      <a:pt x="265" y="355"/>
                      <a:pt x="301" y="320"/>
                    </a:cubicBezTo>
                    <a:cubicBezTo>
                      <a:pt x="338" y="284"/>
                      <a:pt x="356" y="239"/>
                      <a:pt x="356" y="182"/>
                    </a:cubicBezTo>
                    <a:cubicBezTo>
                      <a:pt x="356" y="124"/>
                      <a:pt x="335" y="77"/>
                      <a:pt x="292" y="43"/>
                    </a:cubicBezTo>
                    <a:cubicBezTo>
                      <a:pt x="257" y="14"/>
                      <a:pt x="207" y="0"/>
                      <a:pt x="1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133"/>
              <p:cNvSpPr>
                <a:spLocks/>
              </p:cNvSpPr>
              <p:nvPr/>
            </p:nvSpPr>
            <p:spPr bwMode="auto">
              <a:xfrm>
                <a:off x="3893" y="2261"/>
                <a:ext cx="502" cy="879"/>
              </a:xfrm>
              <a:custGeom>
                <a:avLst/>
                <a:gdLst>
                  <a:gd name="T0" fmla="*/ 212 w 212"/>
                  <a:gd name="T1" fmla="*/ 0 h 371"/>
                  <a:gd name="T2" fmla="*/ 117 w 212"/>
                  <a:gd name="T3" fmla="*/ 0 h 371"/>
                  <a:gd name="T4" fmla="*/ 31 w 212"/>
                  <a:gd name="T5" fmla="*/ 29 h 371"/>
                  <a:gd name="T6" fmla="*/ 0 w 212"/>
                  <a:gd name="T7" fmla="*/ 112 h 371"/>
                  <a:gd name="T8" fmla="*/ 0 w 212"/>
                  <a:gd name="T9" fmla="*/ 257 h 371"/>
                  <a:gd name="T10" fmla="*/ 32 w 212"/>
                  <a:gd name="T11" fmla="*/ 342 h 371"/>
                  <a:gd name="T12" fmla="*/ 126 w 212"/>
                  <a:gd name="T13" fmla="*/ 371 h 371"/>
                  <a:gd name="T14" fmla="*/ 212 w 212"/>
                  <a:gd name="T15" fmla="*/ 371 h 371"/>
                  <a:gd name="T16" fmla="*/ 212 w 212"/>
                  <a:gd name="T17" fmla="*/ 265 h 371"/>
                  <a:gd name="T18" fmla="*/ 138 w 212"/>
                  <a:gd name="T19" fmla="*/ 265 h 371"/>
                  <a:gd name="T20" fmla="*/ 113 w 212"/>
                  <a:gd name="T21" fmla="*/ 261 h 371"/>
                  <a:gd name="T22" fmla="*/ 107 w 212"/>
                  <a:gd name="T23" fmla="*/ 246 h 371"/>
                  <a:gd name="T24" fmla="*/ 113 w 212"/>
                  <a:gd name="T25" fmla="*/ 231 h 371"/>
                  <a:gd name="T26" fmla="*/ 133 w 212"/>
                  <a:gd name="T27" fmla="*/ 227 h 371"/>
                  <a:gd name="T28" fmla="*/ 205 w 212"/>
                  <a:gd name="T29" fmla="*/ 227 h 371"/>
                  <a:gd name="T30" fmla="*/ 205 w 212"/>
                  <a:gd name="T31" fmla="*/ 144 h 371"/>
                  <a:gd name="T32" fmla="*/ 145 w 212"/>
                  <a:gd name="T33" fmla="*/ 144 h 371"/>
                  <a:gd name="T34" fmla="*/ 120 w 212"/>
                  <a:gd name="T35" fmla="*/ 140 h 371"/>
                  <a:gd name="T36" fmla="*/ 114 w 212"/>
                  <a:gd name="T37" fmla="*/ 125 h 371"/>
                  <a:gd name="T38" fmla="*/ 142 w 212"/>
                  <a:gd name="T39" fmla="*/ 107 h 371"/>
                  <a:gd name="T40" fmla="*/ 212 w 212"/>
                  <a:gd name="T41" fmla="*/ 107 h 371"/>
                  <a:gd name="T42" fmla="*/ 212 w 212"/>
                  <a:gd name="T4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371">
                    <a:moveTo>
                      <a:pt x="212" y="0"/>
                    </a:moveTo>
                    <a:cubicBezTo>
                      <a:pt x="117" y="0"/>
                      <a:pt x="117" y="0"/>
                      <a:pt x="117" y="0"/>
                    </a:cubicBezTo>
                    <a:cubicBezTo>
                      <a:pt x="80" y="0"/>
                      <a:pt x="51" y="10"/>
                      <a:pt x="31" y="29"/>
                    </a:cubicBezTo>
                    <a:cubicBezTo>
                      <a:pt x="10" y="49"/>
                      <a:pt x="0" y="77"/>
                      <a:pt x="0" y="112"/>
                    </a:cubicBezTo>
                    <a:cubicBezTo>
                      <a:pt x="0" y="257"/>
                      <a:pt x="0" y="257"/>
                      <a:pt x="0" y="257"/>
                    </a:cubicBezTo>
                    <a:cubicBezTo>
                      <a:pt x="0" y="294"/>
                      <a:pt x="11" y="322"/>
                      <a:pt x="32" y="342"/>
                    </a:cubicBezTo>
                    <a:cubicBezTo>
                      <a:pt x="54" y="361"/>
                      <a:pt x="85" y="371"/>
                      <a:pt x="126" y="371"/>
                    </a:cubicBezTo>
                    <a:cubicBezTo>
                      <a:pt x="212" y="371"/>
                      <a:pt x="212" y="371"/>
                      <a:pt x="212" y="371"/>
                    </a:cubicBezTo>
                    <a:cubicBezTo>
                      <a:pt x="212" y="265"/>
                      <a:pt x="212" y="265"/>
                      <a:pt x="212" y="265"/>
                    </a:cubicBezTo>
                    <a:cubicBezTo>
                      <a:pt x="138" y="265"/>
                      <a:pt x="138" y="265"/>
                      <a:pt x="138" y="265"/>
                    </a:cubicBezTo>
                    <a:cubicBezTo>
                      <a:pt x="125" y="265"/>
                      <a:pt x="117" y="264"/>
                      <a:pt x="113" y="261"/>
                    </a:cubicBezTo>
                    <a:cubicBezTo>
                      <a:pt x="109" y="259"/>
                      <a:pt x="107" y="254"/>
                      <a:pt x="107" y="246"/>
                    </a:cubicBezTo>
                    <a:cubicBezTo>
                      <a:pt x="107" y="239"/>
                      <a:pt x="109" y="234"/>
                      <a:pt x="113" y="231"/>
                    </a:cubicBezTo>
                    <a:cubicBezTo>
                      <a:pt x="117" y="228"/>
                      <a:pt x="124" y="227"/>
                      <a:pt x="133" y="227"/>
                    </a:cubicBezTo>
                    <a:cubicBezTo>
                      <a:pt x="205" y="227"/>
                      <a:pt x="205" y="227"/>
                      <a:pt x="205" y="227"/>
                    </a:cubicBezTo>
                    <a:cubicBezTo>
                      <a:pt x="205" y="144"/>
                      <a:pt x="205" y="144"/>
                      <a:pt x="205" y="144"/>
                    </a:cubicBezTo>
                    <a:cubicBezTo>
                      <a:pt x="145" y="144"/>
                      <a:pt x="145" y="144"/>
                      <a:pt x="145" y="144"/>
                    </a:cubicBezTo>
                    <a:cubicBezTo>
                      <a:pt x="133" y="144"/>
                      <a:pt x="125" y="143"/>
                      <a:pt x="120" y="140"/>
                    </a:cubicBezTo>
                    <a:cubicBezTo>
                      <a:pt x="116" y="137"/>
                      <a:pt x="114" y="132"/>
                      <a:pt x="114" y="125"/>
                    </a:cubicBezTo>
                    <a:cubicBezTo>
                      <a:pt x="114" y="113"/>
                      <a:pt x="123" y="107"/>
                      <a:pt x="142" y="107"/>
                    </a:cubicBezTo>
                    <a:cubicBezTo>
                      <a:pt x="212" y="107"/>
                      <a:pt x="212" y="107"/>
                      <a:pt x="212" y="107"/>
                    </a:cubicBezTo>
                    <a:cubicBezTo>
                      <a:pt x="212" y="0"/>
                      <a:pt x="212" y="0"/>
                      <a:pt x="2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134"/>
              <p:cNvSpPr>
                <a:spLocks/>
              </p:cNvSpPr>
              <p:nvPr/>
            </p:nvSpPr>
            <p:spPr bwMode="auto">
              <a:xfrm>
                <a:off x="4528" y="2239"/>
                <a:ext cx="639" cy="901"/>
              </a:xfrm>
              <a:custGeom>
                <a:avLst/>
                <a:gdLst>
                  <a:gd name="T0" fmla="*/ 143 w 270"/>
                  <a:gd name="T1" fmla="*/ 0 h 380"/>
                  <a:gd name="T2" fmla="*/ 38 w 270"/>
                  <a:gd name="T3" fmla="*/ 38 h 380"/>
                  <a:gd name="T4" fmla="*/ 0 w 270"/>
                  <a:gd name="T5" fmla="*/ 144 h 380"/>
                  <a:gd name="T6" fmla="*/ 0 w 270"/>
                  <a:gd name="T7" fmla="*/ 380 h 380"/>
                  <a:gd name="T8" fmla="*/ 110 w 270"/>
                  <a:gd name="T9" fmla="*/ 380 h 380"/>
                  <a:gd name="T10" fmla="*/ 110 w 270"/>
                  <a:gd name="T11" fmla="*/ 292 h 380"/>
                  <a:gd name="T12" fmla="*/ 142 w 270"/>
                  <a:gd name="T13" fmla="*/ 292 h 380"/>
                  <a:gd name="T14" fmla="*/ 142 w 270"/>
                  <a:gd name="T15" fmla="*/ 194 h 380"/>
                  <a:gd name="T16" fmla="*/ 110 w 270"/>
                  <a:gd name="T17" fmla="*/ 194 h 380"/>
                  <a:gd name="T18" fmla="*/ 110 w 270"/>
                  <a:gd name="T19" fmla="*/ 148 h 380"/>
                  <a:gd name="T20" fmla="*/ 136 w 270"/>
                  <a:gd name="T21" fmla="*/ 109 h 380"/>
                  <a:gd name="T22" fmla="*/ 155 w 270"/>
                  <a:gd name="T23" fmla="*/ 118 h 380"/>
                  <a:gd name="T24" fmla="*/ 160 w 270"/>
                  <a:gd name="T25" fmla="*/ 148 h 380"/>
                  <a:gd name="T26" fmla="*/ 160 w 270"/>
                  <a:gd name="T27" fmla="*/ 380 h 380"/>
                  <a:gd name="T28" fmla="*/ 270 w 270"/>
                  <a:gd name="T29" fmla="*/ 380 h 380"/>
                  <a:gd name="T30" fmla="*/ 270 w 270"/>
                  <a:gd name="T31" fmla="*/ 140 h 380"/>
                  <a:gd name="T32" fmla="*/ 239 w 270"/>
                  <a:gd name="T33" fmla="*/ 34 h 380"/>
                  <a:gd name="T34" fmla="*/ 143 w 270"/>
                  <a:gd name="T35"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380">
                    <a:moveTo>
                      <a:pt x="143" y="0"/>
                    </a:moveTo>
                    <a:cubicBezTo>
                      <a:pt x="97" y="0"/>
                      <a:pt x="62" y="13"/>
                      <a:pt x="38" y="38"/>
                    </a:cubicBezTo>
                    <a:cubicBezTo>
                      <a:pt x="13" y="63"/>
                      <a:pt x="0" y="98"/>
                      <a:pt x="0" y="144"/>
                    </a:cubicBezTo>
                    <a:cubicBezTo>
                      <a:pt x="0" y="380"/>
                      <a:pt x="0" y="380"/>
                      <a:pt x="0" y="380"/>
                    </a:cubicBezTo>
                    <a:cubicBezTo>
                      <a:pt x="110" y="380"/>
                      <a:pt x="110" y="380"/>
                      <a:pt x="110" y="380"/>
                    </a:cubicBezTo>
                    <a:cubicBezTo>
                      <a:pt x="110" y="292"/>
                      <a:pt x="110" y="292"/>
                      <a:pt x="110" y="292"/>
                    </a:cubicBezTo>
                    <a:cubicBezTo>
                      <a:pt x="142" y="292"/>
                      <a:pt x="142" y="292"/>
                      <a:pt x="142" y="292"/>
                    </a:cubicBezTo>
                    <a:cubicBezTo>
                      <a:pt x="142" y="194"/>
                      <a:pt x="142" y="194"/>
                      <a:pt x="142" y="194"/>
                    </a:cubicBezTo>
                    <a:cubicBezTo>
                      <a:pt x="110" y="194"/>
                      <a:pt x="110" y="194"/>
                      <a:pt x="110" y="194"/>
                    </a:cubicBezTo>
                    <a:cubicBezTo>
                      <a:pt x="110" y="148"/>
                      <a:pt x="110" y="148"/>
                      <a:pt x="110" y="148"/>
                    </a:cubicBezTo>
                    <a:cubicBezTo>
                      <a:pt x="110" y="122"/>
                      <a:pt x="119" y="109"/>
                      <a:pt x="136" y="109"/>
                    </a:cubicBezTo>
                    <a:cubicBezTo>
                      <a:pt x="145" y="109"/>
                      <a:pt x="151" y="112"/>
                      <a:pt x="155" y="118"/>
                    </a:cubicBezTo>
                    <a:cubicBezTo>
                      <a:pt x="158" y="123"/>
                      <a:pt x="160" y="133"/>
                      <a:pt x="160" y="148"/>
                    </a:cubicBezTo>
                    <a:cubicBezTo>
                      <a:pt x="160" y="380"/>
                      <a:pt x="160" y="380"/>
                      <a:pt x="160" y="380"/>
                    </a:cubicBezTo>
                    <a:cubicBezTo>
                      <a:pt x="270" y="380"/>
                      <a:pt x="270" y="380"/>
                      <a:pt x="270" y="380"/>
                    </a:cubicBezTo>
                    <a:cubicBezTo>
                      <a:pt x="270" y="140"/>
                      <a:pt x="270" y="140"/>
                      <a:pt x="270" y="140"/>
                    </a:cubicBezTo>
                    <a:cubicBezTo>
                      <a:pt x="270" y="93"/>
                      <a:pt x="260" y="57"/>
                      <a:pt x="239" y="34"/>
                    </a:cubicBezTo>
                    <a:cubicBezTo>
                      <a:pt x="218" y="11"/>
                      <a:pt x="186" y="0"/>
                      <a:pt x="1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7" name="组合 86"/>
          <p:cNvGrpSpPr/>
          <p:nvPr/>
        </p:nvGrpSpPr>
        <p:grpSpPr>
          <a:xfrm>
            <a:off x="3713056" y="1448990"/>
            <a:ext cx="549080" cy="835116"/>
            <a:chOff x="5455566" y="1446212"/>
            <a:chExt cx="732107" cy="1113488"/>
          </a:xfrm>
        </p:grpSpPr>
        <p:grpSp>
          <p:nvGrpSpPr>
            <p:cNvPr id="88" name="组合 87"/>
            <p:cNvGrpSpPr/>
            <p:nvPr/>
          </p:nvGrpSpPr>
          <p:grpSpPr>
            <a:xfrm>
              <a:off x="5455566" y="1446212"/>
              <a:ext cx="732107" cy="1113488"/>
              <a:chOff x="2174876" y="1390651"/>
              <a:chExt cx="2584450" cy="3930786"/>
            </a:xfrm>
            <a:effectLst>
              <a:outerShdw blurRad="76200" dist="38100" dir="2700000" algn="tl" rotWithShape="0">
                <a:prstClr val="black">
                  <a:alpha val="24000"/>
                </a:prstClr>
              </a:outerShdw>
            </a:effectLst>
          </p:grpSpPr>
          <p:sp>
            <p:nvSpPr>
              <p:cNvPr id="90" name="Freeform 121"/>
              <p:cNvSpPr>
                <a:spLocks noEditPoints="1"/>
              </p:cNvSpPr>
              <p:nvPr/>
            </p:nvSpPr>
            <p:spPr bwMode="auto">
              <a:xfrm>
                <a:off x="2174876" y="1390651"/>
                <a:ext cx="2584450" cy="3135313"/>
              </a:xfrm>
              <a:custGeom>
                <a:avLst/>
                <a:gdLst>
                  <a:gd name="T0" fmla="*/ 880 w 2160"/>
                  <a:gd name="T1" fmla="*/ 2621 h 2621"/>
                  <a:gd name="T2" fmla="*/ 689 w 2160"/>
                  <a:gd name="T3" fmla="*/ 2482 h 2621"/>
                  <a:gd name="T4" fmla="*/ 692 w 2160"/>
                  <a:gd name="T5" fmla="*/ 2442 h 2621"/>
                  <a:gd name="T6" fmla="*/ 677 w 2160"/>
                  <a:gd name="T7" fmla="*/ 2401 h 2621"/>
                  <a:gd name="T8" fmla="*/ 436 w 2160"/>
                  <a:gd name="T9" fmla="*/ 2014 h 2621"/>
                  <a:gd name="T10" fmla="*/ 246 w 2160"/>
                  <a:gd name="T11" fmla="*/ 1813 h 2621"/>
                  <a:gd name="T12" fmla="*/ 3 w 2160"/>
                  <a:gd name="T13" fmla="*/ 1196 h 2621"/>
                  <a:gd name="T14" fmla="*/ 6 w 2160"/>
                  <a:gd name="T15" fmla="*/ 1035 h 2621"/>
                  <a:gd name="T16" fmla="*/ 338 w 2160"/>
                  <a:gd name="T17" fmla="*/ 303 h 2621"/>
                  <a:gd name="T18" fmla="*/ 1822 w 2160"/>
                  <a:gd name="T19" fmla="*/ 303 h 2621"/>
                  <a:gd name="T20" fmla="*/ 2155 w 2160"/>
                  <a:gd name="T21" fmla="*/ 1035 h 2621"/>
                  <a:gd name="T22" fmla="*/ 2157 w 2160"/>
                  <a:gd name="T23" fmla="*/ 1196 h 2621"/>
                  <a:gd name="T24" fmla="*/ 1914 w 2160"/>
                  <a:gd name="T25" fmla="*/ 1813 h 2621"/>
                  <a:gd name="T26" fmla="*/ 1724 w 2160"/>
                  <a:gd name="T27" fmla="*/ 2014 h 2621"/>
                  <a:gd name="T28" fmla="*/ 1483 w 2160"/>
                  <a:gd name="T29" fmla="*/ 2401 h 2621"/>
                  <a:gd name="T30" fmla="*/ 1469 w 2160"/>
                  <a:gd name="T31" fmla="*/ 2442 h 2621"/>
                  <a:gd name="T32" fmla="*/ 1472 w 2160"/>
                  <a:gd name="T33" fmla="*/ 2482 h 2621"/>
                  <a:gd name="T34" fmla="*/ 1280 w 2160"/>
                  <a:gd name="T35" fmla="*/ 2621 h 2621"/>
                  <a:gd name="T36" fmla="*/ 1280 w 2160"/>
                  <a:gd name="T37" fmla="*/ 2466 h 2621"/>
                  <a:gd name="T38" fmla="*/ 1332 w 2160"/>
                  <a:gd name="T39" fmla="*/ 2364 h 2621"/>
                  <a:gd name="T40" fmla="*/ 1455 w 2160"/>
                  <a:gd name="T41" fmla="*/ 2088 h 2621"/>
                  <a:gd name="T42" fmla="*/ 1670 w 2160"/>
                  <a:gd name="T43" fmla="*/ 1852 h 2621"/>
                  <a:gd name="T44" fmla="*/ 1981 w 2160"/>
                  <a:gd name="T45" fmla="*/ 1319 h 2621"/>
                  <a:gd name="T46" fmla="*/ 2003 w 2160"/>
                  <a:gd name="T47" fmla="*/ 1183 h 2621"/>
                  <a:gd name="T48" fmla="*/ 2000 w 2160"/>
                  <a:gd name="T49" fmla="*/ 1046 h 2621"/>
                  <a:gd name="T50" fmla="*/ 161 w 2160"/>
                  <a:gd name="T51" fmla="*/ 1046 h 2621"/>
                  <a:gd name="T52" fmla="*/ 156 w 2160"/>
                  <a:gd name="T53" fmla="*/ 1127 h 2621"/>
                  <a:gd name="T54" fmla="*/ 179 w 2160"/>
                  <a:gd name="T55" fmla="*/ 1316 h 2621"/>
                  <a:gd name="T56" fmla="*/ 367 w 2160"/>
                  <a:gd name="T57" fmla="*/ 1716 h 2621"/>
                  <a:gd name="T58" fmla="*/ 542 w 2160"/>
                  <a:gd name="T59" fmla="*/ 1901 h 2621"/>
                  <a:gd name="T60" fmla="*/ 824 w 2160"/>
                  <a:gd name="T61" fmla="*/ 2350 h 2621"/>
                  <a:gd name="T62" fmla="*/ 843 w 2160"/>
                  <a:gd name="T63" fmla="*/ 2411 h 2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 h="2621">
                    <a:moveTo>
                      <a:pt x="1280" y="2621"/>
                    </a:moveTo>
                    <a:cubicBezTo>
                      <a:pt x="880" y="2621"/>
                      <a:pt x="880" y="2621"/>
                      <a:pt x="880" y="2621"/>
                    </a:cubicBezTo>
                    <a:cubicBezTo>
                      <a:pt x="847" y="2621"/>
                      <a:pt x="808" y="2619"/>
                      <a:pt x="771" y="2602"/>
                    </a:cubicBezTo>
                    <a:cubicBezTo>
                      <a:pt x="720" y="2578"/>
                      <a:pt x="690" y="2533"/>
                      <a:pt x="689" y="2482"/>
                    </a:cubicBezTo>
                    <a:cubicBezTo>
                      <a:pt x="688" y="2469"/>
                      <a:pt x="690" y="2458"/>
                      <a:pt x="691" y="2450"/>
                    </a:cubicBezTo>
                    <a:cubicBezTo>
                      <a:pt x="691" y="2447"/>
                      <a:pt x="692" y="2444"/>
                      <a:pt x="692" y="2442"/>
                    </a:cubicBezTo>
                    <a:cubicBezTo>
                      <a:pt x="690" y="2436"/>
                      <a:pt x="687" y="2427"/>
                      <a:pt x="684" y="2419"/>
                    </a:cubicBezTo>
                    <a:cubicBezTo>
                      <a:pt x="682" y="2413"/>
                      <a:pt x="679" y="2407"/>
                      <a:pt x="677" y="2401"/>
                    </a:cubicBezTo>
                    <a:cubicBezTo>
                      <a:pt x="646" y="2309"/>
                      <a:pt x="611" y="2233"/>
                      <a:pt x="572" y="2168"/>
                    </a:cubicBezTo>
                    <a:cubicBezTo>
                      <a:pt x="536" y="2107"/>
                      <a:pt x="490" y="2064"/>
                      <a:pt x="436" y="2014"/>
                    </a:cubicBezTo>
                    <a:cubicBezTo>
                      <a:pt x="418" y="1997"/>
                      <a:pt x="400" y="1980"/>
                      <a:pt x="382" y="1962"/>
                    </a:cubicBezTo>
                    <a:cubicBezTo>
                      <a:pt x="328" y="1909"/>
                      <a:pt x="284" y="1860"/>
                      <a:pt x="246" y="1813"/>
                    </a:cubicBezTo>
                    <a:cubicBezTo>
                      <a:pt x="134" y="1674"/>
                      <a:pt x="60" y="1518"/>
                      <a:pt x="28" y="1349"/>
                    </a:cubicBezTo>
                    <a:cubicBezTo>
                      <a:pt x="16" y="1299"/>
                      <a:pt x="8" y="1247"/>
                      <a:pt x="3" y="1196"/>
                    </a:cubicBezTo>
                    <a:cubicBezTo>
                      <a:pt x="3" y="1193"/>
                      <a:pt x="3" y="1193"/>
                      <a:pt x="3" y="1193"/>
                    </a:cubicBezTo>
                    <a:cubicBezTo>
                      <a:pt x="0" y="1138"/>
                      <a:pt x="1" y="1085"/>
                      <a:pt x="6" y="1035"/>
                    </a:cubicBezTo>
                    <a:cubicBezTo>
                      <a:pt x="7" y="1025"/>
                      <a:pt x="7" y="1025"/>
                      <a:pt x="7" y="1025"/>
                    </a:cubicBezTo>
                    <a:cubicBezTo>
                      <a:pt x="24" y="750"/>
                      <a:pt x="141" y="494"/>
                      <a:pt x="338" y="303"/>
                    </a:cubicBezTo>
                    <a:cubicBezTo>
                      <a:pt x="539" y="107"/>
                      <a:pt x="803" y="0"/>
                      <a:pt x="1080" y="0"/>
                    </a:cubicBezTo>
                    <a:cubicBezTo>
                      <a:pt x="1358" y="0"/>
                      <a:pt x="1621" y="107"/>
                      <a:pt x="1822" y="303"/>
                    </a:cubicBezTo>
                    <a:cubicBezTo>
                      <a:pt x="2020" y="494"/>
                      <a:pt x="2137" y="751"/>
                      <a:pt x="2154" y="1027"/>
                    </a:cubicBezTo>
                    <a:cubicBezTo>
                      <a:pt x="2155" y="1035"/>
                      <a:pt x="2155" y="1035"/>
                      <a:pt x="2155" y="1035"/>
                    </a:cubicBezTo>
                    <a:cubicBezTo>
                      <a:pt x="2159" y="1085"/>
                      <a:pt x="2160" y="1138"/>
                      <a:pt x="2158" y="1193"/>
                    </a:cubicBezTo>
                    <a:cubicBezTo>
                      <a:pt x="2157" y="1196"/>
                      <a:pt x="2157" y="1196"/>
                      <a:pt x="2157" y="1196"/>
                    </a:cubicBezTo>
                    <a:cubicBezTo>
                      <a:pt x="2153" y="1247"/>
                      <a:pt x="2144" y="1299"/>
                      <a:pt x="2133" y="1349"/>
                    </a:cubicBezTo>
                    <a:cubicBezTo>
                      <a:pt x="2100" y="1518"/>
                      <a:pt x="2027" y="1674"/>
                      <a:pt x="1914" y="1813"/>
                    </a:cubicBezTo>
                    <a:cubicBezTo>
                      <a:pt x="1877" y="1860"/>
                      <a:pt x="1832" y="1909"/>
                      <a:pt x="1779" y="1962"/>
                    </a:cubicBezTo>
                    <a:cubicBezTo>
                      <a:pt x="1760" y="1980"/>
                      <a:pt x="1742" y="1997"/>
                      <a:pt x="1724" y="2014"/>
                    </a:cubicBezTo>
                    <a:cubicBezTo>
                      <a:pt x="1670" y="2064"/>
                      <a:pt x="1624" y="2107"/>
                      <a:pt x="1588" y="2168"/>
                    </a:cubicBezTo>
                    <a:cubicBezTo>
                      <a:pt x="1549" y="2233"/>
                      <a:pt x="1515" y="2309"/>
                      <a:pt x="1483" y="2401"/>
                    </a:cubicBezTo>
                    <a:cubicBezTo>
                      <a:pt x="1481" y="2407"/>
                      <a:pt x="1479" y="2413"/>
                      <a:pt x="1476" y="2419"/>
                    </a:cubicBezTo>
                    <a:cubicBezTo>
                      <a:pt x="1473" y="2427"/>
                      <a:pt x="1470" y="2436"/>
                      <a:pt x="1469" y="2442"/>
                    </a:cubicBezTo>
                    <a:cubicBezTo>
                      <a:pt x="1469" y="2444"/>
                      <a:pt x="1469" y="2447"/>
                      <a:pt x="1470" y="2450"/>
                    </a:cubicBezTo>
                    <a:cubicBezTo>
                      <a:pt x="1470" y="2458"/>
                      <a:pt x="1472" y="2469"/>
                      <a:pt x="1472" y="2482"/>
                    </a:cubicBezTo>
                    <a:cubicBezTo>
                      <a:pt x="1471" y="2533"/>
                      <a:pt x="1440" y="2578"/>
                      <a:pt x="1389" y="2602"/>
                    </a:cubicBezTo>
                    <a:cubicBezTo>
                      <a:pt x="1352" y="2619"/>
                      <a:pt x="1313" y="2621"/>
                      <a:pt x="1280" y="2621"/>
                    </a:cubicBezTo>
                    <a:close/>
                    <a:moveTo>
                      <a:pt x="880" y="2466"/>
                    </a:moveTo>
                    <a:cubicBezTo>
                      <a:pt x="1280" y="2466"/>
                      <a:pt x="1280" y="2466"/>
                      <a:pt x="1280" y="2466"/>
                    </a:cubicBezTo>
                    <a:cubicBezTo>
                      <a:pt x="1286" y="2466"/>
                      <a:pt x="1312" y="2432"/>
                      <a:pt x="1317" y="2411"/>
                    </a:cubicBezTo>
                    <a:cubicBezTo>
                      <a:pt x="1321" y="2392"/>
                      <a:pt x="1327" y="2376"/>
                      <a:pt x="1332" y="2364"/>
                    </a:cubicBezTo>
                    <a:cubicBezTo>
                      <a:pt x="1333" y="2359"/>
                      <a:pt x="1335" y="2355"/>
                      <a:pt x="1337" y="2350"/>
                    </a:cubicBezTo>
                    <a:cubicBezTo>
                      <a:pt x="1372" y="2249"/>
                      <a:pt x="1411" y="2163"/>
                      <a:pt x="1455" y="2088"/>
                    </a:cubicBezTo>
                    <a:cubicBezTo>
                      <a:pt x="1502" y="2009"/>
                      <a:pt x="1561" y="1954"/>
                      <a:pt x="1618" y="1901"/>
                    </a:cubicBezTo>
                    <a:cubicBezTo>
                      <a:pt x="1635" y="1885"/>
                      <a:pt x="1653" y="1868"/>
                      <a:pt x="1670" y="1852"/>
                    </a:cubicBezTo>
                    <a:cubicBezTo>
                      <a:pt x="1719" y="1803"/>
                      <a:pt x="1760" y="1758"/>
                      <a:pt x="1794" y="1716"/>
                    </a:cubicBezTo>
                    <a:cubicBezTo>
                      <a:pt x="1890" y="1596"/>
                      <a:pt x="1953" y="1463"/>
                      <a:pt x="1981" y="1319"/>
                    </a:cubicBezTo>
                    <a:cubicBezTo>
                      <a:pt x="1981" y="1316"/>
                      <a:pt x="1981" y="1316"/>
                      <a:pt x="1981" y="1316"/>
                    </a:cubicBezTo>
                    <a:cubicBezTo>
                      <a:pt x="1992" y="1272"/>
                      <a:pt x="1999" y="1228"/>
                      <a:pt x="2003" y="1183"/>
                    </a:cubicBezTo>
                    <a:cubicBezTo>
                      <a:pt x="2004" y="1164"/>
                      <a:pt x="2004" y="1145"/>
                      <a:pt x="2004" y="1127"/>
                    </a:cubicBezTo>
                    <a:cubicBezTo>
                      <a:pt x="2000" y="1046"/>
                      <a:pt x="2000" y="1046"/>
                      <a:pt x="2000" y="1046"/>
                    </a:cubicBezTo>
                    <a:cubicBezTo>
                      <a:pt x="1975" y="546"/>
                      <a:pt x="1571" y="155"/>
                      <a:pt x="1080" y="155"/>
                    </a:cubicBezTo>
                    <a:cubicBezTo>
                      <a:pt x="590" y="155"/>
                      <a:pt x="186" y="546"/>
                      <a:pt x="161" y="1046"/>
                    </a:cubicBezTo>
                    <a:cubicBezTo>
                      <a:pt x="157" y="1127"/>
                      <a:pt x="157" y="1127"/>
                      <a:pt x="157" y="1127"/>
                    </a:cubicBezTo>
                    <a:cubicBezTo>
                      <a:pt x="156" y="1127"/>
                      <a:pt x="156" y="1127"/>
                      <a:pt x="156" y="1127"/>
                    </a:cubicBezTo>
                    <a:cubicBezTo>
                      <a:pt x="156" y="1145"/>
                      <a:pt x="156" y="1164"/>
                      <a:pt x="157" y="1183"/>
                    </a:cubicBezTo>
                    <a:cubicBezTo>
                      <a:pt x="162" y="1228"/>
                      <a:pt x="169" y="1272"/>
                      <a:pt x="179" y="1316"/>
                    </a:cubicBezTo>
                    <a:cubicBezTo>
                      <a:pt x="179" y="1319"/>
                      <a:pt x="179" y="1319"/>
                      <a:pt x="179" y="1319"/>
                    </a:cubicBezTo>
                    <a:cubicBezTo>
                      <a:pt x="207" y="1463"/>
                      <a:pt x="270" y="1596"/>
                      <a:pt x="367" y="1716"/>
                    </a:cubicBezTo>
                    <a:cubicBezTo>
                      <a:pt x="401" y="1758"/>
                      <a:pt x="441" y="1803"/>
                      <a:pt x="491" y="1852"/>
                    </a:cubicBezTo>
                    <a:cubicBezTo>
                      <a:pt x="508" y="1868"/>
                      <a:pt x="525" y="1885"/>
                      <a:pt x="542" y="1901"/>
                    </a:cubicBezTo>
                    <a:cubicBezTo>
                      <a:pt x="599" y="1954"/>
                      <a:pt x="658" y="2009"/>
                      <a:pt x="705" y="2088"/>
                    </a:cubicBezTo>
                    <a:cubicBezTo>
                      <a:pt x="750" y="2163"/>
                      <a:pt x="788" y="2249"/>
                      <a:pt x="824" y="2350"/>
                    </a:cubicBezTo>
                    <a:cubicBezTo>
                      <a:pt x="825" y="2355"/>
                      <a:pt x="827" y="2359"/>
                      <a:pt x="829" y="2363"/>
                    </a:cubicBezTo>
                    <a:cubicBezTo>
                      <a:pt x="834" y="2376"/>
                      <a:pt x="840" y="2392"/>
                      <a:pt x="843" y="2411"/>
                    </a:cubicBezTo>
                    <a:cubicBezTo>
                      <a:pt x="848" y="2432"/>
                      <a:pt x="874" y="2466"/>
                      <a:pt x="880" y="2466"/>
                    </a:cubicBezTo>
                    <a:close/>
                  </a:path>
                </a:pathLst>
              </a:custGeom>
              <a:gradFill flip="none" rotWithShape="1">
                <a:gsLst>
                  <a:gs pos="0">
                    <a:srgbClr val="E4E4E4"/>
                  </a:gs>
                  <a:gs pos="100000">
                    <a:srgbClr val="F3F3F3"/>
                  </a:gs>
                </a:gsLst>
                <a:lin ang="2700000" scaled="1"/>
                <a:tileRect/>
              </a:gradFill>
              <a:ln>
                <a:noFill/>
              </a:ln>
              <a:effectLst>
                <a:outerShdw blurRad="152400" dist="63500" dir="2700000" algn="tl" rotWithShape="0">
                  <a:prstClr val="black">
                    <a:alpha val="25000"/>
                  </a:prstClr>
                </a:outerShdw>
              </a:effectLst>
              <a:scene3d>
                <a:camera prst="orthographicFront"/>
                <a:lightRig rig="threePt" dir="t"/>
              </a:scene3d>
              <a:sp3d>
                <a:bevelT w="19050" h="6350" prst="angle"/>
              </a:sp3d>
            </p:spPr>
            <p:txBody>
              <a:bodyPr vert="horz" wrap="square" lIns="68580" tIns="34290" rIns="68580" bIns="34290" numCol="1" anchor="t" anchorCtr="0" compatLnSpc="1">
                <a:prstTxWarp prst="textNoShape">
                  <a:avLst/>
                </a:prstTxWarp>
              </a:bodyPr>
              <a:lstStyle/>
              <a:p>
                <a:endParaRPr lang="zh-CN" altLang="en-US" sz="1013"/>
              </a:p>
            </p:txBody>
          </p:sp>
          <p:grpSp>
            <p:nvGrpSpPr>
              <p:cNvPr id="91" name="Group 11"/>
              <p:cNvGrpSpPr>
                <a:grpSpLocks noChangeAspect="1"/>
              </p:cNvGrpSpPr>
              <p:nvPr/>
            </p:nvGrpSpPr>
            <p:grpSpPr bwMode="auto">
              <a:xfrm>
                <a:off x="3018271" y="4583942"/>
                <a:ext cx="898348" cy="737495"/>
                <a:chOff x="2952" y="1432"/>
                <a:chExt cx="1776" cy="1458"/>
              </a:xfrm>
              <a:solidFill>
                <a:srgbClr val="EEEEEE"/>
              </a:solidFill>
              <a:effectLst>
                <a:outerShdw blurRad="127000" dist="63500" dir="2700000" algn="tl" rotWithShape="0">
                  <a:prstClr val="black">
                    <a:alpha val="25000"/>
                  </a:prstClr>
                </a:outerShdw>
              </a:effectLst>
            </p:grpSpPr>
            <p:sp>
              <p:nvSpPr>
                <p:cNvPr id="92" name="Freeform 12"/>
                <p:cNvSpPr>
                  <a:spLocks/>
                </p:cNvSpPr>
                <p:nvPr/>
              </p:nvSpPr>
              <p:spPr bwMode="auto">
                <a:xfrm>
                  <a:off x="2978" y="1432"/>
                  <a:ext cx="1722" cy="345"/>
                </a:xfrm>
                <a:custGeom>
                  <a:avLst/>
                  <a:gdLst>
                    <a:gd name="T0" fmla="*/ 40 w 726"/>
                    <a:gd name="T1" fmla="*/ 145 h 145"/>
                    <a:gd name="T2" fmla="*/ 65 w 726"/>
                    <a:gd name="T3" fmla="*/ 143 h 145"/>
                    <a:gd name="T4" fmla="*/ 119 w 726"/>
                    <a:gd name="T5" fmla="*/ 138 h 145"/>
                    <a:gd name="T6" fmla="*/ 196 w 726"/>
                    <a:gd name="T7" fmla="*/ 131 h 145"/>
                    <a:gd name="T8" fmla="*/ 286 w 726"/>
                    <a:gd name="T9" fmla="*/ 121 h 145"/>
                    <a:gd name="T10" fmla="*/ 384 w 726"/>
                    <a:gd name="T11" fmla="*/ 111 h 145"/>
                    <a:gd name="T12" fmla="*/ 627 w 726"/>
                    <a:gd name="T13" fmla="*/ 82 h 145"/>
                    <a:gd name="T14" fmla="*/ 693 w 726"/>
                    <a:gd name="T15" fmla="*/ 70 h 145"/>
                    <a:gd name="T16" fmla="*/ 726 w 726"/>
                    <a:gd name="T17" fmla="*/ 29 h 145"/>
                    <a:gd name="T18" fmla="*/ 707 w 726"/>
                    <a:gd name="T19" fmla="*/ 0 h 145"/>
                    <a:gd name="T20" fmla="*/ 38 w 726"/>
                    <a:gd name="T21" fmla="*/ 0 h 145"/>
                    <a:gd name="T22" fmla="*/ 0 w 726"/>
                    <a:gd name="T23" fmla="*/ 73 h 145"/>
                    <a:gd name="T24" fmla="*/ 38 w 726"/>
                    <a:gd name="T25" fmla="*/ 145 h 145"/>
                    <a:gd name="T26" fmla="*/ 40 w 726"/>
                    <a:gd name="T2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5">
                      <a:moveTo>
                        <a:pt x="40" y="145"/>
                      </a:moveTo>
                      <a:cubicBezTo>
                        <a:pt x="48" y="144"/>
                        <a:pt x="57" y="144"/>
                        <a:pt x="65" y="143"/>
                      </a:cubicBezTo>
                      <a:cubicBezTo>
                        <a:pt x="83" y="141"/>
                        <a:pt x="101" y="139"/>
                        <a:pt x="119" y="138"/>
                      </a:cubicBezTo>
                      <a:cubicBezTo>
                        <a:pt x="145" y="135"/>
                        <a:pt x="170" y="133"/>
                        <a:pt x="196" y="131"/>
                      </a:cubicBezTo>
                      <a:cubicBezTo>
                        <a:pt x="226" y="128"/>
                        <a:pt x="256" y="124"/>
                        <a:pt x="286" y="121"/>
                      </a:cubicBezTo>
                      <a:cubicBezTo>
                        <a:pt x="319" y="119"/>
                        <a:pt x="351" y="115"/>
                        <a:pt x="384" y="111"/>
                      </a:cubicBezTo>
                      <a:cubicBezTo>
                        <a:pt x="416" y="107"/>
                        <a:pt x="579" y="90"/>
                        <a:pt x="627" y="82"/>
                      </a:cubicBezTo>
                      <a:cubicBezTo>
                        <a:pt x="648" y="78"/>
                        <a:pt x="671" y="75"/>
                        <a:pt x="693" y="70"/>
                      </a:cubicBezTo>
                      <a:cubicBezTo>
                        <a:pt x="713" y="65"/>
                        <a:pt x="726" y="54"/>
                        <a:pt x="726" y="29"/>
                      </a:cubicBezTo>
                      <a:cubicBezTo>
                        <a:pt x="726" y="16"/>
                        <a:pt x="717" y="6"/>
                        <a:pt x="707" y="0"/>
                      </a:cubicBezTo>
                      <a:cubicBezTo>
                        <a:pt x="38" y="0"/>
                        <a:pt x="38" y="0"/>
                        <a:pt x="38" y="0"/>
                      </a:cubicBezTo>
                      <a:cubicBezTo>
                        <a:pt x="17" y="0"/>
                        <a:pt x="0" y="32"/>
                        <a:pt x="0" y="73"/>
                      </a:cubicBezTo>
                      <a:cubicBezTo>
                        <a:pt x="0" y="113"/>
                        <a:pt x="17" y="145"/>
                        <a:pt x="38" y="145"/>
                      </a:cubicBezTo>
                      <a:cubicBezTo>
                        <a:pt x="39" y="145"/>
                        <a:pt x="39" y="145"/>
                        <a:pt x="40" y="145"/>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13"/>
                <p:cNvSpPr>
                  <a:spLocks/>
                </p:cNvSpPr>
                <p:nvPr/>
              </p:nvSpPr>
              <p:spPr bwMode="auto">
                <a:xfrm>
                  <a:off x="2978" y="2080"/>
                  <a:ext cx="1722" cy="347"/>
                </a:xfrm>
                <a:custGeom>
                  <a:avLst/>
                  <a:gdLst>
                    <a:gd name="T0" fmla="*/ 688 w 726"/>
                    <a:gd name="T1" fmla="*/ 0 h 146"/>
                    <a:gd name="T2" fmla="*/ 686 w 726"/>
                    <a:gd name="T3" fmla="*/ 0 h 146"/>
                    <a:gd name="T4" fmla="*/ 661 w 726"/>
                    <a:gd name="T5" fmla="*/ 3 h 146"/>
                    <a:gd name="T6" fmla="*/ 607 w 726"/>
                    <a:gd name="T7" fmla="*/ 8 h 146"/>
                    <a:gd name="T8" fmla="*/ 530 w 726"/>
                    <a:gd name="T9" fmla="*/ 15 h 146"/>
                    <a:gd name="T10" fmla="*/ 440 w 726"/>
                    <a:gd name="T11" fmla="*/ 24 h 146"/>
                    <a:gd name="T12" fmla="*/ 342 w 726"/>
                    <a:gd name="T13" fmla="*/ 35 h 146"/>
                    <a:gd name="T14" fmla="*/ 100 w 726"/>
                    <a:gd name="T15" fmla="*/ 64 h 146"/>
                    <a:gd name="T16" fmla="*/ 33 w 726"/>
                    <a:gd name="T17" fmla="*/ 76 h 146"/>
                    <a:gd name="T18" fmla="*/ 0 w 726"/>
                    <a:gd name="T19" fmla="*/ 116 h 146"/>
                    <a:gd name="T20" fmla="*/ 19 w 726"/>
                    <a:gd name="T21" fmla="*/ 146 h 146"/>
                    <a:gd name="T22" fmla="*/ 688 w 726"/>
                    <a:gd name="T23" fmla="*/ 146 h 146"/>
                    <a:gd name="T24" fmla="*/ 726 w 726"/>
                    <a:gd name="T25" fmla="*/ 73 h 146"/>
                    <a:gd name="T26" fmla="*/ 688 w 726"/>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6">
                      <a:moveTo>
                        <a:pt x="688" y="0"/>
                      </a:moveTo>
                      <a:cubicBezTo>
                        <a:pt x="687" y="0"/>
                        <a:pt x="687" y="0"/>
                        <a:pt x="686" y="0"/>
                      </a:cubicBezTo>
                      <a:cubicBezTo>
                        <a:pt x="678" y="1"/>
                        <a:pt x="670" y="2"/>
                        <a:pt x="661" y="3"/>
                      </a:cubicBezTo>
                      <a:cubicBezTo>
                        <a:pt x="643" y="4"/>
                        <a:pt x="625" y="6"/>
                        <a:pt x="607" y="8"/>
                      </a:cubicBezTo>
                      <a:cubicBezTo>
                        <a:pt x="581" y="10"/>
                        <a:pt x="556" y="12"/>
                        <a:pt x="530" y="15"/>
                      </a:cubicBezTo>
                      <a:cubicBezTo>
                        <a:pt x="500" y="18"/>
                        <a:pt x="470" y="21"/>
                        <a:pt x="440" y="24"/>
                      </a:cubicBezTo>
                      <a:cubicBezTo>
                        <a:pt x="407" y="27"/>
                        <a:pt x="375" y="30"/>
                        <a:pt x="342" y="35"/>
                      </a:cubicBezTo>
                      <a:cubicBezTo>
                        <a:pt x="310" y="39"/>
                        <a:pt x="148" y="55"/>
                        <a:pt x="100" y="64"/>
                      </a:cubicBezTo>
                      <a:cubicBezTo>
                        <a:pt x="78" y="67"/>
                        <a:pt x="55" y="71"/>
                        <a:pt x="33" y="76"/>
                      </a:cubicBezTo>
                      <a:cubicBezTo>
                        <a:pt x="14" y="80"/>
                        <a:pt x="0" y="92"/>
                        <a:pt x="0" y="116"/>
                      </a:cubicBezTo>
                      <a:cubicBezTo>
                        <a:pt x="0" y="130"/>
                        <a:pt x="9" y="139"/>
                        <a:pt x="19" y="146"/>
                      </a:cubicBezTo>
                      <a:cubicBezTo>
                        <a:pt x="688" y="146"/>
                        <a:pt x="688" y="146"/>
                        <a:pt x="688" y="146"/>
                      </a:cubicBezTo>
                      <a:cubicBezTo>
                        <a:pt x="709" y="146"/>
                        <a:pt x="726" y="113"/>
                        <a:pt x="726" y="73"/>
                      </a:cubicBezTo>
                      <a:cubicBezTo>
                        <a:pt x="726" y="33"/>
                        <a:pt x="709" y="0"/>
                        <a:pt x="688"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14"/>
                <p:cNvSpPr>
                  <a:spLocks/>
                </p:cNvSpPr>
                <p:nvPr/>
              </p:nvSpPr>
              <p:spPr bwMode="auto">
                <a:xfrm>
                  <a:off x="2952" y="1658"/>
                  <a:ext cx="1776" cy="541"/>
                </a:xfrm>
                <a:custGeom>
                  <a:avLst/>
                  <a:gdLst>
                    <a:gd name="T0" fmla="*/ 3 w 749"/>
                    <a:gd name="T1" fmla="*/ 157 h 228"/>
                    <a:gd name="T2" fmla="*/ 49 w 749"/>
                    <a:gd name="T3" fmla="*/ 225 h 228"/>
                    <a:gd name="T4" fmla="*/ 714 w 749"/>
                    <a:gd name="T5" fmla="*/ 147 h 228"/>
                    <a:gd name="T6" fmla="*/ 745 w 749"/>
                    <a:gd name="T7" fmla="*/ 70 h 228"/>
                    <a:gd name="T8" fmla="*/ 700 w 749"/>
                    <a:gd name="T9" fmla="*/ 3 h 228"/>
                    <a:gd name="T10" fmla="*/ 35 w 749"/>
                    <a:gd name="T11" fmla="*/ 81 h 228"/>
                    <a:gd name="T12" fmla="*/ 3 w 749"/>
                    <a:gd name="T13" fmla="*/ 157 h 228"/>
                  </a:gdLst>
                  <a:ahLst/>
                  <a:cxnLst>
                    <a:cxn ang="0">
                      <a:pos x="T0" y="T1"/>
                    </a:cxn>
                    <a:cxn ang="0">
                      <a:pos x="T2" y="T3"/>
                    </a:cxn>
                    <a:cxn ang="0">
                      <a:pos x="T4" y="T5"/>
                    </a:cxn>
                    <a:cxn ang="0">
                      <a:pos x="T6" y="T7"/>
                    </a:cxn>
                    <a:cxn ang="0">
                      <a:pos x="T8" y="T9"/>
                    </a:cxn>
                    <a:cxn ang="0">
                      <a:pos x="T10" y="T11"/>
                    </a:cxn>
                    <a:cxn ang="0">
                      <a:pos x="T12" y="T13"/>
                    </a:cxn>
                  </a:cxnLst>
                  <a:rect l="0" t="0" r="r" b="b"/>
                  <a:pathLst>
                    <a:path w="749" h="228">
                      <a:moveTo>
                        <a:pt x="3" y="157"/>
                      </a:moveTo>
                      <a:cubicBezTo>
                        <a:pt x="7" y="197"/>
                        <a:pt x="27" y="228"/>
                        <a:pt x="49" y="225"/>
                      </a:cubicBezTo>
                      <a:cubicBezTo>
                        <a:pt x="714" y="147"/>
                        <a:pt x="714" y="147"/>
                        <a:pt x="714" y="147"/>
                      </a:cubicBezTo>
                      <a:cubicBezTo>
                        <a:pt x="735" y="145"/>
                        <a:pt x="749" y="110"/>
                        <a:pt x="745" y="70"/>
                      </a:cubicBezTo>
                      <a:cubicBezTo>
                        <a:pt x="741" y="30"/>
                        <a:pt x="721" y="0"/>
                        <a:pt x="700" y="3"/>
                      </a:cubicBezTo>
                      <a:cubicBezTo>
                        <a:pt x="35" y="81"/>
                        <a:pt x="35" y="81"/>
                        <a:pt x="35" y="81"/>
                      </a:cubicBezTo>
                      <a:cubicBezTo>
                        <a:pt x="14" y="83"/>
                        <a:pt x="0" y="117"/>
                        <a:pt x="3" y="157"/>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15"/>
                <p:cNvSpPr>
                  <a:spLocks/>
                </p:cNvSpPr>
                <p:nvPr/>
              </p:nvSpPr>
              <p:spPr bwMode="auto">
                <a:xfrm>
                  <a:off x="3186" y="2484"/>
                  <a:ext cx="1301" cy="406"/>
                </a:xfrm>
                <a:custGeom>
                  <a:avLst/>
                  <a:gdLst>
                    <a:gd name="T0" fmla="*/ 533 w 548"/>
                    <a:gd name="T1" fmla="*/ 0 h 171"/>
                    <a:gd name="T2" fmla="*/ 21 w 548"/>
                    <a:gd name="T3" fmla="*/ 0 h 171"/>
                    <a:gd name="T4" fmla="*/ 11 w 548"/>
                    <a:gd name="T5" fmla="*/ 20 h 171"/>
                    <a:gd name="T6" fmla="*/ 41 w 548"/>
                    <a:gd name="T7" fmla="*/ 36 h 171"/>
                    <a:gd name="T8" fmla="*/ 275 w 548"/>
                    <a:gd name="T9" fmla="*/ 171 h 171"/>
                    <a:gd name="T10" fmla="*/ 505 w 548"/>
                    <a:gd name="T11" fmla="*/ 39 h 171"/>
                    <a:gd name="T12" fmla="*/ 540 w 548"/>
                    <a:gd name="T13" fmla="*/ 20 h 171"/>
                    <a:gd name="T14" fmla="*/ 533 w 548"/>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171">
                      <a:moveTo>
                        <a:pt x="533" y="0"/>
                      </a:moveTo>
                      <a:cubicBezTo>
                        <a:pt x="21" y="0"/>
                        <a:pt x="21" y="0"/>
                        <a:pt x="21" y="0"/>
                      </a:cubicBezTo>
                      <a:cubicBezTo>
                        <a:pt x="21" y="0"/>
                        <a:pt x="0" y="2"/>
                        <a:pt x="11" y="20"/>
                      </a:cubicBezTo>
                      <a:cubicBezTo>
                        <a:pt x="17" y="30"/>
                        <a:pt x="34" y="27"/>
                        <a:pt x="41" y="36"/>
                      </a:cubicBezTo>
                      <a:cubicBezTo>
                        <a:pt x="100" y="112"/>
                        <a:pt x="178" y="171"/>
                        <a:pt x="275" y="171"/>
                      </a:cubicBezTo>
                      <a:cubicBezTo>
                        <a:pt x="372" y="171"/>
                        <a:pt x="446" y="113"/>
                        <a:pt x="505" y="39"/>
                      </a:cubicBezTo>
                      <a:cubicBezTo>
                        <a:pt x="513" y="29"/>
                        <a:pt x="533" y="31"/>
                        <a:pt x="540" y="20"/>
                      </a:cubicBezTo>
                      <a:cubicBezTo>
                        <a:pt x="548" y="6"/>
                        <a:pt x="533" y="0"/>
                        <a:pt x="533"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89" name="文本框 88"/>
            <p:cNvSpPr txBox="1"/>
            <p:nvPr/>
          </p:nvSpPr>
          <p:spPr>
            <a:xfrm>
              <a:off x="5568803" y="1518384"/>
              <a:ext cx="523875" cy="677108"/>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A</a:t>
              </a:r>
              <a:endParaRPr lang="zh-CN" altLang="en-US" sz="2700" dirty="0">
                <a:solidFill>
                  <a:srgbClr val="FFB850"/>
                </a:solidFill>
                <a:latin typeface="Impact" panose="020B0806030902050204" pitchFamily="34" charset="0"/>
              </a:endParaRPr>
            </a:p>
          </p:txBody>
        </p:sp>
      </p:grpSp>
      <p:grpSp>
        <p:nvGrpSpPr>
          <p:cNvPr id="96" name="组合 95"/>
          <p:cNvGrpSpPr/>
          <p:nvPr/>
        </p:nvGrpSpPr>
        <p:grpSpPr>
          <a:xfrm>
            <a:off x="5190877" y="2998443"/>
            <a:ext cx="549080" cy="835116"/>
            <a:chOff x="5456550" y="3495241"/>
            <a:chExt cx="732107" cy="1113488"/>
          </a:xfrm>
        </p:grpSpPr>
        <p:grpSp>
          <p:nvGrpSpPr>
            <p:cNvPr id="97" name="组合 96"/>
            <p:cNvGrpSpPr/>
            <p:nvPr/>
          </p:nvGrpSpPr>
          <p:grpSpPr>
            <a:xfrm>
              <a:off x="5456550" y="3495241"/>
              <a:ext cx="732107" cy="1113488"/>
              <a:chOff x="2174876" y="1390651"/>
              <a:chExt cx="2584450" cy="3930786"/>
            </a:xfrm>
            <a:effectLst>
              <a:outerShdw blurRad="76200" dist="38100" dir="2700000" algn="tl" rotWithShape="0">
                <a:prstClr val="black">
                  <a:alpha val="24000"/>
                </a:prstClr>
              </a:outerShdw>
            </a:effectLst>
          </p:grpSpPr>
          <p:sp>
            <p:nvSpPr>
              <p:cNvPr id="99" name="Freeform 121"/>
              <p:cNvSpPr>
                <a:spLocks noEditPoints="1"/>
              </p:cNvSpPr>
              <p:nvPr/>
            </p:nvSpPr>
            <p:spPr bwMode="auto">
              <a:xfrm>
                <a:off x="2174876" y="1390651"/>
                <a:ext cx="2584450" cy="3135313"/>
              </a:xfrm>
              <a:custGeom>
                <a:avLst/>
                <a:gdLst>
                  <a:gd name="T0" fmla="*/ 880 w 2160"/>
                  <a:gd name="T1" fmla="*/ 2621 h 2621"/>
                  <a:gd name="T2" fmla="*/ 689 w 2160"/>
                  <a:gd name="T3" fmla="*/ 2482 h 2621"/>
                  <a:gd name="T4" fmla="*/ 692 w 2160"/>
                  <a:gd name="T5" fmla="*/ 2442 h 2621"/>
                  <a:gd name="T6" fmla="*/ 677 w 2160"/>
                  <a:gd name="T7" fmla="*/ 2401 h 2621"/>
                  <a:gd name="T8" fmla="*/ 436 w 2160"/>
                  <a:gd name="T9" fmla="*/ 2014 h 2621"/>
                  <a:gd name="T10" fmla="*/ 246 w 2160"/>
                  <a:gd name="T11" fmla="*/ 1813 h 2621"/>
                  <a:gd name="T12" fmla="*/ 3 w 2160"/>
                  <a:gd name="T13" fmla="*/ 1196 h 2621"/>
                  <a:gd name="T14" fmla="*/ 6 w 2160"/>
                  <a:gd name="T15" fmla="*/ 1035 h 2621"/>
                  <a:gd name="T16" fmla="*/ 338 w 2160"/>
                  <a:gd name="T17" fmla="*/ 303 h 2621"/>
                  <a:gd name="T18" fmla="*/ 1822 w 2160"/>
                  <a:gd name="T19" fmla="*/ 303 h 2621"/>
                  <a:gd name="T20" fmla="*/ 2155 w 2160"/>
                  <a:gd name="T21" fmla="*/ 1035 h 2621"/>
                  <a:gd name="T22" fmla="*/ 2157 w 2160"/>
                  <a:gd name="T23" fmla="*/ 1196 h 2621"/>
                  <a:gd name="T24" fmla="*/ 1914 w 2160"/>
                  <a:gd name="T25" fmla="*/ 1813 h 2621"/>
                  <a:gd name="T26" fmla="*/ 1724 w 2160"/>
                  <a:gd name="T27" fmla="*/ 2014 h 2621"/>
                  <a:gd name="T28" fmla="*/ 1483 w 2160"/>
                  <a:gd name="T29" fmla="*/ 2401 h 2621"/>
                  <a:gd name="T30" fmla="*/ 1469 w 2160"/>
                  <a:gd name="T31" fmla="*/ 2442 h 2621"/>
                  <a:gd name="T32" fmla="*/ 1472 w 2160"/>
                  <a:gd name="T33" fmla="*/ 2482 h 2621"/>
                  <a:gd name="T34" fmla="*/ 1280 w 2160"/>
                  <a:gd name="T35" fmla="*/ 2621 h 2621"/>
                  <a:gd name="T36" fmla="*/ 1280 w 2160"/>
                  <a:gd name="T37" fmla="*/ 2466 h 2621"/>
                  <a:gd name="T38" fmla="*/ 1332 w 2160"/>
                  <a:gd name="T39" fmla="*/ 2364 h 2621"/>
                  <a:gd name="T40" fmla="*/ 1455 w 2160"/>
                  <a:gd name="T41" fmla="*/ 2088 h 2621"/>
                  <a:gd name="T42" fmla="*/ 1670 w 2160"/>
                  <a:gd name="T43" fmla="*/ 1852 h 2621"/>
                  <a:gd name="T44" fmla="*/ 1981 w 2160"/>
                  <a:gd name="T45" fmla="*/ 1319 h 2621"/>
                  <a:gd name="T46" fmla="*/ 2003 w 2160"/>
                  <a:gd name="T47" fmla="*/ 1183 h 2621"/>
                  <a:gd name="T48" fmla="*/ 2000 w 2160"/>
                  <a:gd name="T49" fmla="*/ 1046 h 2621"/>
                  <a:gd name="T50" fmla="*/ 161 w 2160"/>
                  <a:gd name="T51" fmla="*/ 1046 h 2621"/>
                  <a:gd name="T52" fmla="*/ 156 w 2160"/>
                  <a:gd name="T53" fmla="*/ 1127 h 2621"/>
                  <a:gd name="T54" fmla="*/ 179 w 2160"/>
                  <a:gd name="T55" fmla="*/ 1316 h 2621"/>
                  <a:gd name="T56" fmla="*/ 367 w 2160"/>
                  <a:gd name="T57" fmla="*/ 1716 h 2621"/>
                  <a:gd name="T58" fmla="*/ 542 w 2160"/>
                  <a:gd name="T59" fmla="*/ 1901 h 2621"/>
                  <a:gd name="T60" fmla="*/ 824 w 2160"/>
                  <a:gd name="T61" fmla="*/ 2350 h 2621"/>
                  <a:gd name="T62" fmla="*/ 843 w 2160"/>
                  <a:gd name="T63" fmla="*/ 2411 h 2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 h="2621">
                    <a:moveTo>
                      <a:pt x="1280" y="2621"/>
                    </a:moveTo>
                    <a:cubicBezTo>
                      <a:pt x="880" y="2621"/>
                      <a:pt x="880" y="2621"/>
                      <a:pt x="880" y="2621"/>
                    </a:cubicBezTo>
                    <a:cubicBezTo>
                      <a:pt x="847" y="2621"/>
                      <a:pt x="808" y="2619"/>
                      <a:pt x="771" y="2602"/>
                    </a:cubicBezTo>
                    <a:cubicBezTo>
                      <a:pt x="720" y="2578"/>
                      <a:pt x="690" y="2533"/>
                      <a:pt x="689" y="2482"/>
                    </a:cubicBezTo>
                    <a:cubicBezTo>
                      <a:pt x="688" y="2469"/>
                      <a:pt x="690" y="2458"/>
                      <a:pt x="691" y="2450"/>
                    </a:cubicBezTo>
                    <a:cubicBezTo>
                      <a:pt x="691" y="2447"/>
                      <a:pt x="692" y="2444"/>
                      <a:pt x="692" y="2442"/>
                    </a:cubicBezTo>
                    <a:cubicBezTo>
                      <a:pt x="690" y="2436"/>
                      <a:pt x="687" y="2427"/>
                      <a:pt x="684" y="2419"/>
                    </a:cubicBezTo>
                    <a:cubicBezTo>
                      <a:pt x="682" y="2413"/>
                      <a:pt x="679" y="2407"/>
                      <a:pt x="677" y="2401"/>
                    </a:cubicBezTo>
                    <a:cubicBezTo>
                      <a:pt x="646" y="2309"/>
                      <a:pt x="611" y="2233"/>
                      <a:pt x="572" y="2168"/>
                    </a:cubicBezTo>
                    <a:cubicBezTo>
                      <a:pt x="536" y="2107"/>
                      <a:pt x="490" y="2064"/>
                      <a:pt x="436" y="2014"/>
                    </a:cubicBezTo>
                    <a:cubicBezTo>
                      <a:pt x="418" y="1997"/>
                      <a:pt x="400" y="1980"/>
                      <a:pt x="382" y="1962"/>
                    </a:cubicBezTo>
                    <a:cubicBezTo>
                      <a:pt x="328" y="1909"/>
                      <a:pt x="284" y="1860"/>
                      <a:pt x="246" y="1813"/>
                    </a:cubicBezTo>
                    <a:cubicBezTo>
                      <a:pt x="134" y="1674"/>
                      <a:pt x="60" y="1518"/>
                      <a:pt x="28" y="1349"/>
                    </a:cubicBezTo>
                    <a:cubicBezTo>
                      <a:pt x="16" y="1299"/>
                      <a:pt x="8" y="1247"/>
                      <a:pt x="3" y="1196"/>
                    </a:cubicBezTo>
                    <a:cubicBezTo>
                      <a:pt x="3" y="1193"/>
                      <a:pt x="3" y="1193"/>
                      <a:pt x="3" y="1193"/>
                    </a:cubicBezTo>
                    <a:cubicBezTo>
                      <a:pt x="0" y="1138"/>
                      <a:pt x="1" y="1085"/>
                      <a:pt x="6" y="1035"/>
                    </a:cubicBezTo>
                    <a:cubicBezTo>
                      <a:pt x="7" y="1025"/>
                      <a:pt x="7" y="1025"/>
                      <a:pt x="7" y="1025"/>
                    </a:cubicBezTo>
                    <a:cubicBezTo>
                      <a:pt x="24" y="750"/>
                      <a:pt x="141" y="494"/>
                      <a:pt x="338" y="303"/>
                    </a:cubicBezTo>
                    <a:cubicBezTo>
                      <a:pt x="539" y="107"/>
                      <a:pt x="803" y="0"/>
                      <a:pt x="1080" y="0"/>
                    </a:cubicBezTo>
                    <a:cubicBezTo>
                      <a:pt x="1358" y="0"/>
                      <a:pt x="1621" y="107"/>
                      <a:pt x="1822" y="303"/>
                    </a:cubicBezTo>
                    <a:cubicBezTo>
                      <a:pt x="2020" y="494"/>
                      <a:pt x="2137" y="751"/>
                      <a:pt x="2154" y="1027"/>
                    </a:cubicBezTo>
                    <a:cubicBezTo>
                      <a:pt x="2155" y="1035"/>
                      <a:pt x="2155" y="1035"/>
                      <a:pt x="2155" y="1035"/>
                    </a:cubicBezTo>
                    <a:cubicBezTo>
                      <a:pt x="2159" y="1085"/>
                      <a:pt x="2160" y="1138"/>
                      <a:pt x="2158" y="1193"/>
                    </a:cubicBezTo>
                    <a:cubicBezTo>
                      <a:pt x="2157" y="1196"/>
                      <a:pt x="2157" y="1196"/>
                      <a:pt x="2157" y="1196"/>
                    </a:cubicBezTo>
                    <a:cubicBezTo>
                      <a:pt x="2153" y="1247"/>
                      <a:pt x="2144" y="1299"/>
                      <a:pt x="2133" y="1349"/>
                    </a:cubicBezTo>
                    <a:cubicBezTo>
                      <a:pt x="2100" y="1518"/>
                      <a:pt x="2027" y="1674"/>
                      <a:pt x="1914" y="1813"/>
                    </a:cubicBezTo>
                    <a:cubicBezTo>
                      <a:pt x="1877" y="1860"/>
                      <a:pt x="1832" y="1909"/>
                      <a:pt x="1779" y="1962"/>
                    </a:cubicBezTo>
                    <a:cubicBezTo>
                      <a:pt x="1760" y="1980"/>
                      <a:pt x="1742" y="1997"/>
                      <a:pt x="1724" y="2014"/>
                    </a:cubicBezTo>
                    <a:cubicBezTo>
                      <a:pt x="1670" y="2064"/>
                      <a:pt x="1624" y="2107"/>
                      <a:pt x="1588" y="2168"/>
                    </a:cubicBezTo>
                    <a:cubicBezTo>
                      <a:pt x="1549" y="2233"/>
                      <a:pt x="1515" y="2309"/>
                      <a:pt x="1483" y="2401"/>
                    </a:cubicBezTo>
                    <a:cubicBezTo>
                      <a:pt x="1481" y="2407"/>
                      <a:pt x="1479" y="2413"/>
                      <a:pt x="1476" y="2419"/>
                    </a:cubicBezTo>
                    <a:cubicBezTo>
                      <a:pt x="1473" y="2427"/>
                      <a:pt x="1470" y="2436"/>
                      <a:pt x="1469" y="2442"/>
                    </a:cubicBezTo>
                    <a:cubicBezTo>
                      <a:pt x="1469" y="2444"/>
                      <a:pt x="1469" y="2447"/>
                      <a:pt x="1470" y="2450"/>
                    </a:cubicBezTo>
                    <a:cubicBezTo>
                      <a:pt x="1470" y="2458"/>
                      <a:pt x="1472" y="2469"/>
                      <a:pt x="1472" y="2482"/>
                    </a:cubicBezTo>
                    <a:cubicBezTo>
                      <a:pt x="1471" y="2533"/>
                      <a:pt x="1440" y="2578"/>
                      <a:pt x="1389" y="2602"/>
                    </a:cubicBezTo>
                    <a:cubicBezTo>
                      <a:pt x="1352" y="2619"/>
                      <a:pt x="1313" y="2621"/>
                      <a:pt x="1280" y="2621"/>
                    </a:cubicBezTo>
                    <a:close/>
                    <a:moveTo>
                      <a:pt x="880" y="2466"/>
                    </a:moveTo>
                    <a:cubicBezTo>
                      <a:pt x="1280" y="2466"/>
                      <a:pt x="1280" y="2466"/>
                      <a:pt x="1280" y="2466"/>
                    </a:cubicBezTo>
                    <a:cubicBezTo>
                      <a:pt x="1286" y="2466"/>
                      <a:pt x="1312" y="2432"/>
                      <a:pt x="1317" y="2411"/>
                    </a:cubicBezTo>
                    <a:cubicBezTo>
                      <a:pt x="1321" y="2392"/>
                      <a:pt x="1327" y="2376"/>
                      <a:pt x="1332" y="2364"/>
                    </a:cubicBezTo>
                    <a:cubicBezTo>
                      <a:pt x="1333" y="2359"/>
                      <a:pt x="1335" y="2355"/>
                      <a:pt x="1337" y="2350"/>
                    </a:cubicBezTo>
                    <a:cubicBezTo>
                      <a:pt x="1372" y="2249"/>
                      <a:pt x="1411" y="2163"/>
                      <a:pt x="1455" y="2088"/>
                    </a:cubicBezTo>
                    <a:cubicBezTo>
                      <a:pt x="1502" y="2009"/>
                      <a:pt x="1561" y="1954"/>
                      <a:pt x="1618" y="1901"/>
                    </a:cubicBezTo>
                    <a:cubicBezTo>
                      <a:pt x="1635" y="1885"/>
                      <a:pt x="1653" y="1868"/>
                      <a:pt x="1670" y="1852"/>
                    </a:cubicBezTo>
                    <a:cubicBezTo>
                      <a:pt x="1719" y="1803"/>
                      <a:pt x="1760" y="1758"/>
                      <a:pt x="1794" y="1716"/>
                    </a:cubicBezTo>
                    <a:cubicBezTo>
                      <a:pt x="1890" y="1596"/>
                      <a:pt x="1953" y="1463"/>
                      <a:pt x="1981" y="1319"/>
                    </a:cubicBezTo>
                    <a:cubicBezTo>
                      <a:pt x="1981" y="1316"/>
                      <a:pt x="1981" y="1316"/>
                      <a:pt x="1981" y="1316"/>
                    </a:cubicBezTo>
                    <a:cubicBezTo>
                      <a:pt x="1992" y="1272"/>
                      <a:pt x="1999" y="1228"/>
                      <a:pt x="2003" y="1183"/>
                    </a:cubicBezTo>
                    <a:cubicBezTo>
                      <a:pt x="2004" y="1164"/>
                      <a:pt x="2004" y="1145"/>
                      <a:pt x="2004" y="1127"/>
                    </a:cubicBezTo>
                    <a:cubicBezTo>
                      <a:pt x="2000" y="1046"/>
                      <a:pt x="2000" y="1046"/>
                      <a:pt x="2000" y="1046"/>
                    </a:cubicBezTo>
                    <a:cubicBezTo>
                      <a:pt x="1975" y="546"/>
                      <a:pt x="1571" y="155"/>
                      <a:pt x="1080" y="155"/>
                    </a:cubicBezTo>
                    <a:cubicBezTo>
                      <a:pt x="590" y="155"/>
                      <a:pt x="186" y="546"/>
                      <a:pt x="161" y="1046"/>
                    </a:cubicBezTo>
                    <a:cubicBezTo>
                      <a:pt x="157" y="1127"/>
                      <a:pt x="157" y="1127"/>
                      <a:pt x="157" y="1127"/>
                    </a:cubicBezTo>
                    <a:cubicBezTo>
                      <a:pt x="156" y="1127"/>
                      <a:pt x="156" y="1127"/>
                      <a:pt x="156" y="1127"/>
                    </a:cubicBezTo>
                    <a:cubicBezTo>
                      <a:pt x="156" y="1145"/>
                      <a:pt x="156" y="1164"/>
                      <a:pt x="157" y="1183"/>
                    </a:cubicBezTo>
                    <a:cubicBezTo>
                      <a:pt x="162" y="1228"/>
                      <a:pt x="169" y="1272"/>
                      <a:pt x="179" y="1316"/>
                    </a:cubicBezTo>
                    <a:cubicBezTo>
                      <a:pt x="179" y="1319"/>
                      <a:pt x="179" y="1319"/>
                      <a:pt x="179" y="1319"/>
                    </a:cubicBezTo>
                    <a:cubicBezTo>
                      <a:pt x="207" y="1463"/>
                      <a:pt x="270" y="1596"/>
                      <a:pt x="367" y="1716"/>
                    </a:cubicBezTo>
                    <a:cubicBezTo>
                      <a:pt x="401" y="1758"/>
                      <a:pt x="441" y="1803"/>
                      <a:pt x="491" y="1852"/>
                    </a:cubicBezTo>
                    <a:cubicBezTo>
                      <a:pt x="508" y="1868"/>
                      <a:pt x="525" y="1885"/>
                      <a:pt x="542" y="1901"/>
                    </a:cubicBezTo>
                    <a:cubicBezTo>
                      <a:pt x="599" y="1954"/>
                      <a:pt x="658" y="2009"/>
                      <a:pt x="705" y="2088"/>
                    </a:cubicBezTo>
                    <a:cubicBezTo>
                      <a:pt x="750" y="2163"/>
                      <a:pt x="788" y="2249"/>
                      <a:pt x="824" y="2350"/>
                    </a:cubicBezTo>
                    <a:cubicBezTo>
                      <a:pt x="825" y="2355"/>
                      <a:pt x="827" y="2359"/>
                      <a:pt x="829" y="2363"/>
                    </a:cubicBezTo>
                    <a:cubicBezTo>
                      <a:pt x="834" y="2376"/>
                      <a:pt x="840" y="2392"/>
                      <a:pt x="843" y="2411"/>
                    </a:cubicBezTo>
                    <a:cubicBezTo>
                      <a:pt x="848" y="2432"/>
                      <a:pt x="874" y="2466"/>
                      <a:pt x="880" y="2466"/>
                    </a:cubicBezTo>
                    <a:close/>
                  </a:path>
                </a:pathLst>
              </a:custGeom>
              <a:gradFill flip="none" rotWithShape="1">
                <a:gsLst>
                  <a:gs pos="0">
                    <a:srgbClr val="E4E4E4"/>
                  </a:gs>
                  <a:gs pos="100000">
                    <a:srgbClr val="F3F3F3"/>
                  </a:gs>
                </a:gsLst>
                <a:lin ang="2700000" scaled="1"/>
                <a:tileRect/>
              </a:gradFill>
              <a:ln>
                <a:noFill/>
              </a:ln>
              <a:effectLst>
                <a:outerShdw blurRad="152400" dist="63500" dir="2700000" algn="tl" rotWithShape="0">
                  <a:prstClr val="black">
                    <a:alpha val="25000"/>
                  </a:prstClr>
                </a:outerShdw>
              </a:effectLst>
              <a:scene3d>
                <a:camera prst="orthographicFront"/>
                <a:lightRig rig="threePt" dir="t"/>
              </a:scene3d>
              <a:sp3d>
                <a:bevelT w="19050" h="6350" prst="angle"/>
              </a:sp3d>
            </p:spPr>
            <p:txBody>
              <a:bodyPr vert="horz" wrap="square" lIns="68580" tIns="34290" rIns="68580" bIns="34290" numCol="1" anchor="t" anchorCtr="0" compatLnSpc="1">
                <a:prstTxWarp prst="textNoShape">
                  <a:avLst/>
                </a:prstTxWarp>
              </a:bodyPr>
              <a:lstStyle/>
              <a:p>
                <a:endParaRPr lang="zh-CN" altLang="en-US" sz="1013"/>
              </a:p>
            </p:txBody>
          </p:sp>
          <p:grpSp>
            <p:nvGrpSpPr>
              <p:cNvPr id="100" name="Group 11"/>
              <p:cNvGrpSpPr>
                <a:grpSpLocks noChangeAspect="1"/>
              </p:cNvGrpSpPr>
              <p:nvPr/>
            </p:nvGrpSpPr>
            <p:grpSpPr bwMode="auto">
              <a:xfrm>
                <a:off x="3018271" y="4583942"/>
                <a:ext cx="898348" cy="737495"/>
                <a:chOff x="2952" y="1432"/>
                <a:chExt cx="1776" cy="1458"/>
              </a:xfrm>
              <a:solidFill>
                <a:srgbClr val="EEEEEE"/>
              </a:solidFill>
              <a:effectLst>
                <a:outerShdw blurRad="127000" dist="63500" dir="2700000" algn="tl" rotWithShape="0">
                  <a:prstClr val="black">
                    <a:alpha val="25000"/>
                  </a:prstClr>
                </a:outerShdw>
              </a:effectLst>
            </p:grpSpPr>
            <p:sp>
              <p:nvSpPr>
                <p:cNvPr id="101" name="Freeform 12"/>
                <p:cNvSpPr>
                  <a:spLocks/>
                </p:cNvSpPr>
                <p:nvPr/>
              </p:nvSpPr>
              <p:spPr bwMode="auto">
                <a:xfrm>
                  <a:off x="2978" y="1432"/>
                  <a:ext cx="1722" cy="345"/>
                </a:xfrm>
                <a:custGeom>
                  <a:avLst/>
                  <a:gdLst>
                    <a:gd name="T0" fmla="*/ 40 w 726"/>
                    <a:gd name="T1" fmla="*/ 145 h 145"/>
                    <a:gd name="T2" fmla="*/ 65 w 726"/>
                    <a:gd name="T3" fmla="*/ 143 h 145"/>
                    <a:gd name="T4" fmla="*/ 119 w 726"/>
                    <a:gd name="T5" fmla="*/ 138 h 145"/>
                    <a:gd name="T6" fmla="*/ 196 w 726"/>
                    <a:gd name="T7" fmla="*/ 131 h 145"/>
                    <a:gd name="T8" fmla="*/ 286 w 726"/>
                    <a:gd name="T9" fmla="*/ 121 h 145"/>
                    <a:gd name="T10" fmla="*/ 384 w 726"/>
                    <a:gd name="T11" fmla="*/ 111 h 145"/>
                    <a:gd name="T12" fmla="*/ 627 w 726"/>
                    <a:gd name="T13" fmla="*/ 82 h 145"/>
                    <a:gd name="T14" fmla="*/ 693 w 726"/>
                    <a:gd name="T15" fmla="*/ 70 h 145"/>
                    <a:gd name="T16" fmla="*/ 726 w 726"/>
                    <a:gd name="T17" fmla="*/ 29 h 145"/>
                    <a:gd name="T18" fmla="*/ 707 w 726"/>
                    <a:gd name="T19" fmla="*/ 0 h 145"/>
                    <a:gd name="T20" fmla="*/ 38 w 726"/>
                    <a:gd name="T21" fmla="*/ 0 h 145"/>
                    <a:gd name="T22" fmla="*/ 0 w 726"/>
                    <a:gd name="T23" fmla="*/ 73 h 145"/>
                    <a:gd name="T24" fmla="*/ 38 w 726"/>
                    <a:gd name="T25" fmla="*/ 145 h 145"/>
                    <a:gd name="T26" fmla="*/ 40 w 726"/>
                    <a:gd name="T2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5">
                      <a:moveTo>
                        <a:pt x="40" y="145"/>
                      </a:moveTo>
                      <a:cubicBezTo>
                        <a:pt x="48" y="144"/>
                        <a:pt x="57" y="144"/>
                        <a:pt x="65" y="143"/>
                      </a:cubicBezTo>
                      <a:cubicBezTo>
                        <a:pt x="83" y="141"/>
                        <a:pt x="101" y="139"/>
                        <a:pt x="119" y="138"/>
                      </a:cubicBezTo>
                      <a:cubicBezTo>
                        <a:pt x="145" y="135"/>
                        <a:pt x="170" y="133"/>
                        <a:pt x="196" y="131"/>
                      </a:cubicBezTo>
                      <a:cubicBezTo>
                        <a:pt x="226" y="128"/>
                        <a:pt x="256" y="124"/>
                        <a:pt x="286" y="121"/>
                      </a:cubicBezTo>
                      <a:cubicBezTo>
                        <a:pt x="319" y="119"/>
                        <a:pt x="351" y="115"/>
                        <a:pt x="384" y="111"/>
                      </a:cubicBezTo>
                      <a:cubicBezTo>
                        <a:pt x="416" y="107"/>
                        <a:pt x="579" y="90"/>
                        <a:pt x="627" y="82"/>
                      </a:cubicBezTo>
                      <a:cubicBezTo>
                        <a:pt x="648" y="78"/>
                        <a:pt x="671" y="75"/>
                        <a:pt x="693" y="70"/>
                      </a:cubicBezTo>
                      <a:cubicBezTo>
                        <a:pt x="713" y="65"/>
                        <a:pt x="726" y="54"/>
                        <a:pt x="726" y="29"/>
                      </a:cubicBezTo>
                      <a:cubicBezTo>
                        <a:pt x="726" y="16"/>
                        <a:pt x="717" y="6"/>
                        <a:pt x="707" y="0"/>
                      </a:cubicBezTo>
                      <a:cubicBezTo>
                        <a:pt x="38" y="0"/>
                        <a:pt x="38" y="0"/>
                        <a:pt x="38" y="0"/>
                      </a:cubicBezTo>
                      <a:cubicBezTo>
                        <a:pt x="17" y="0"/>
                        <a:pt x="0" y="32"/>
                        <a:pt x="0" y="73"/>
                      </a:cubicBezTo>
                      <a:cubicBezTo>
                        <a:pt x="0" y="113"/>
                        <a:pt x="17" y="145"/>
                        <a:pt x="38" y="145"/>
                      </a:cubicBezTo>
                      <a:cubicBezTo>
                        <a:pt x="39" y="145"/>
                        <a:pt x="39" y="145"/>
                        <a:pt x="40" y="145"/>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13"/>
                <p:cNvSpPr>
                  <a:spLocks/>
                </p:cNvSpPr>
                <p:nvPr/>
              </p:nvSpPr>
              <p:spPr bwMode="auto">
                <a:xfrm>
                  <a:off x="2978" y="2080"/>
                  <a:ext cx="1722" cy="347"/>
                </a:xfrm>
                <a:custGeom>
                  <a:avLst/>
                  <a:gdLst>
                    <a:gd name="T0" fmla="*/ 688 w 726"/>
                    <a:gd name="T1" fmla="*/ 0 h 146"/>
                    <a:gd name="T2" fmla="*/ 686 w 726"/>
                    <a:gd name="T3" fmla="*/ 0 h 146"/>
                    <a:gd name="T4" fmla="*/ 661 w 726"/>
                    <a:gd name="T5" fmla="*/ 3 h 146"/>
                    <a:gd name="T6" fmla="*/ 607 w 726"/>
                    <a:gd name="T7" fmla="*/ 8 h 146"/>
                    <a:gd name="T8" fmla="*/ 530 w 726"/>
                    <a:gd name="T9" fmla="*/ 15 h 146"/>
                    <a:gd name="T10" fmla="*/ 440 w 726"/>
                    <a:gd name="T11" fmla="*/ 24 h 146"/>
                    <a:gd name="T12" fmla="*/ 342 w 726"/>
                    <a:gd name="T13" fmla="*/ 35 h 146"/>
                    <a:gd name="T14" fmla="*/ 100 w 726"/>
                    <a:gd name="T15" fmla="*/ 64 h 146"/>
                    <a:gd name="T16" fmla="*/ 33 w 726"/>
                    <a:gd name="T17" fmla="*/ 76 h 146"/>
                    <a:gd name="T18" fmla="*/ 0 w 726"/>
                    <a:gd name="T19" fmla="*/ 116 h 146"/>
                    <a:gd name="T20" fmla="*/ 19 w 726"/>
                    <a:gd name="T21" fmla="*/ 146 h 146"/>
                    <a:gd name="T22" fmla="*/ 688 w 726"/>
                    <a:gd name="T23" fmla="*/ 146 h 146"/>
                    <a:gd name="T24" fmla="*/ 726 w 726"/>
                    <a:gd name="T25" fmla="*/ 73 h 146"/>
                    <a:gd name="T26" fmla="*/ 688 w 726"/>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6">
                      <a:moveTo>
                        <a:pt x="688" y="0"/>
                      </a:moveTo>
                      <a:cubicBezTo>
                        <a:pt x="687" y="0"/>
                        <a:pt x="687" y="0"/>
                        <a:pt x="686" y="0"/>
                      </a:cubicBezTo>
                      <a:cubicBezTo>
                        <a:pt x="678" y="1"/>
                        <a:pt x="670" y="2"/>
                        <a:pt x="661" y="3"/>
                      </a:cubicBezTo>
                      <a:cubicBezTo>
                        <a:pt x="643" y="4"/>
                        <a:pt x="625" y="6"/>
                        <a:pt x="607" y="8"/>
                      </a:cubicBezTo>
                      <a:cubicBezTo>
                        <a:pt x="581" y="10"/>
                        <a:pt x="556" y="12"/>
                        <a:pt x="530" y="15"/>
                      </a:cubicBezTo>
                      <a:cubicBezTo>
                        <a:pt x="500" y="18"/>
                        <a:pt x="470" y="21"/>
                        <a:pt x="440" y="24"/>
                      </a:cubicBezTo>
                      <a:cubicBezTo>
                        <a:pt x="407" y="27"/>
                        <a:pt x="375" y="30"/>
                        <a:pt x="342" y="35"/>
                      </a:cubicBezTo>
                      <a:cubicBezTo>
                        <a:pt x="310" y="39"/>
                        <a:pt x="148" y="55"/>
                        <a:pt x="100" y="64"/>
                      </a:cubicBezTo>
                      <a:cubicBezTo>
                        <a:pt x="78" y="67"/>
                        <a:pt x="55" y="71"/>
                        <a:pt x="33" y="76"/>
                      </a:cubicBezTo>
                      <a:cubicBezTo>
                        <a:pt x="14" y="80"/>
                        <a:pt x="0" y="92"/>
                        <a:pt x="0" y="116"/>
                      </a:cubicBezTo>
                      <a:cubicBezTo>
                        <a:pt x="0" y="130"/>
                        <a:pt x="9" y="139"/>
                        <a:pt x="19" y="146"/>
                      </a:cubicBezTo>
                      <a:cubicBezTo>
                        <a:pt x="688" y="146"/>
                        <a:pt x="688" y="146"/>
                        <a:pt x="688" y="146"/>
                      </a:cubicBezTo>
                      <a:cubicBezTo>
                        <a:pt x="709" y="146"/>
                        <a:pt x="726" y="113"/>
                        <a:pt x="726" y="73"/>
                      </a:cubicBezTo>
                      <a:cubicBezTo>
                        <a:pt x="726" y="33"/>
                        <a:pt x="709" y="0"/>
                        <a:pt x="688"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14"/>
                <p:cNvSpPr>
                  <a:spLocks/>
                </p:cNvSpPr>
                <p:nvPr/>
              </p:nvSpPr>
              <p:spPr bwMode="auto">
                <a:xfrm>
                  <a:off x="2952" y="1658"/>
                  <a:ext cx="1776" cy="541"/>
                </a:xfrm>
                <a:custGeom>
                  <a:avLst/>
                  <a:gdLst>
                    <a:gd name="T0" fmla="*/ 3 w 749"/>
                    <a:gd name="T1" fmla="*/ 157 h 228"/>
                    <a:gd name="T2" fmla="*/ 49 w 749"/>
                    <a:gd name="T3" fmla="*/ 225 h 228"/>
                    <a:gd name="T4" fmla="*/ 714 w 749"/>
                    <a:gd name="T5" fmla="*/ 147 h 228"/>
                    <a:gd name="T6" fmla="*/ 745 w 749"/>
                    <a:gd name="T7" fmla="*/ 70 h 228"/>
                    <a:gd name="T8" fmla="*/ 700 w 749"/>
                    <a:gd name="T9" fmla="*/ 3 h 228"/>
                    <a:gd name="T10" fmla="*/ 35 w 749"/>
                    <a:gd name="T11" fmla="*/ 81 h 228"/>
                    <a:gd name="T12" fmla="*/ 3 w 749"/>
                    <a:gd name="T13" fmla="*/ 157 h 228"/>
                  </a:gdLst>
                  <a:ahLst/>
                  <a:cxnLst>
                    <a:cxn ang="0">
                      <a:pos x="T0" y="T1"/>
                    </a:cxn>
                    <a:cxn ang="0">
                      <a:pos x="T2" y="T3"/>
                    </a:cxn>
                    <a:cxn ang="0">
                      <a:pos x="T4" y="T5"/>
                    </a:cxn>
                    <a:cxn ang="0">
                      <a:pos x="T6" y="T7"/>
                    </a:cxn>
                    <a:cxn ang="0">
                      <a:pos x="T8" y="T9"/>
                    </a:cxn>
                    <a:cxn ang="0">
                      <a:pos x="T10" y="T11"/>
                    </a:cxn>
                    <a:cxn ang="0">
                      <a:pos x="T12" y="T13"/>
                    </a:cxn>
                  </a:cxnLst>
                  <a:rect l="0" t="0" r="r" b="b"/>
                  <a:pathLst>
                    <a:path w="749" h="228">
                      <a:moveTo>
                        <a:pt x="3" y="157"/>
                      </a:moveTo>
                      <a:cubicBezTo>
                        <a:pt x="7" y="197"/>
                        <a:pt x="27" y="228"/>
                        <a:pt x="49" y="225"/>
                      </a:cubicBezTo>
                      <a:cubicBezTo>
                        <a:pt x="714" y="147"/>
                        <a:pt x="714" y="147"/>
                        <a:pt x="714" y="147"/>
                      </a:cubicBezTo>
                      <a:cubicBezTo>
                        <a:pt x="735" y="145"/>
                        <a:pt x="749" y="110"/>
                        <a:pt x="745" y="70"/>
                      </a:cubicBezTo>
                      <a:cubicBezTo>
                        <a:pt x="741" y="30"/>
                        <a:pt x="721" y="0"/>
                        <a:pt x="700" y="3"/>
                      </a:cubicBezTo>
                      <a:cubicBezTo>
                        <a:pt x="35" y="81"/>
                        <a:pt x="35" y="81"/>
                        <a:pt x="35" y="81"/>
                      </a:cubicBezTo>
                      <a:cubicBezTo>
                        <a:pt x="14" y="83"/>
                        <a:pt x="0" y="117"/>
                        <a:pt x="3" y="157"/>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15"/>
                <p:cNvSpPr>
                  <a:spLocks/>
                </p:cNvSpPr>
                <p:nvPr/>
              </p:nvSpPr>
              <p:spPr bwMode="auto">
                <a:xfrm>
                  <a:off x="3186" y="2484"/>
                  <a:ext cx="1301" cy="406"/>
                </a:xfrm>
                <a:custGeom>
                  <a:avLst/>
                  <a:gdLst>
                    <a:gd name="T0" fmla="*/ 533 w 548"/>
                    <a:gd name="T1" fmla="*/ 0 h 171"/>
                    <a:gd name="T2" fmla="*/ 21 w 548"/>
                    <a:gd name="T3" fmla="*/ 0 h 171"/>
                    <a:gd name="T4" fmla="*/ 11 w 548"/>
                    <a:gd name="T5" fmla="*/ 20 h 171"/>
                    <a:gd name="T6" fmla="*/ 41 w 548"/>
                    <a:gd name="T7" fmla="*/ 36 h 171"/>
                    <a:gd name="T8" fmla="*/ 275 w 548"/>
                    <a:gd name="T9" fmla="*/ 171 h 171"/>
                    <a:gd name="T10" fmla="*/ 505 w 548"/>
                    <a:gd name="T11" fmla="*/ 39 h 171"/>
                    <a:gd name="T12" fmla="*/ 540 w 548"/>
                    <a:gd name="T13" fmla="*/ 20 h 171"/>
                    <a:gd name="T14" fmla="*/ 533 w 548"/>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171">
                      <a:moveTo>
                        <a:pt x="533" y="0"/>
                      </a:moveTo>
                      <a:cubicBezTo>
                        <a:pt x="21" y="0"/>
                        <a:pt x="21" y="0"/>
                        <a:pt x="21" y="0"/>
                      </a:cubicBezTo>
                      <a:cubicBezTo>
                        <a:pt x="21" y="0"/>
                        <a:pt x="0" y="2"/>
                        <a:pt x="11" y="20"/>
                      </a:cubicBezTo>
                      <a:cubicBezTo>
                        <a:pt x="17" y="30"/>
                        <a:pt x="34" y="27"/>
                        <a:pt x="41" y="36"/>
                      </a:cubicBezTo>
                      <a:cubicBezTo>
                        <a:pt x="100" y="112"/>
                        <a:pt x="178" y="171"/>
                        <a:pt x="275" y="171"/>
                      </a:cubicBezTo>
                      <a:cubicBezTo>
                        <a:pt x="372" y="171"/>
                        <a:pt x="446" y="113"/>
                        <a:pt x="505" y="39"/>
                      </a:cubicBezTo>
                      <a:cubicBezTo>
                        <a:pt x="513" y="29"/>
                        <a:pt x="533" y="31"/>
                        <a:pt x="540" y="20"/>
                      </a:cubicBezTo>
                      <a:cubicBezTo>
                        <a:pt x="548" y="6"/>
                        <a:pt x="533" y="0"/>
                        <a:pt x="533"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98" name="文本框 97"/>
            <p:cNvSpPr txBox="1"/>
            <p:nvPr/>
          </p:nvSpPr>
          <p:spPr>
            <a:xfrm>
              <a:off x="5568803" y="3576064"/>
              <a:ext cx="523875" cy="677108"/>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C</a:t>
              </a:r>
              <a:endParaRPr lang="zh-CN" altLang="en-US" sz="2700" dirty="0">
                <a:solidFill>
                  <a:srgbClr val="E87071"/>
                </a:solidFill>
                <a:latin typeface="Impact" panose="020B0806030902050204" pitchFamily="34" charset="0"/>
              </a:endParaRPr>
            </a:p>
          </p:txBody>
        </p:sp>
      </p:grpSp>
      <p:grpSp>
        <p:nvGrpSpPr>
          <p:cNvPr id="105" name="组合 104"/>
          <p:cNvGrpSpPr/>
          <p:nvPr/>
        </p:nvGrpSpPr>
        <p:grpSpPr>
          <a:xfrm>
            <a:off x="4475109" y="2200403"/>
            <a:ext cx="549080" cy="835116"/>
            <a:chOff x="6471636" y="2448095"/>
            <a:chExt cx="732107" cy="1113488"/>
          </a:xfrm>
        </p:grpSpPr>
        <p:grpSp>
          <p:nvGrpSpPr>
            <p:cNvPr id="106" name="组合 105"/>
            <p:cNvGrpSpPr/>
            <p:nvPr/>
          </p:nvGrpSpPr>
          <p:grpSpPr>
            <a:xfrm>
              <a:off x="6471636" y="2448095"/>
              <a:ext cx="732107" cy="1113488"/>
              <a:chOff x="2174876" y="1390651"/>
              <a:chExt cx="2584450" cy="3930786"/>
            </a:xfrm>
            <a:effectLst>
              <a:outerShdw blurRad="76200" dist="38100" dir="2700000" algn="tl" rotWithShape="0">
                <a:prstClr val="black">
                  <a:alpha val="24000"/>
                </a:prstClr>
              </a:outerShdw>
            </a:effectLst>
          </p:grpSpPr>
          <p:sp>
            <p:nvSpPr>
              <p:cNvPr id="108" name="Freeform 121"/>
              <p:cNvSpPr>
                <a:spLocks noEditPoints="1"/>
              </p:cNvSpPr>
              <p:nvPr/>
            </p:nvSpPr>
            <p:spPr bwMode="auto">
              <a:xfrm>
                <a:off x="2174876" y="1390651"/>
                <a:ext cx="2584450" cy="3135313"/>
              </a:xfrm>
              <a:custGeom>
                <a:avLst/>
                <a:gdLst>
                  <a:gd name="T0" fmla="*/ 880 w 2160"/>
                  <a:gd name="T1" fmla="*/ 2621 h 2621"/>
                  <a:gd name="T2" fmla="*/ 689 w 2160"/>
                  <a:gd name="T3" fmla="*/ 2482 h 2621"/>
                  <a:gd name="T4" fmla="*/ 692 w 2160"/>
                  <a:gd name="T5" fmla="*/ 2442 h 2621"/>
                  <a:gd name="T6" fmla="*/ 677 w 2160"/>
                  <a:gd name="T7" fmla="*/ 2401 h 2621"/>
                  <a:gd name="T8" fmla="*/ 436 w 2160"/>
                  <a:gd name="T9" fmla="*/ 2014 h 2621"/>
                  <a:gd name="T10" fmla="*/ 246 w 2160"/>
                  <a:gd name="T11" fmla="*/ 1813 h 2621"/>
                  <a:gd name="T12" fmla="*/ 3 w 2160"/>
                  <a:gd name="T13" fmla="*/ 1196 h 2621"/>
                  <a:gd name="T14" fmla="*/ 6 w 2160"/>
                  <a:gd name="T15" fmla="*/ 1035 h 2621"/>
                  <a:gd name="T16" fmla="*/ 338 w 2160"/>
                  <a:gd name="T17" fmla="*/ 303 h 2621"/>
                  <a:gd name="T18" fmla="*/ 1822 w 2160"/>
                  <a:gd name="T19" fmla="*/ 303 h 2621"/>
                  <a:gd name="T20" fmla="*/ 2155 w 2160"/>
                  <a:gd name="T21" fmla="*/ 1035 h 2621"/>
                  <a:gd name="T22" fmla="*/ 2157 w 2160"/>
                  <a:gd name="T23" fmla="*/ 1196 h 2621"/>
                  <a:gd name="T24" fmla="*/ 1914 w 2160"/>
                  <a:gd name="T25" fmla="*/ 1813 h 2621"/>
                  <a:gd name="T26" fmla="*/ 1724 w 2160"/>
                  <a:gd name="T27" fmla="*/ 2014 h 2621"/>
                  <a:gd name="T28" fmla="*/ 1483 w 2160"/>
                  <a:gd name="T29" fmla="*/ 2401 h 2621"/>
                  <a:gd name="T30" fmla="*/ 1469 w 2160"/>
                  <a:gd name="T31" fmla="*/ 2442 h 2621"/>
                  <a:gd name="T32" fmla="*/ 1472 w 2160"/>
                  <a:gd name="T33" fmla="*/ 2482 h 2621"/>
                  <a:gd name="T34" fmla="*/ 1280 w 2160"/>
                  <a:gd name="T35" fmla="*/ 2621 h 2621"/>
                  <a:gd name="T36" fmla="*/ 1280 w 2160"/>
                  <a:gd name="T37" fmla="*/ 2466 h 2621"/>
                  <a:gd name="T38" fmla="*/ 1332 w 2160"/>
                  <a:gd name="T39" fmla="*/ 2364 h 2621"/>
                  <a:gd name="T40" fmla="*/ 1455 w 2160"/>
                  <a:gd name="T41" fmla="*/ 2088 h 2621"/>
                  <a:gd name="T42" fmla="*/ 1670 w 2160"/>
                  <a:gd name="T43" fmla="*/ 1852 h 2621"/>
                  <a:gd name="T44" fmla="*/ 1981 w 2160"/>
                  <a:gd name="T45" fmla="*/ 1319 h 2621"/>
                  <a:gd name="T46" fmla="*/ 2003 w 2160"/>
                  <a:gd name="T47" fmla="*/ 1183 h 2621"/>
                  <a:gd name="T48" fmla="*/ 2000 w 2160"/>
                  <a:gd name="T49" fmla="*/ 1046 h 2621"/>
                  <a:gd name="T50" fmla="*/ 161 w 2160"/>
                  <a:gd name="T51" fmla="*/ 1046 h 2621"/>
                  <a:gd name="T52" fmla="*/ 156 w 2160"/>
                  <a:gd name="T53" fmla="*/ 1127 h 2621"/>
                  <a:gd name="T54" fmla="*/ 179 w 2160"/>
                  <a:gd name="T55" fmla="*/ 1316 h 2621"/>
                  <a:gd name="T56" fmla="*/ 367 w 2160"/>
                  <a:gd name="T57" fmla="*/ 1716 h 2621"/>
                  <a:gd name="T58" fmla="*/ 542 w 2160"/>
                  <a:gd name="T59" fmla="*/ 1901 h 2621"/>
                  <a:gd name="T60" fmla="*/ 824 w 2160"/>
                  <a:gd name="T61" fmla="*/ 2350 h 2621"/>
                  <a:gd name="T62" fmla="*/ 843 w 2160"/>
                  <a:gd name="T63" fmla="*/ 2411 h 2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 h="2621">
                    <a:moveTo>
                      <a:pt x="1280" y="2621"/>
                    </a:moveTo>
                    <a:cubicBezTo>
                      <a:pt x="880" y="2621"/>
                      <a:pt x="880" y="2621"/>
                      <a:pt x="880" y="2621"/>
                    </a:cubicBezTo>
                    <a:cubicBezTo>
                      <a:pt x="847" y="2621"/>
                      <a:pt x="808" y="2619"/>
                      <a:pt x="771" y="2602"/>
                    </a:cubicBezTo>
                    <a:cubicBezTo>
                      <a:pt x="720" y="2578"/>
                      <a:pt x="690" y="2533"/>
                      <a:pt x="689" y="2482"/>
                    </a:cubicBezTo>
                    <a:cubicBezTo>
                      <a:pt x="688" y="2469"/>
                      <a:pt x="690" y="2458"/>
                      <a:pt x="691" y="2450"/>
                    </a:cubicBezTo>
                    <a:cubicBezTo>
                      <a:pt x="691" y="2447"/>
                      <a:pt x="692" y="2444"/>
                      <a:pt x="692" y="2442"/>
                    </a:cubicBezTo>
                    <a:cubicBezTo>
                      <a:pt x="690" y="2436"/>
                      <a:pt x="687" y="2427"/>
                      <a:pt x="684" y="2419"/>
                    </a:cubicBezTo>
                    <a:cubicBezTo>
                      <a:pt x="682" y="2413"/>
                      <a:pt x="679" y="2407"/>
                      <a:pt x="677" y="2401"/>
                    </a:cubicBezTo>
                    <a:cubicBezTo>
                      <a:pt x="646" y="2309"/>
                      <a:pt x="611" y="2233"/>
                      <a:pt x="572" y="2168"/>
                    </a:cubicBezTo>
                    <a:cubicBezTo>
                      <a:pt x="536" y="2107"/>
                      <a:pt x="490" y="2064"/>
                      <a:pt x="436" y="2014"/>
                    </a:cubicBezTo>
                    <a:cubicBezTo>
                      <a:pt x="418" y="1997"/>
                      <a:pt x="400" y="1980"/>
                      <a:pt x="382" y="1962"/>
                    </a:cubicBezTo>
                    <a:cubicBezTo>
                      <a:pt x="328" y="1909"/>
                      <a:pt x="284" y="1860"/>
                      <a:pt x="246" y="1813"/>
                    </a:cubicBezTo>
                    <a:cubicBezTo>
                      <a:pt x="134" y="1674"/>
                      <a:pt x="60" y="1518"/>
                      <a:pt x="28" y="1349"/>
                    </a:cubicBezTo>
                    <a:cubicBezTo>
                      <a:pt x="16" y="1299"/>
                      <a:pt x="8" y="1247"/>
                      <a:pt x="3" y="1196"/>
                    </a:cubicBezTo>
                    <a:cubicBezTo>
                      <a:pt x="3" y="1193"/>
                      <a:pt x="3" y="1193"/>
                      <a:pt x="3" y="1193"/>
                    </a:cubicBezTo>
                    <a:cubicBezTo>
                      <a:pt x="0" y="1138"/>
                      <a:pt x="1" y="1085"/>
                      <a:pt x="6" y="1035"/>
                    </a:cubicBezTo>
                    <a:cubicBezTo>
                      <a:pt x="7" y="1025"/>
                      <a:pt x="7" y="1025"/>
                      <a:pt x="7" y="1025"/>
                    </a:cubicBezTo>
                    <a:cubicBezTo>
                      <a:pt x="24" y="750"/>
                      <a:pt x="141" y="494"/>
                      <a:pt x="338" y="303"/>
                    </a:cubicBezTo>
                    <a:cubicBezTo>
                      <a:pt x="539" y="107"/>
                      <a:pt x="803" y="0"/>
                      <a:pt x="1080" y="0"/>
                    </a:cubicBezTo>
                    <a:cubicBezTo>
                      <a:pt x="1358" y="0"/>
                      <a:pt x="1621" y="107"/>
                      <a:pt x="1822" y="303"/>
                    </a:cubicBezTo>
                    <a:cubicBezTo>
                      <a:pt x="2020" y="494"/>
                      <a:pt x="2137" y="751"/>
                      <a:pt x="2154" y="1027"/>
                    </a:cubicBezTo>
                    <a:cubicBezTo>
                      <a:pt x="2155" y="1035"/>
                      <a:pt x="2155" y="1035"/>
                      <a:pt x="2155" y="1035"/>
                    </a:cubicBezTo>
                    <a:cubicBezTo>
                      <a:pt x="2159" y="1085"/>
                      <a:pt x="2160" y="1138"/>
                      <a:pt x="2158" y="1193"/>
                    </a:cubicBezTo>
                    <a:cubicBezTo>
                      <a:pt x="2157" y="1196"/>
                      <a:pt x="2157" y="1196"/>
                      <a:pt x="2157" y="1196"/>
                    </a:cubicBezTo>
                    <a:cubicBezTo>
                      <a:pt x="2153" y="1247"/>
                      <a:pt x="2144" y="1299"/>
                      <a:pt x="2133" y="1349"/>
                    </a:cubicBezTo>
                    <a:cubicBezTo>
                      <a:pt x="2100" y="1518"/>
                      <a:pt x="2027" y="1674"/>
                      <a:pt x="1914" y="1813"/>
                    </a:cubicBezTo>
                    <a:cubicBezTo>
                      <a:pt x="1877" y="1860"/>
                      <a:pt x="1832" y="1909"/>
                      <a:pt x="1779" y="1962"/>
                    </a:cubicBezTo>
                    <a:cubicBezTo>
                      <a:pt x="1760" y="1980"/>
                      <a:pt x="1742" y="1997"/>
                      <a:pt x="1724" y="2014"/>
                    </a:cubicBezTo>
                    <a:cubicBezTo>
                      <a:pt x="1670" y="2064"/>
                      <a:pt x="1624" y="2107"/>
                      <a:pt x="1588" y="2168"/>
                    </a:cubicBezTo>
                    <a:cubicBezTo>
                      <a:pt x="1549" y="2233"/>
                      <a:pt x="1515" y="2309"/>
                      <a:pt x="1483" y="2401"/>
                    </a:cubicBezTo>
                    <a:cubicBezTo>
                      <a:pt x="1481" y="2407"/>
                      <a:pt x="1479" y="2413"/>
                      <a:pt x="1476" y="2419"/>
                    </a:cubicBezTo>
                    <a:cubicBezTo>
                      <a:pt x="1473" y="2427"/>
                      <a:pt x="1470" y="2436"/>
                      <a:pt x="1469" y="2442"/>
                    </a:cubicBezTo>
                    <a:cubicBezTo>
                      <a:pt x="1469" y="2444"/>
                      <a:pt x="1469" y="2447"/>
                      <a:pt x="1470" y="2450"/>
                    </a:cubicBezTo>
                    <a:cubicBezTo>
                      <a:pt x="1470" y="2458"/>
                      <a:pt x="1472" y="2469"/>
                      <a:pt x="1472" y="2482"/>
                    </a:cubicBezTo>
                    <a:cubicBezTo>
                      <a:pt x="1471" y="2533"/>
                      <a:pt x="1440" y="2578"/>
                      <a:pt x="1389" y="2602"/>
                    </a:cubicBezTo>
                    <a:cubicBezTo>
                      <a:pt x="1352" y="2619"/>
                      <a:pt x="1313" y="2621"/>
                      <a:pt x="1280" y="2621"/>
                    </a:cubicBezTo>
                    <a:close/>
                    <a:moveTo>
                      <a:pt x="880" y="2466"/>
                    </a:moveTo>
                    <a:cubicBezTo>
                      <a:pt x="1280" y="2466"/>
                      <a:pt x="1280" y="2466"/>
                      <a:pt x="1280" y="2466"/>
                    </a:cubicBezTo>
                    <a:cubicBezTo>
                      <a:pt x="1286" y="2466"/>
                      <a:pt x="1312" y="2432"/>
                      <a:pt x="1317" y="2411"/>
                    </a:cubicBezTo>
                    <a:cubicBezTo>
                      <a:pt x="1321" y="2392"/>
                      <a:pt x="1327" y="2376"/>
                      <a:pt x="1332" y="2364"/>
                    </a:cubicBezTo>
                    <a:cubicBezTo>
                      <a:pt x="1333" y="2359"/>
                      <a:pt x="1335" y="2355"/>
                      <a:pt x="1337" y="2350"/>
                    </a:cubicBezTo>
                    <a:cubicBezTo>
                      <a:pt x="1372" y="2249"/>
                      <a:pt x="1411" y="2163"/>
                      <a:pt x="1455" y="2088"/>
                    </a:cubicBezTo>
                    <a:cubicBezTo>
                      <a:pt x="1502" y="2009"/>
                      <a:pt x="1561" y="1954"/>
                      <a:pt x="1618" y="1901"/>
                    </a:cubicBezTo>
                    <a:cubicBezTo>
                      <a:pt x="1635" y="1885"/>
                      <a:pt x="1653" y="1868"/>
                      <a:pt x="1670" y="1852"/>
                    </a:cubicBezTo>
                    <a:cubicBezTo>
                      <a:pt x="1719" y="1803"/>
                      <a:pt x="1760" y="1758"/>
                      <a:pt x="1794" y="1716"/>
                    </a:cubicBezTo>
                    <a:cubicBezTo>
                      <a:pt x="1890" y="1596"/>
                      <a:pt x="1953" y="1463"/>
                      <a:pt x="1981" y="1319"/>
                    </a:cubicBezTo>
                    <a:cubicBezTo>
                      <a:pt x="1981" y="1316"/>
                      <a:pt x="1981" y="1316"/>
                      <a:pt x="1981" y="1316"/>
                    </a:cubicBezTo>
                    <a:cubicBezTo>
                      <a:pt x="1992" y="1272"/>
                      <a:pt x="1999" y="1228"/>
                      <a:pt x="2003" y="1183"/>
                    </a:cubicBezTo>
                    <a:cubicBezTo>
                      <a:pt x="2004" y="1164"/>
                      <a:pt x="2004" y="1145"/>
                      <a:pt x="2004" y="1127"/>
                    </a:cubicBezTo>
                    <a:cubicBezTo>
                      <a:pt x="2000" y="1046"/>
                      <a:pt x="2000" y="1046"/>
                      <a:pt x="2000" y="1046"/>
                    </a:cubicBezTo>
                    <a:cubicBezTo>
                      <a:pt x="1975" y="546"/>
                      <a:pt x="1571" y="155"/>
                      <a:pt x="1080" y="155"/>
                    </a:cubicBezTo>
                    <a:cubicBezTo>
                      <a:pt x="590" y="155"/>
                      <a:pt x="186" y="546"/>
                      <a:pt x="161" y="1046"/>
                    </a:cubicBezTo>
                    <a:cubicBezTo>
                      <a:pt x="157" y="1127"/>
                      <a:pt x="157" y="1127"/>
                      <a:pt x="157" y="1127"/>
                    </a:cubicBezTo>
                    <a:cubicBezTo>
                      <a:pt x="156" y="1127"/>
                      <a:pt x="156" y="1127"/>
                      <a:pt x="156" y="1127"/>
                    </a:cubicBezTo>
                    <a:cubicBezTo>
                      <a:pt x="156" y="1145"/>
                      <a:pt x="156" y="1164"/>
                      <a:pt x="157" y="1183"/>
                    </a:cubicBezTo>
                    <a:cubicBezTo>
                      <a:pt x="162" y="1228"/>
                      <a:pt x="169" y="1272"/>
                      <a:pt x="179" y="1316"/>
                    </a:cubicBezTo>
                    <a:cubicBezTo>
                      <a:pt x="179" y="1319"/>
                      <a:pt x="179" y="1319"/>
                      <a:pt x="179" y="1319"/>
                    </a:cubicBezTo>
                    <a:cubicBezTo>
                      <a:pt x="207" y="1463"/>
                      <a:pt x="270" y="1596"/>
                      <a:pt x="367" y="1716"/>
                    </a:cubicBezTo>
                    <a:cubicBezTo>
                      <a:pt x="401" y="1758"/>
                      <a:pt x="441" y="1803"/>
                      <a:pt x="491" y="1852"/>
                    </a:cubicBezTo>
                    <a:cubicBezTo>
                      <a:pt x="508" y="1868"/>
                      <a:pt x="525" y="1885"/>
                      <a:pt x="542" y="1901"/>
                    </a:cubicBezTo>
                    <a:cubicBezTo>
                      <a:pt x="599" y="1954"/>
                      <a:pt x="658" y="2009"/>
                      <a:pt x="705" y="2088"/>
                    </a:cubicBezTo>
                    <a:cubicBezTo>
                      <a:pt x="750" y="2163"/>
                      <a:pt x="788" y="2249"/>
                      <a:pt x="824" y="2350"/>
                    </a:cubicBezTo>
                    <a:cubicBezTo>
                      <a:pt x="825" y="2355"/>
                      <a:pt x="827" y="2359"/>
                      <a:pt x="829" y="2363"/>
                    </a:cubicBezTo>
                    <a:cubicBezTo>
                      <a:pt x="834" y="2376"/>
                      <a:pt x="840" y="2392"/>
                      <a:pt x="843" y="2411"/>
                    </a:cubicBezTo>
                    <a:cubicBezTo>
                      <a:pt x="848" y="2432"/>
                      <a:pt x="874" y="2466"/>
                      <a:pt x="880" y="2466"/>
                    </a:cubicBezTo>
                    <a:close/>
                  </a:path>
                </a:pathLst>
              </a:custGeom>
              <a:gradFill flip="none" rotWithShape="1">
                <a:gsLst>
                  <a:gs pos="0">
                    <a:srgbClr val="E4E4E4"/>
                  </a:gs>
                  <a:gs pos="100000">
                    <a:srgbClr val="F3F3F3"/>
                  </a:gs>
                </a:gsLst>
                <a:lin ang="2700000" scaled="1"/>
                <a:tileRect/>
              </a:gradFill>
              <a:ln>
                <a:noFill/>
              </a:ln>
              <a:effectLst>
                <a:outerShdw blurRad="152400" dist="63500" dir="2700000" algn="tl" rotWithShape="0">
                  <a:prstClr val="black">
                    <a:alpha val="25000"/>
                  </a:prstClr>
                </a:outerShdw>
              </a:effectLst>
              <a:scene3d>
                <a:camera prst="orthographicFront"/>
                <a:lightRig rig="threePt" dir="t"/>
              </a:scene3d>
              <a:sp3d>
                <a:bevelT w="19050" h="6350" prst="angle"/>
              </a:sp3d>
            </p:spPr>
            <p:txBody>
              <a:bodyPr vert="horz" wrap="square" lIns="68580" tIns="34290" rIns="68580" bIns="34290" numCol="1" anchor="t" anchorCtr="0" compatLnSpc="1">
                <a:prstTxWarp prst="textNoShape">
                  <a:avLst/>
                </a:prstTxWarp>
              </a:bodyPr>
              <a:lstStyle/>
              <a:p>
                <a:endParaRPr lang="zh-CN" altLang="en-US" sz="1013"/>
              </a:p>
            </p:txBody>
          </p:sp>
          <p:grpSp>
            <p:nvGrpSpPr>
              <p:cNvPr id="109" name="Group 11"/>
              <p:cNvGrpSpPr>
                <a:grpSpLocks noChangeAspect="1"/>
              </p:cNvGrpSpPr>
              <p:nvPr/>
            </p:nvGrpSpPr>
            <p:grpSpPr bwMode="auto">
              <a:xfrm>
                <a:off x="3018271" y="4583942"/>
                <a:ext cx="898348" cy="737495"/>
                <a:chOff x="2952" y="1432"/>
                <a:chExt cx="1776" cy="1458"/>
              </a:xfrm>
              <a:solidFill>
                <a:srgbClr val="EEEEEE"/>
              </a:solidFill>
              <a:effectLst>
                <a:outerShdw blurRad="127000" dist="63500" dir="2700000" algn="tl" rotWithShape="0">
                  <a:prstClr val="black">
                    <a:alpha val="25000"/>
                  </a:prstClr>
                </a:outerShdw>
              </a:effectLst>
            </p:grpSpPr>
            <p:sp>
              <p:nvSpPr>
                <p:cNvPr id="110" name="Freeform 12"/>
                <p:cNvSpPr>
                  <a:spLocks/>
                </p:cNvSpPr>
                <p:nvPr/>
              </p:nvSpPr>
              <p:spPr bwMode="auto">
                <a:xfrm>
                  <a:off x="2978" y="1432"/>
                  <a:ext cx="1722" cy="345"/>
                </a:xfrm>
                <a:custGeom>
                  <a:avLst/>
                  <a:gdLst>
                    <a:gd name="T0" fmla="*/ 40 w 726"/>
                    <a:gd name="T1" fmla="*/ 145 h 145"/>
                    <a:gd name="T2" fmla="*/ 65 w 726"/>
                    <a:gd name="T3" fmla="*/ 143 h 145"/>
                    <a:gd name="T4" fmla="*/ 119 w 726"/>
                    <a:gd name="T5" fmla="*/ 138 h 145"/>
                    <a:gd name="T6" fmla="*/ 196 w 726"/>
                    <a:gd name="T7" fmla="*/ 131 h 145"/>
                    <a:gd name="T8" fmla="*/ 286 w 726"/>
                    <a:gd name="T9" fmla="*/ 121 h 145"/>
                    <a:gd name="T10" fmla="*/ 384 w 726"/>
                    <a:gd name="T11" fmla="*/ 111 h 145"/>
                    <a:gd name="T12" fmla="*/ 627 w 726"/>
                    <a:gd name="T13" fmla="*/ 82 h 145"/>
                    <a:gd name="T14" fmla="*/ 693 w 726"/>
                    <a:gd name="T15" fmla="*/ 70 h 145"/>
                    <a:gd name="T16" fmla="*/ 726 w 726"/>
                    <a:gd name="T17" fmla="*/ 29 h 145"/>
                    <a:gd name="T18" fmla="*/ 707 w 726"/>
                    <a:gd name="T19" fmla="*/ 0 h 145"/>
                    <a:gd name="T20" fmla="*/ 38 w 726"/>
                    <a:gd name="T21" fmla="*/ 0 h 145"/>
                    <a:gd name="T22" fmla="*/ 0 w 726"/>
                    <a:gd name="T23" fmla="*/ 73 h 145"/>
                    <a:gd name="T24" fmla="*/ 38 w 726"/>
                    <a:gd name="T25" fmla="*/ 145 h 145"/>
                    <a:gd name="T26" fmla="*/ 40 w 726"/>
                    <a:gd name="T2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5">
                      <a:moveTo>
                        <a:pt x="40" y="145"/>
                      </a:moveTo>
                      <a:cubicBezTo>
                        <a:pt x="48" y="144"/>
                        <a:pt x="57" y="144"/>
                        <a:pt x="65" y="143"/>
                      </a:cubicBezTo>
                      <a:cubicBezTo>
                        <a:pt x="83" y="141"/>
                        <a:pt x="101" y="139"/>
                        <a:pt x="119" y="138"/>
                      </a:cubicBezTo>
                      <a:cubicBezTo>
                        <a:pt x="145" y="135"/>
                        <a:pt x="170" y="133"/>
                        <a:pt x="196" y="131"/>
                      </a:cubicBezTo>
                      <a:cubicBezTo>
                        <a:pt x="226" y="128"/>
                        <a:pt x="256" y="124"/>
                        <a:pt x="286" y="121"/>
                      </a:cubicBezTo>
                      <a:cubicBezTo>
                        <a:pt x="319" y="119"/>
                        <a:pt x="351" y="115"/>
                        <a:pt x="384" y="111"/>
                      </a:cubicBezTo>
                      <a:cubicBezTo>
                        <a:pt x="416" y="107"/>
                        <a:pt x="579" y="90"/>
                        <a:pt x="627" y="82"/>
                      </a:cubicBezTo>
                      <a:cubicBezTo>
                        <a:pt x="648" y="78"/>
                        <a:pt x="671" y="75"/>
                        <a:pt x="693" y="70"/>
                      </a:cubicBezTo>
                      <a:cubicBezTo>
                        <a:pt x="713" y="65"/>
                        <a:pt x="726" y="54"/>
                        <a:pt x="726" y="29"/>
                      </a:cubicBezTo>
                      <a:cubicBezTo>
                        <a:pt x="726" y="16"/>
                        <a:pt x="717" y="6"/>
                        <a:pt x="707" y="0"/>
                      </a:cubicBezTo>
                      <a:cubicBezTo>
                        <a:pt x="38" y="0"/>
                        <a:pt x="38" y="0"/>
                        <a:pt x="38" y="0"/>
                      </a:cubicBezTo>
                      <a:cubicBezTo>
                        <a:pt x="17" y="0"/>
                        <a:pt x="0" y="32"/>
                        <a:pt x="0" y="73"/>
                      </a:cubicBezTo>
                      <a:cubicBezTo>
                        <a:pt x="0" y="113"/>
                        <a:pt x="17" y="145"/>
                        <a:pt x="38" y="145"/>
                      </a:cubicBezTo>
                      <a:cubicBezTo>
                        <a:pt x="39" y="145"/>
                        <a:pt x="39" y="145"/>
                        <a:pt x="40" y="145"/>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13"/>
                <p:cNvSpPr>
                  <a:spLocks/>
                </p:cNvSpPr>
                <p:nvPr/>
              </p:nvSpPr>
              <p:spPr bwMode="auto">
                <a:xfrm>
                  <a:off x="2978" y="2080"/>
                  <a:ext cx="1722" cy="347"/>
                </a:xfrm>
                <a:custGeom>
                  <a:avLst/>
                  <a:gdLst>
                    <a:gd name="T0" fmla="*/ 688 w 726"/>
                    <a:gd name="T1" fmla="*/ 0 h 146"/>
                    <a:gd name="T2" fmla="*/ 686 w 726"/>
                    <a:gd name="T3" fmla="*/ 0 h 146"/>
                    <a:gd name="T4" fmla="*/ 661 w 726"/>
                    <a:gd name="T5" fmla="*/ 3 h 146"/>
                    <a:gd name="T6" fmla="*/ 607 w 726"/>
                    <a:gd name="T7" fmla="*/ 8 h 146"/>
                    <a:gd name="T8" fmla="*/ 530 w 726"/>
                    <a:gd name="T9" fmla="*/ 15 h 146"/>
                    <a:gd name="T10" fmla="*/ 440 w 726"/>
                    <a:gd name="T11" fmla="*/ 24 h 146"/>
                    <a:gd name="T12" fmla="*/ 342 w 726"/>
                    <a:gd name="T13" fmla="*/ 35 h 146"/>
                    <a:gd name="T14" fmla="*/ 100 w 726"/>
                    <a:gd name="T15" fmla="*/ 64 h 146"/>
                    <a:gd name="T16" fmla="*/ 33 w 726"/>
                    <a:gd name="T17" fmla="*/ 76 h 146"/>
                    <a:gd name="T18" fmla="*/ 0 w 726"/>
                    <a:gd name="T19" fmla="*/ 116 h 146"/>
                    <a:gd name="T20" fmla="*/ 19 w 726"/>
                    <a:gd name="T21" fmla="*/ 146 h 146"/>
                    <a:gd name="T22" fmla="*/ 688 w 726"/>
                    <a:gd name="T23" fmla="*/ 146 h 146"/>
                    <a:gd name="T24" fmla="*/ 726 w 726"/>
                    <a:gd name="T25" fmla="*/ 73 h 146"/>
                    <a:gd name="T26" fmla="*/ 688 w 726"/>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6">
                      <a:moveTo>
                        <a:pt x="688" y="0"/>
                      </a:moveTo>
                      <a:cubicBezTo>
                        <a:pt x="687" y="0"/>
                        <a:pt x="687" y="0"/>
                        <a:pt x="686" y="0"/>
                      </a:cubicBezTo>
                      <a:cubicBezTo>
                        <a:pt x="678" y="1"/>
                        <a:pt x="670" y="2"/>
                        <a:pt x="661" y="3"/>
                      </a:cubicBezTo>
                      <a:cubicBezTo>
                        <a:pt x="643" y="4"/>
                        <a:pt x="625" y="6"/>
                        <a:pt x="607" y="8"/>
                      </a:cubicBezTo>
                      <a:cubicBezTo>
                        <a:pt x="581" y="10"/>
                        <a:pt x="556" y="12"/>
                        <a:pt x="530" y="15"/>
                      </a:cubicBezTo>
                      <a:cubicBezTo>
                        <a:pt x="500" y="18"/>
                        <a:pt x="470" y="21"/>
                        <a:pt x="440" y="24"/>
                      </a:cubicBezTo>
                      <a:cubicBezTo>
                        <a:pt x="407" y="27"/>
                        <a:pt x="375" y="30"/>
                        <a:pt x="342" y="35"/>
                      </a:cubicBezTo>
                      <a:cubicBezTo>
                        <a:pt x="310" y="39"/>
                        <a:pt x="148" y="55"/>
                        <a:pt x="100" y="64"/>
                      </a:cubicBezTo>
                      <a:cubicBezTo>
                        <a:pt x="78" y="67"/>
                        <a:pt x="55" y="71"/>
                        <a:pt x="33" y="76"/>
                      </a:cubicBezTo>
                      <a:cubicBezTo>
                        <a:pt x="14" y="80"/>
                        <a:pt x="0" y="92"/>
                        <a:pt x="0" y="116"/>
                      </a:cubicBezTo>
                      <a:cubicBezTo>
                        <a:pt x="0" y="130"/>
                        <a:pt x="9" y="139"/>
                        <a:pt x="19" y="146"/>
                      </a:cubicBezTo>
                      <a:cubicBezTo>
                        <a:pt x="688" y="146"/>
                        <a:pt x="688" y="146"/>
                        <a:pt x="688" y="146"/>
                      </a:cubicBezTo>
                      <a:cubicBezTo>
                        <a:pt x="709" y="146"/>
                        <a:pt x="726" y="113"/>
                        <a:pt x="726" y="73"/>
                      </a:cubicBezTo>
                      <a:cubicBezTo>
                        <a:pt x="726" y="33"/>
                        <a:pt x="709" y="0"/>
                        <a:pt x="688"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14"/>
                <p:cNvSpPr>
                  <a:spLocks/>
                </p:cNvSpPr>
                <p:nvPr/>
              </p:nvSpPr>
              <p:spPr bwMode="auto">
                <a:xfrm>
                  <a:off x="2952" y="1658"/>
                  <a:ext cx="1776" cy="541"/>
                </a:xfrm>
                <a:custGeom>
                  <a:avLst/>
                  <a:gdLst>
                    <a:gd name="T0" fmla="*/ 3 w 749"/>
                    <a:gd name="T1" fmla="*/ 157 h 228"/>
                    <a:gd name="T2" fmla="*/ 49 w 749"/>
                    <a:gd name="T3" fmla="*/ 225 h 228"/>
                    <a:gd name="T4" fmla="*/ 714 w 749"/>
                    <a:gd name="T5" fmla="*/ 147 h 228"/>
                    <a:gd name="T6" fmla="*/ 745 w 749"/>
                    <a:gd name="T7" fmla="*/ 70 h 228"/>
                    <a:gd name="T8" fmla="*/ 700 w 749"/>
                    <a:gd name="T9" fmla="*/ 3 h 228"/>
                    <a:gd name="T10" fmla="*/ 35 w 749"/>
                    <a:gd name="T11" fmla="*/ 81 h 228"/>
                    <a:gd name="T12" fmla="*/ 3 w 749"/>
                    <a:gd name="T13" fmla="*/ 157 h 228"/>
                  </a:gdLst>
                  <a:ahLst/>
                  <a:cxnLst>
                    <a:cxn ang="0">
                      <a:pos x="T0" y="T1"/>
                    </a:cxn>
                    <a:cxn ang="0">
                      <a:pos x="T2" y="T3"/>
                    </a:cxn>
                    <a:cxn ang="0">
                      <a:pos x="T4" y="T5"/>
                    </a:cxn>
                    <a:cxn ang="0">
                      <a:pos x="T6" y="T7"/>
                    </a:cxn>
                    <a:cxn ang="0">
                      <a:pos x="T8" y="T9"/>
                    </a:cxn>
                    <a:cxn ang="0">
                      <a:pos x="T10" y="T11"/>
                    </a:cxn>
                    <a:cxn ang="0">
                      <a:pos x="T12" y="T13"/>
                    </a:cxn>
                  </a:cxnLst>
                  <a:rect l="0" t="0" r="r" b="b"/>
                  <a:pathLst>
                    <a:path w="749" h="228">
                      <a:moveTo>
                        <a:pt x="3" y="157"/>
                      </a:moveTo>
                      <a:cubicBezTo>
                        <a:pt x="7" y="197"/>
                        <a:pt x="27" y="228"/>
                        <a:pt x="49" y="225"/>
                      </a:cubicBezTo>
                      <a:cubicBezTo>
                        <a:pt x="714" y="147"/>
                        <a:pt x="714" y="147"/>
                        <a:pt x="714" y="147"/>
                      </a:cubicBezTo>
                      <a:cubicBezTo>
                        <a:pt x="735" y="145"/>
                        <a:pt x="749" y="110"/>
                        <a:pt x="745" y="70"/>
                      </a:cubicBezTo>
                      <a:cubicBezTo>
                        <a:pt x="741" y="30"/>
                        <a:pt x="721" y="0"/>
                        <a:pt x="700" y="3"/>
                      </a:cubicBezTo>
                      <a:cubicBezTo>
                        <a:pt x="35" y="81"/>
                        <a:pt x="35" y="81"/>
                        <a:pt x="35" y="81"/>
                      </a:cubicBezTo>
                      <a:cubicBezTo>
                        <a:pt x="14" y="83"/>
                        <a:pt x="0" y="117"/>
                        <a:pt x="3" y="157"/>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15"/>
                <p:cNvSpPr>
                  <a:spLocks/>
                </p:cNvSpPr>
                <p:nvPr/>
              </p:nvSpPr>
              <p:spPr bwMode="auto">
                <a:xfrm>
                  <a:off x="3186" y="2484"/>
                  <a:ext cx="1301" cy="406"/>
                </a:xfrm>
                <a:custGeom>
                  <a:avLst/>
                  <a:gdLst>
                    <a:gd name="T0" fmla="*/ 533 w 548"/>
                    <a:gd name="T1" fmla="*/ 0 h 171"/>
                    <a:gd name="T2" fmla="*/ 21 w 548"/>
                    <a:gd name="T3" fmla="*/ 0 h 171"/>
                    <a:gd name="T4" fmla="*/ 11 w 548"/>
                    <a:gd name="T5" fmla="*/ 20 h 171"/>
                    <a:gd name="T6" fmla="*/ 41 w 548"/>
                    <a:gd name="T7" fmla="*/ 36 h 171"/>
                    <a:gd name="T8" fmla="*/ 275 w 548"/>
                    <a:gd name="T9" fmla="*/ 171 h 171"/>
                    <a:gd name="T10" fmla="*/ 505 w 548"/>
                    <a:gd name="T11" fmla="*/ 39 h 171"/>
                    <a:gd name="T12" fmla="*/ 540 w 548"/>
                    <a:gd name="T13" fmla="*/ 20 h 171"/>
                    <a:gd name="T14" fmla="*/ 533 w 548"/>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171">
                      <a:moveTo>
                        <a:pt x="533" y="0"/>
                      </a:moveTo>
                      <a:cubicBezTo>
                        <a:pt x="21" y="0"/>
                        <a:pt x="21" y="0"/>
                        <a:pt x="21" y="0"/>
                      </a:cubicBezTo>
                      <a:cubicBezTo>
                        <a:pt x="21" y="0"/>
                        <a:pt x="0" y="2"/>
                        <a:pt x="11" y="20"/>
                      </a:cubicBezTo>
                      <a:cubicBezTo>
                        <a:pt x="17" y="30"/>
                        <a:pt x="34" y="27"/>
                        <a:pt x="41" y="36"/>
                      </a:cubicBezTo>
                      <a:cubicBezTo>
                        <a:pt x="100" y="112"/>
                        <a:pt x="178" y="171"/>
                        <a:pt x="275" y="171"/>
                      </a:cubicBezTo>
                      <a:cubicBezTo>
                        <a:pt x="372" y="171"/>
                        <a:pt x="446" y="113"/>
                        <a:pt x="505" y="39"/>
                      </a:cubicBezTo>
                      <a:cubicBezTo>
                        <a:pt x="513" y="29"/>
                        <a:pt x="533" y="31"/>
                        <a:pt x="540" y="20"/>
                      </a:cubicBezTo>
                      <a:cubicBezTo>
                        <a:pt x="548" y="6"/>
                        <a:pt x="533" y="0"/>
                        <a:pt x="533"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07" name="文本框 106"/>
            <p:cNvSpPr txBox="1"/>
            <p:nvPr/>
          </p:nvSpPr>
          <p:spPr>
            <a:xfrm>
              <a:off x="6584365" y="2493434"/>
              <a:ext cx="523875" cy="677108"/>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B</a:t>
              </a:r>
              <a:endParaRPr lang="zh-CN" altLang="en-US" sz="2700" dirty="0">
                <a:solidFill>
                  <a:srgbClr val="01ACBE"/>
                </a:solidFill>
                <a:latin typeface="Impact" panose="020B0806030902050204" pitchFamily="34" charset="0"/>
              </a:endParaRPr>
            </a:p>
          </p:txBody>
        </p:sp>
      </p:grpSp>
      <p:grpSp>
        <p:nvGrpSpPr>
          <p:cNvPr id="114" name="组合 113"/>
          <p:cNvGrpSpPr/>
          <p:nvPr/>
        </p:nvGrpSpPr>
        <p:grpSpPr>
          <a:xfrm>
            <a:off x="5968060" y="3769140"/>
            <a:ext cx="549080" cy="835116"/>
            <a:chOff x="6471636" y="4552142"/>
            <a:chExt cx="732107" cy="1113488"/>
          </a:xfrm>
        </p:grpSpPr>
        <p:grpSp>
          <p:nvGrpSpPr>
            <p:cNvPr id="115" name="组合 114"/>
            <p:cNvGrpSpPr/>
            <p:nvPr/>
          </p:nvGrpSpPr>
          <p:grpSpPr>
            <a:xfrm>
              <a:off x="6471636" y="4552142"/>
              <a:ext cx="732107" cy="1113488"/>
              <a:chOff x="2174876" y="1390651"/>
              <a:chExt cx="2584450" cy="3930786"/>
            </a:xfrm>
            <a:effectLst>
              <a:outerShdw blurRad="76200" dist="38100" dir="2700000" algn="tl" rotWithShape="0">
                <a:prstClr val="black">
                  <a:alpha val="24000"/>
                </a:prstClr>
              </a:outerShdw>
            </a:effectLst>
          </p:grpSpPr>
          <p:sp>
            <p:nvSpPr>
              <p:cNvPr id="117" name="Freeform 121"/>
              <p:cNvSpPr>
                <a:spLocks noEditPoints="1"/>
              </p:cNvSpPr>
              <p:nvPr/>
            </p:nvSpPr>
            <p:spPr bwMode="auto">
              <a:xfrm>
                <a:off x="2174876" y="1390651"/>
                <a:ext cx="2584450" cy="3135313"/>
              </a:xfrm>
              <a:custGeom>
                <a:avLst/>
                <a:gdLst>
                  <a:gd name="T0" fmla="*/ 880 w 2160"/>
                  <a:gd name="T1" fmla="*/ 2621 h 2621"/>
                  <a:gd name="T2" fmla="*/ 689 w 2160"/>
                  <a:gd name="T3" fmla="*/ 2482 h 2621"/>
                  <a:gd name="T4" fmla="*/ 692 w 2160"/>
                  <a:gd name="T5" fmla="*/ 2442 h 2621"/>
                  <a:gd name="T6" fmla="*/ 677 w 2160"/>
                  <a:gd name="T7" fmla="*/ 2401 h 2621"/>
                  <a:gd name="T8" fmla="*/ 436 w 2160"/>
                  <a:gd name="T9" fmla="*/ 2014 h 2621"/>
                  <a:gd name="T10" fmla="*/ 246 w 2160"/>
                  <a:gd name="T11" fmla="*/ 1813 h 2621"/>
                  <a:gd name="T12" fmla="*/ 3 w 2160"/>
                  <a:gd name="T13" fmla="*/ 1196 h 2621"/>
                  <a:gd name="T14" fmla="*/ 6 w 2160"/>
                  <a:gd name="T15" fmla="*/ 1035 h 2621"/>
                  <a:gd name="T16" fmla="*/ 338 w 2160"/>
                  <a:gd name="T17" fmla="*/ 303 h 2621"/>
                  <a:gd name="T18" fmla="*/ 1822 w 2160"/>
                  <a:gd name="T19" fmla="*/ 303 h 2621"/>
                  <a:gd name="T20" fmla="*/ 2155 w 2160"/>
                  <a:gd name="T21" fmla="*/ 1035 h 2621"/>
                  <a:gd name="T22" fmla="*/ 2157 w 2160"/>
                  <a:gd name="T23" fmla="*/ 1196 h 2621"/>
                  <a:gd name="T24" fmla="*/ 1914 w 2160"/>
                  <a:gd name="T25" fmla="*/ 1813 h 2621"/>
                  <a:gd name="T26" fmla="*/ 1724 w 2160"/>
                  <a:gd name="T27" fmla="*/ 2014 h 2621"/>
                  <a:gd name="T28" fmla="*/ 1483 w 2160"/>
                  <a:gd name="T29" fmla="*/ 2401 h 2621"/>
                  <a:gd name="T30" fmla="*/ 1469 w 2160"/>
                  <a:gd name="T31" fmla="*/ 2442 h 2621"/>
                  <a:gd name="T32" fmla="*/ 1472 w 2160"/>
                  <a:gd name="T33" fmla="*/ 2482 h 2621"/>
                  <a:gd name="T34" fmla="*/ 1280 w 2160"/>
                  <a:gd name="T35" fmla="*/ 2621 h 2621"/>
                  <a:gd name="T36" fmla="*/ 1280 w 2160"/>
                  <a:gd name="T37" fmla="*/ 2466 h 2621"/>
                  <a:gd name="T38" fmla="*/ 1332 w 2160"/>
                  <a:gd name="T39" fmla="*/ 2364 h 2621"/>
                  <a:gd name="T40" fmla="*/ 1455 w 2160"/>
                  <a:gd name="T41" fmla="*/ 2088 h 2621"/>
                  <a:gd name="T42" fmla="*/ 1670 w 2160"/>
                  <a:gd name="T43" fmla="*/ 1852 h 2621"/>
                  <a:gd name="T44" fmla="*/ 1981 w 2160"/>
                  <a:gd name="T45" fmla="*/ 1319 h 2621"/>
                  <a:gd name="T46" fmla="*/ 2003 w 2160"/>
                  <a:gd name="T47" fmla="*/ 1183 h 2621"/>
                  <a:gd name="T48" fmla="*/ 2000 w 2160"/>
                  <a:gd name="T49" fmla="*/ 1046 h 2621"/>
                  <a:gd name="T50" fmla="*/ 161 w 2160"/>
                  <a:gd name="T51" fmla="*/ 1046 h 2621"/>
                  <a:gd name="T52" fmla="*/ 156 w 2160"/>
                  <a:gd name="T53" fmla="*/ 1127 h 2621"/>
                  <a:gd name="T54" fmla="*/ 179 w 2160"/>
                  <a:gd name="T55" fmla="*/ 1316 h 2621"/>
                  <a:gd name="T56" fmla="*/ 367 w 2160"/>
                  <a:gd name="T57" fmla="*/ 1716 h 2621"/>
                  <a:gd name="T58" fmla="*/ 542 w 2160"/>
                  <a:gd name="T59" fmla="*/ 1901 h 2621"/>
                  <a:gd name="T60" fmla="*/ 824 w 2160"/>
                  <a:gd name="T61" fmla="*/ 2350 h 2621"/>
                  <a:gd name="T62" fmla="*/ 843 w 2160"/>
                  <a:gd name="T63" fmla="*/ 2411 h 2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 h="2621">
                    <a:moveTo>
                      <a:pt x="1280" y="2621"/>
                    </a:moveTo>
                    <a:cubicBezTo>
                      <a:pt x="880" y="2621"/>
                      <a:pt x="880" y="2621"/>
                      <a:pt x="880" y="2621"/>
                    </a:cubicBezTo>
                    <a:cubicBezTo>
                      <a:pt x="847" y="2621"/>
                      <a:pt x="808" y="2619"/>
                      <a:pt x="771" y="2602"/>
                    </a:cubicBezTo>
                    <a:cubicBezTo>
                      <a:pt x="720" y="2578"/>
                      <a:pt x="690" y="2533"/>
                      <a:pt x="689" y="2482"/>
                    </a:cubicBezTo>
                    <a:cubicBezTo>
                      <a:pt x="688" y="2469"/>
                      <a:pt x="690" y="2458"/>
                      <a:pt x="691" y="2450"/>
                    </a:cubicBezTo>
                    <a:cubicBezTo>
                      <a:pt x="691" y="2447"/>
                      <a:pt x="692" y="2444"/>
                      <a:pt x="692" y="2442"/>
                    </a:cubicBezTo>
                    <a:cubicBezTo>
                      <a:pt x="690" y="2436"/>
                      <a:pt x="687" y="2427"/>
                      <a:pt x="684" y="2419"/>
                    </a:cubicBezTo>
                    <a:cubicBezTo>
                      <a:pt x="682" y="2413"/>
                      <a:pt x="679" y="2407"/>
                      <a:pt x="677" y="2401"/>
                    </a:cubicBezTo>
                    <a:cubicBezTo>
                      <a:pt x="646" y="2309"/>
                      <a:pt x="611" y="2233"/>
                      <a:pt x="572" y="2168"/>
                    </a:cubicBezTo>
                    <a:cubicBezTo>
                      <a:pt x="536" y="2107"/>
                      <a:pt x="490" y="2064"/>
                      <a:pt x="436" y="2014"/>
                    </a:cubicBezTo>
                    <a:cubicBezTo>
                      <a:pt x="418" y="1997"/>
                      <a:pt x="400" y="1980"/>
                      <a:pt x="382" y="1962"/>
                    </a:cubicBezTo>
                    <a:cubicBezTo>
                      <a:pt x="328" y="1909"/>
                      <a:pt x="284" y="1860"/>
                      <a:pt x="246" y="1813"/>
                    </a:cubicBezTo>
                    <a:cubicBezTo>
                      <a:pt x="134" y="1674"/>
                      <a:pt x="60" y="1518"/>
                      <a:pt x="28" y="1349"/>
                    </a:cubicBezTo>
                    <a:cubicBezTo>
                      <a:pt x="16" y="1299"/>
                      <a:pt x="8" y="1247"/>
                      <a:pt x="3" y="1196"/>
                    </a:cubicBezTo>
                    <a:cubicBezTo>
                      <a:pt x="3" y="1193"/>
                      <a:pt x="3" y="1193"/>
                      <a:pt x="3" y="1193"/>
                    </a:cubicBezTo>
                    <a:cubicBezTo>
                      <a:pt x="0" y="1138"/>
                      <a:pt x="1" y="1085"/>
                      <a:pt x="6" y="1035"/>
                    </a:cubicBezTo>
                    <a:cubicBezTo>
                      <a:pt x="7" y="1025"/>
                      <a:pt x="7" y="1025"/>
                      <a:pt x="7" y="1025"/>
                    </a:cubicBezTo>
                    <a:cubicBezTo>
                      <a:pt x="24" y="750"/>
                      <a:pt x="141" y="494"/>
                      <a:pt x="338" y="303"/>
                    </a:cubicBezTo>
                    <a:cubicBezTo>
                      <a:pt x="539" y="107"/>
                      <a:pt x="803" y="0"/>
                      <a:pt x="1080" y="0"/>
                    </a:cubicBezTo>
                    <a:cubicBezTo>
                      <a:pt x="1358" y="0"/>
                      <a:pt x="1621" y="107"/>
                      <a:pt x="1822" y="303"/>
                    </a:cubicBezTo>
                    <a:cubicBezTo>
                      <a:pt x="2020" y="494"/>
                      <a:pt x="2137" y="751"/>
                      <a:pt x="2154" y="1027"/>
                    </a:cubicBezTo>
                    <a:cubicBezTo>
                      <a:pt x="2155" y="1035"/>
                      <a:pt x="2155" y="1035"/>
                      <a:pt x="2155" y="1035"/>
                    </a:cubicBezTo>
                    <a:cubicBezTo>
                      <a:pt x="2159" y="1085"/>
                      <a:pt x="2160" y="1138"/>
                      <a:pt x="2158" y="1193"/>
                    </a:cubicBezTo>
                    <a:cubicBezTo>
                      <a:pt x="2157" y="1196"/>
                      <a:pt x="2157" y="1196"/>
                      <a:pt x="2157" y="1196"/>
                    </a:cubicBezTo>
                    <a:cubicBezTo>
                      <a:pt x="2153" y="1247"/>
                      <a:pt x="2144" y="1299"/>
                      <a:pt x="2133" y="1349"/>
                    </a:cubicBezTo>
                    <a:cubicBezTo>
                      <a:pt x="2100" y="1518"/>
                      <a:pt x="2027" y="1674"/>
                      <a:pt x="1914" y="1813"/>
                    </a:cubicBezTo>
                    <a:cubicBezTo>
                      <a:pt x="1877" y="1860"/>
                      <a:pt x="1832" y="1909"/>
                      <a:pt x="1779" y="1962"/>
                    </a:cubicBezTo>
                    <a:cubicBezTo>
                      <a:pt x="1760" y="1980"/>
                      <a:pt x="1742" y="1997"/>
                      <a:pt x="1724" y="2014"/>
                    </a:cubicBezTo>
                    <a:cubicBezTo>
                      <a:pt x="1670" y="2064"/>
                      <a:pt x="1624" y="2107"/>
                      <a:pt x="1588" y="2168"/>
                    </a:cubicBezTo>
                    <a:cubicBezTo>
                      <a:pt x="1549" y="2233"/>
                      <a:pt x="1515" y="2309"/>
                      <a:pt x="1483" y="2401"/>
                    </a:cubicBezTo>
                    <a:cubicBezTo>
                      <a:pt x="1481" y="2407"/>
                      <a:pt x="1479" y="2413"/>
                      <a:pt x="1476" y="2419"/>
                    </a:cubicBezTo>
                    <a:cubicBezTo>
                      <a:pt x="1473" y="2427"/>
                      <a:pt x="1470" y="2436"/>
                      <a:pt x="1469" y="2442"/>
                    </a:cubicBezTo>
                    <a:cubicBezTo>
                      <a:pt x="1469" y="2444"/>
                      <a:pt x="1469" y="2447"/>
                      <a:pt x="1470" y="2450"/>
                    </a:cubicBezTo>
                    <a:cubicBezTo>
                      <a:pt x="1470" y="2458"/>
                      <a:pt x="1472" y="2469"/>
                      <a:pt x="1472" y="2482"/>
                    </a:cubicBezTo>
                    <a:cubicBezTo>
                      <a:pt x="1471" y="2533"/>
                      <a:pt x="1440" y="2578"/>
                      <a:pt x="1389" y="2602"/>
                    </a:cubicBezTo>
                    <a:cubicBezTo>
                      <a:pt x="1352" y="2619"/>
                      <a:pt x="1313" y="2621"/>
                      <a:pt x="1280" y="2621"/>
                    </a:cubicBezTo>
                    <a:close/>
                    <a:moveTo>
                      <a:pt x="880" y="2466"/>
                    </a:moveTo>
                    <a:cubicBezTo>
                      <a:pt x="1280" y="2466"/>
                      <a:pt x="1280" y="2466"/>
                      <a:pt x="1280" y="2466"/>
                    </a:cubicBezTo>
                    <a:cubicBezTo>
                      <a:pt x="1286" y="2466"/>
                      <a:pt x="1312" y="2432"/>
                      <a:pt x="1317" y="2411"/>
                    </a:cubicBezTo>
                    <a:cubicBezTo>
                      <a:pt x="1321" y="2392"/>
                      <a:pt x="1327" y="2376"/>
                      <a:pt x="1332" y="2364"/>
                    </a:cubicBezTo>
                    <a:cubicBezTo>
                      <a:pt x="1333" y="2359"/>
                      <a:pt x="1335" y="2355"/>
                      <a:pt x="1337" y="2350"/>
                    </a:cubicBezTo>
                    <a:cubicBezTo>
                      <a:pt x="1372" y="2249"/>
                      <a:pt x="1411" y="2163"/>
                      <a:pt x="1455" y="2088"/>
                    </a:cubicBezTo>
                    <a:cubicBezTo>
                      <a:pt x="1502" y="2009"/>
                      <a:pt x="1561" y="1954"/>
                      <a:pt x="1618" y="1901"/>
                    </a:cubicBezTo>
                    <a:cubicBezTo>
                      <a:pt x="1635" y="1885"/>
                      <a:pt x="1653" y="1868"/>
                      <a:pt x="1670" y="1852"/>
                    </a:cubicBezTo>
                    <a:cubicBezTo>
                      <a:pt x="1719" y="1803"/>
                      <a:pt x="1760" y="1758"/>
                      <a:pt x="1794" y="1716"/>
                    </a:cubicBezTo>
                    <a:cubicBezTo>
                      <a:pt x="1890" y="1596"/>
                      <a:pt x="1953" y="1463"/>
                      <a:pt x="1981" y="1319"/>
                    </a:cubicBezTo>
                    <a:cubicBezTo>
                      <a:pt x="1981" y="1316"/>
                      <a:pt x="1981" y="1316"/>
                      <a:pt x="1981" y="1316"/>
                    </a:cubicBezTo>
                    <a:cubicBezTo>
                      <a:pt x="1992" y="1272"/>
                      <a:pt x="1999" y="1228"/>
                      <a:pt x="2003" y="1183"/>
                    </a:cubicBezTo>
                    <a:cubicBezTo>
                      <a:pt x="2004" y="1164"/>
                      <a:pt x="2004" y="1145"/>
                      <a:pt x="2004" y="1127"/>
                    </a:cubicBezTo>
                    <a:cubicBezTo>
                      <a:pt x="2000" y="1046"/>
                      <a:pt x="2000" y="1046"/>
                      <a:pt x="2000" y="1046"/>
                    </a:cubicBezTo>
                    <a:cubicBezTo>
                      <a:pt x="1975" y="546"/>
                      <a:pt x="1571" y="155"/>
                      <a:pt x="1080" y="155"/>
                    </a:cubicBezTo>
                    <a:cubicBezTo>
                      <a:pt x="590" y="155"/>
                      <a:pt x="186" y="546"/>
                      <a:pt x="161" y="1046"/>
                    </a:cubicBezTo>
                    <a:cubicBezTo>
                      <a:pt x="157" y="1127"/>
                      <a:pt x="157" y="1127"/>
                      <a:pt x="157" y="1127"/>
                    </a:cubicBezTo>
                    <a:cubicBezTo>
                      <a:pt x="156" y="1127"/>
                      <a:pt x="156" y="1127"/>
                      <a:pt x="156" y="1127"/>
                    </a:cubicBezTo>
                    <a:cubicBezTo>
                      <a:pt x="156" y="1145"/>
                      <a:pt x="156" y="1164"/>
                      <a:pt x="157" y="1183"/>
                    </a:cubicBezTo>
                    <a:cubicBezTo>
                      <a:pt x="162" y="1228"/>
                      <a:pt x="169" y="1272"/>
                      <a:pt x="179" y="1316"/>
                    </a:cubicBezTo>
                    <a:cubicBezTo>
                      <a:pt x="179" y="1319"/>
                      <a:pt x="179" y="1319"/>
                      <a:pt x="179" y="1319"/>
                    </a:cubicBezTo>
                    <a:cubicBezTo>
                      <a:pt x="207" y="1463"/>
                      <a:pt x="270" y="1596"/>
                      <a:pt x="367" y="1716"/>
                    </a:cubicBezTo>
                    <a:cubicBezTo>
                      <a:pt x="401" y="1758"/>
                      <a:pt x="441" y="1803"/>
                      <a:pt x="491" y="1852"/>
                    </a:cubicBezTo>
                    <a:cubicBezTo>
                      <a:pt x="508" y="1868"/>
                      <a:pt x="525" y="1885"/>
                      <a:pt x="542" y="1901"/>
                    </a:cubicBezTo>
                    <a:cubicBezTo>
                      <a:pt x="599" y="1954"/>
                      <a:pt x="658" y="2009"/>
                      <a:pt x="705" y="2088"/>
                    </a:cubicBezTo>
                    <a:cubicBezTo>
                      <a:pt x="750" y="2163"/>
                      <a:pt x="788" y="2249"/>
                      <a:pt x="824" y="2350"/>
                    </a:cubicBezTo>
                    <a:cubicBezTo>
                      <a:pt x="825" y="2355"/>
                      <a:pt x="827" y="2359"/>
                      <a:pt x="829" y="2363"/>
                    </a:cubicBezTo>
                    <a:cubicBezTo>
                      <a:pt x="834" y="2376"/>
                      <a:pt x="840" y="2392"/>
                      <a:pt x="843" y="2411"/>
                    </a:cubicBezTo>
                    <a:cubicBezTo>
                      <a:pt x="848" y="2432"/>
                      <a:pt x="874" y="2466"/>
                      <a:pt x="880" y="2466"/>
                    </a:cubicBezTo>
                    <a:close/>
                  </a:path>
                </a:pathLst>
              </a:custGeom>
              <a:gradFill flip="none" rotWithShape="1">
                <a:gsLst>
                  <a:gs pos="0">
                    <a:srgbClr val="E4E4E4"/>
                  </a:gs>
                  <a:gs pos="100000">
                    <a:srgbClr val="F3F3F3"/>
                  </a:gs>
                </a:gsLst>
                <a:lin ang="2700000" scaled="1"/>
                <a:tileRect/>
              </a:gradFill>
              <a:ln>
                <a:noFill/>
              </a:ln>
              <a:effectLst>
                <a:outerShdw blurRad="152400" dist="63500" dir="2700000" algn="tl" rotWithShape="0">
                  <a:prstClr val="black">
                    <a:alpha val="25000"/>
                  </a:prstClr>
                </a:outerShdw>
              </a:effectLst>
              <a:scene3d>
                <a:camera prst="orthographicFront"/>
                <a:lightRig rig="threePt" dir="t"/>
              </a:scene3d>
              <a:sp3d>
                <a:bevelT w="19050" h="6350" prst="angle"/>
              </a:sp3d>
            </p:spPr>
            <p:txBody>
              <a:bodyPr vert="horz" wrap="square" lIns="68580" tIns="34290" rIns="68580" bIns="34290" numCol="1" anchor="t" anchorCtr="0" compatLnSpc="1">
                <a:prstTxWarp prst="textNoShape">
                  <a:avLst/>
                </a:prstTxWarp>
              </a:bodyPr>
              <a:lstStyle/>
              <a:p>
                <a:endParaRPr lang="zh-CN" altLang="en-US" sz="1013"/>
              </a:p>
            </p:txBody>
          </p:sp>
          <p:grpSp>
            <p:nvGrpSpPr>
              <p:cNvPr id="118" name="Group 11"/>
              <p:cNvGrpSpPr>
                <a:grpSpLocks noChangeAspect="1"/>
              </p:cNvGrpSpPr>
              <p:nvPr/>
            </p:nvGrpSpPr>
            <p:grpSpPr bwMode="auto">
              <a:xfrm>
                <a:off x="3018271" y="4583942"/>
                <a:ext cx="898348" cy="737495"/>
                <a:chOff x="2952" y="1432"/>
                <a:chExt cx="1776" cy="1458"/>
              </a:xfrm>
              <a:solidFill>
                <a:srgbClr val="EEEEEE"/>
              </a:solidFill>
              <a:effectLst>
                <a:outerShdw blurRad="127000" dist="63500" dir="2700000" algn="tl" rotWithShape="0">
                  <a:prstClr val="black">
                    <a:alpha val="25000"/>
                  </a:prstClr>
                </a:outerShdw>
              </a:effectLst>
            </p:grpSpPr>
            <p:sp>
              <p:nvSpPr>
                <p:cNvPr id="119" name="Freeform 12"/>
                <p:cNvSpPr>
                  <a:spLocks/>
                </p:cNvSpPr>
                <p:nvPr/>
              </p:nvSpPr>
              <p:spPr bwMode="auto">
                <a:xfrm>
                  <a:off x="2978" y="1432"/>
                  <a:ext cx="1722" cy="345"/>
                </a:xfrm>
                <a:custGeom>
                  <a:avLst/>
                  <a:gdLst>
                    <a:gd name="T0" fmla="*/ 40 w 726"/>
                    <a:gd name="T1" fmla="*/ 145 h 145"/>
                    <a:gd name="T2" fmla="*/ 65 w 726"/>
                    <a:gd name="T3" fmla="*/ 143 h 145"/>
                    <a:gd name="T4" fmla="*/ 119 w 726"/>
                    <a:gd name="T5" fmla="*/ 138 h 145"/>
                    <a:gd name="T6" fmla="*/ 196 w 726"/>
                    <a:gd name="T7" fmla="*/ 131 h 145"/>
                    <a:gd name="T8" fmla="*/ 286 w 726"/>
                    <a:gd name="T9" fmla="*/ 121 h 145"/>
                    <a:gd name="T10" fmla="*/ 384 w 726"/>
                    <a:gd name="T11" fmla="*/ 111 h 145"/>
                    <a:gd name="T12" fmla="*/ 627 w 726"/>
                    <a:gd name="T13" fmla="*/ 82 h 145"/>
                    <a:gd name="T14" fmla="*/ 693 w 726"/>
                    <a:gd name="T15" fmla="*/ 70 h 145"/>
                    <a:gd name="T16" fmla="*/ 726 w 726"/>
                    <a:gd name="T17" fmla="*/ 29 h 145"/>
                    <a:gd name="T18" fmla="*/ 707 w 726"/>
                    <a:gd name="T19" fmla="*/ 0 h 145"/>
                    <a:gd name="T20" fmla="*/ 38 w 726"/>
                    <a:gd name="T21" fmla="*/ 0 h 145"/>
                    <a:gd name="T22" fmla="*/ 0 w 726"/>
                    <a:gd name="T23" fmla="*/ 73 h 145"/>
                    <a:gd name="T24" fmla="*/ 38 w 726"/>
                    <a:gd name="T25" fmla="*/ 145 h 145"/>
                    <a:gd name="T26" fmla="*/ 40 w 726"/>
                    <a:gd name="T27"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5">
                      <a:moveTo>
                        <a:pt x="40" y="145"/>
                      </a:moveTo>
                      <a:cubicBezTo>
                        <a:pt x="48" y="144"/>
                        <a:pt x="57" y="144"/>
                        <a:pt x="65" y="143"/>
                      </a:cubicBezTo>
                      <a:cubicBezTo>
                        <a:pt x="83" y="141"/>
                        <a:pt x="101" y="139"/>
                        <a:pt x="119" y="138"/>
                      </a:cubicBezTo>
                      <a:cubicBezTo>
                        <a:pt x="145" y="135"/>
                        <a:pt x="170" y="133"/>
                        <a:pt x="196" y="131"/>
                      </a:cubicBezTo>
                      <a:cubicBezTo>
                        <a:pt x="226" y="128"/>
                        <a:pt x="256" y="124"/>
                        <a:pt x="286" y="121"/>
                      </a:cubicBezTo>
                      <a:cubicBezTo>
                        <a:pt x="319" y="119"/>
                        <a:pt x="351" y="115"/>
                        <a:pt x="384" y="111"/>
                      </a:cubicBezTo>
                      <a:cubicBezTo>
                        <a:pt x="416" y="107"/>
                        <a:pt x="579" y="90"/>
                        <a:pt x="627" y="82"/>
                      </a:cubicBezTo>
                      <a:cubicBezTo>
                        <a:pt x="648" y="78"/>
                        <a:pt x="671" y="75"/>
                        <a:pt x="693" y="70"/>
                      </a:cubicBezTo>
                      <a:cubicBezTo>
                        <a:pt x="713" y="65"/>
                        <a:pt x="726" y="54"/>
                        <a:pt x="726" y="29"/>
                      </a:cubicBezTo>
                      <a:cubicBezTo>
                        <a:pt x="726" y="16"/>
                        <a:pt x="717" y="6"/>
                        <a:pt x="707" y="0"/>
                      </a:cubicBezTo>
                      <a:cubicBezTo>
                        <a:pt x="38" y="0"/>
                        <a:pt x="38" y="0"/>
                        <a:pt x="38" y="0"/>
                      </a:cubicBezTo>
                      <a:cubicBezTo>
                        <a:pt x="17" y="0"/>
                        <a:pt x="0" y="32"/>
                        <a:pt x="0" y="73"/>
                      </a:cubicBezTo>
                      <a:cubicBezTo>
                        <a:pt x="0" y="113"/>
                        <a:pt x="17" y="145"/>
                        <a:pt x="38" y="145"/>
                      </a:cubicBezTo>
                      <a:cubicBezTo>
                        <a:pt x="39" y="145"/>
                        <a:pt x="39" y="145"/>
                        <a:pt x="40" y="145"/>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13"/>
                <p:cNvSpPr>
                  <a:spLocks/>
                </p:cNvSpPr>
                <p:nvPr/>
              </p:nvSpPr>
              <p:spPr bwMode="auto">
                <a:xfrm>
                  <a:off x="2978" y="2080"/>
                  <a:ext cx="1722" cy="347"/>
                </a:xfrm>
                <a:custGeom>
                  <a:avLst/>
                  <a:gdLst>
                    <a:gd name="T0" fmla="*/ 688 w 726"/>
                    <a:gd name="T1" fmla="*/ 0 h 146"/>
                    <a:gd name="T2" fmla="*/ 686 w 726"/>
                    <a:gd name="T3" fmla="*/ 0 h 146"/>
                    <a:gd name="T4" fmla="*/ 661 w 726"/>
                    <a:gd name="T5" fmla="*/ 3 h 146"/>
                    <a:gd name="T6" fmla="*/ 607 w 726"/>
                    <a:gd name="T7" fmla="*/ 8 h 146"/>
                    <a:gd name="T8" fmla="*/ 530 w 726"/>
                    <a:gd name="T9" fmla="*/ 15 h 146"/>
                    <a:gd name="T10" fmla="*/ 440 w 726"/>
                    <a:gd name="T11" fmla="*/ 24 h 146"/>
                    <a:gd name="T12" fmla="*/ 342 w 726"/>
                    <a:gd name="T13" fmla="*/ 35 h 146"/>
                    <a:gd name="T14" fmla="*/ 100 w 726"/>
                    <a:gd name="T15" fmla="*/ 64 h 146"/>
                    <a:gd name="T16" fmla="*/ 33 w 726"/>
                    <a:gd name="T17" fmla="*/ 76 h 146"/>
                    <a:gd name="T18" fmla="*/ 0 w 726"/>
                    <a:gd name="T19" fmla="*/ 116 h 146"/>
                    <a:gd name="T20" fmla="*/ 19 w 726"/>
                    <a:gd name="T21" fmla="*/ 146 h 146"/>
                    <a:gd name="T22" fmla="*/ 688 w 726"/>
                    <a:gd name="T23" fmla="*/ 146 h 146"/>
                    <a:gd name="T24" fmla="*/ 726 w 726"/>
                    <a:gd name="T25" fmla="*/ 73 h 146"/>
                    <a:gd name="T26" fmla="*/ 688 w 726"/>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6" h="146">
                      <a:moveTo>
                        <a:pt x="688" y="0"/>
                      </a:moveTo>
                      <a:cubicBezTo>
                        <a:pt x="687" y="0"/>
                        <a:pt x="687" y="0"/>
                        <a:pt x="686" y="0"/>
                      </a:cubicBezTo>
                      <a:cubicBezTo>
                        <a:pt x="678" y="1"/>
                        <a:pt x="670" y="2"/>
                        <a:pt x="661" y="3"/>
                      </a:cubicBezTo>
                      <a:cubicBezTo>
                        <a:pt x="643" y="4"/>
                        <a:pt x="625" y="6"/>
                        <a:pt x="607" y="8"/>
                      </a:cubicBezTo>
                      <a:cubicBezTo>
                        <a:pt x="581" y="10"/>
                        <a:pt x="556" y="12"/>
                        <a:pt x="530" y="15"/>
                      </a:cubicBezTo>
                      <a:cubicBezTo>
                        <a:pt x="500" y="18"/>
                        <a:pt x="470" y="21"/>
                        <a:pt x="440" y="24"/>
                      </a:cubicBezTo>
                      <a:cubicBezTo>
                        <a:pt x="407" y="27"/>
                        <a:pt x="375" y="30"/>
                        <a:pt x="342" y="35"/>
                      </a:cubicBezTo>
                      <a:cubicBezTo>
                        <a:pt x="310" y="39"/>
                        <a:pt x="148" y="55"/>
                        <a:pt x="100" y="64"/>
                      </a:cubicBezTo>
                      <a:cubicBezTo>
                        <a:pt x="78" y="67"/>
                        <a:pt x="55" y="71"/>
                        <a:pt x="33" y="76"/>
                      </a:cubicBezTo>
                      <a:cubicBezTo>
                        <a:pt x="14" y="80"/>
                        <a:pt x="0" y="92"/>
                        <a:pt x="0" y="116"/>
                      </a:cubicBezTo>
                      <a:cubicBezTo>
                        <a:pt x="0" y="130"/>
                        <a:pt x="9" y="139"/>
                        <a:pt x="19" y="146"/>
                      </a:cubicBezTo>
                      <a:cubicBezTo>
                        <a:pt x="688" y="146"/>
                        <a:pt x="688" y="146"/>
                        <a:pt x="688" y="146"/>
                      </a:cubicBezTo>
                      <a:cubicBezTo>
                        <a:pt x="709" y="146"/>
                        <a:pt x="726" y="113"/>
                        <a:pt x="726" y="73"/>
                      </a:cubicBezTo>
                      <a:cubicBezTo>
                        <a:pt x="726" y="33"/>
                        <a:pt x="709" y="0"/>
                        <a:pt x="688"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14"/>
                <p:cNvSpPr>
                  <a:spLocks/>
                </p:cNvSpPr>
                <p:nvPr/>
              </p:nvSpPr>
              <p:spPr bwMode="auto">
                <a:xfrm>
                  <a:off x="2952" y="1658"/>
                  <a:ext cx="1776" cy="541"/>
                </a:xfrm>
                <a:custGeom>
                  <a:avLst/>
                  <a:gdLst>
                    <a:gd name="T0" fmla="*/ 3 w 749"/>
                    <a:gd name="T1" fmla="*/ 157 h 228"/>
                    <a:gd name="T2" fmla="*/ 49 w 749"/>
                    <a:gd name="T3" fmla="*/ 225 h 228"/>
                    <a:gd name="T4" fmla="*/ 714 w 749"/>
                    <a:gd name="T5" fmla="*/ 147 h 228"/>
                    <a:gd name="T6" fmla="*/ 745 w 749"/>
                    <a:gd name="T7" fmla="*/ 70 h 228"/>
                    <a:gd name="T8" fmla="*/ 700 w 749"/>
                    <a:gd name="T9" fmla="*/ 3 h 228"/>
                    <a:gd name="T10" fmla="*/ 35 w 749"/>
                    <a:gd name="T11" fmla="*/ 81 h 228"/>
                    <a:gd name="T12" fmla="*/ 3 w 749"/>
                    <a:gd name="T13" fmla="*/ 157 h 228"/>
                  </a:gdLst>
                  <a:ahLst/>
                  <a:cxnLst>
                    <a:cxn ang="0">
                      <a:pos x="T0" y="T1"/>
                    </a:cxn>
                    <a:cxn ang="0">
                      <a:pos x="T2" y="T3"/>
                    </a:cxn>
                    <a:cxn ang="0">
                      <a:pos x="T4" y="T5"/>
                    </a:cxn>
                    <a:cxn ang="0">
                      <a:pos x="T6" y="T7"/>
                    </a:cxn>
                    <a:cxn ang="0">
                      <a:pos x="T8" y="T9"/>
                    </a:cxn>
                    <a:cxn ang="0">
                      <a:pos x="T10" y="T11"/>
                    </a:cxn>
                    <a:cxn ang="0">
                      <a:pos x="T12" y="T13"/>
                    </a:cxn>
                  </a:cxnLst>
                  <a:rect l="0" t="0" r="r" b="b"/>
                  <a:pathLst>
                    <a:path w="749" h="228">
                      <a:moveTo>
                        <a:pt x="3" y="157"/>
                      </a:moveTo>
                      <a:cubicBezTo>
                        <a:pt x="7" y="197"/>
                        <a:pt x="27" y="228"/>
                        <a:pt x="49" y="225"/>
                      </a:cubicBezTo>
                      <a:cubicBezTo>
                        <a:pt x="714" y="147"/>
                        <a:pt x="714" y="147"/>
                        <a:pt x="714" y="147"/>
                      </a:cubicBezTo>
                      <a:cubicBezTo>
                        <a:pt x="735" y="145"/>
                        <a:pt x="749" y="110"/>
                        <a:pt x="745" y="70"/>
                      </a:cubicBezTo>
                      <a:cubicBezTo>
                        <a:pt x="741" y="30"/>
                        <a:pt x="721" y="0"/>
                        <a:pt x="700" y="3"/>
                      </a:cubicBezTo>
                      <a:cubicBezTo>
                        <a:pt x="35" y="81"/>
                        <a:pt x="35" y="81"/>
                        <a:pt x="35" y="81"/>
                      </a:cubicBezTo>
                      <a:cubicBezTo>
                        <a:pt x="14" y="83"/>
                        <a:pt x="0" y="117"/>
                        <a:pt x="3" y="157"/>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15"/>
                <p:cNvSpPr>
                  <a:spLocks/>
                </p:cNvSpPr>
                <p:nvPr/>
              </p:nvSpPr>
              <p:spPr bwMode="auto">
                <a:xfrm>
                  <a:off x="3186" y="2484"/>
                  <a:ext cx="1301" cy="406"/>
                </a:xfrm>
                <a:custGeom>
                  <a:avLst/>
                  <a:gdLst>
                    <a:gd name="T0" fmla="*/ 533 w 548"/>
                    <a:gd name="T1" fmla="*/ 0 h 171"/>
                    <a:gd name="T2" fmla="*/ 21 w 548"/>
                    <a:gd name="T3" fmla="*/ 0 h 171"/>
                    <a:gd name="T4" fmla="*/ 11 w 548"/>
                    <a:gd name="T5" fmla="*/ 20 h 171"/>
                    <a:gd name="T6" fmla="*/ 41 w 548"/>
                    <a:gd name="T7" fmla="*/ 36 h 171"/>
                    <a:gd name="T8" fmla="*/ 275 w 548"/>
                    <a:gd name="T9" fmla="*/ 171 h 171"/>
                    <a:gd name="T10" fmla="*/ 505 w 548"/>
                    <a:gd name="T11" fmla="*/ 39 h 171"/>
                    <a:gd name="T12" fmla="*/ 540 w 548"/>
                    <a:gd name="T13" fmla="*/ 20 h 171"/>
                    <a:gd name="T14" fmla="*/ 533 w 548"/>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171">
                      <a:moveTo>
                        <a:pt x="533" y="0"/>
                      </a:moveTo>
                      <a:cubicBezTo>
                        <a:pt x="21" y="0"/>
                        <a:pt x="21" y="0"/>
                        <a:pt x="21" y="0"/>
                      </a:cubicBezTo>
                      <a:cubicBezTo>
                        <a:pt x="21" y="0"/>
                        <a:pt x="0" y="2"/>
                        <a:pt x="11" y="20"/>
                      </a:cubicBezTo>
                      <a:cubicBezTo>
                        <a:pt x="17" y="30"/>
                        <a:pt x="34" y="27"/>
                        <a:pt x="41" y="36"/>
                      </a:cubicBezTo>
                      <a:cubicBezTo>
                        <a:pt x="100" y="112"/>
                        <a:pt x="178" y="171"/>
                        <a:pt x="275" y="171"/>
                      </a:cubicBezTo>
                      <a:cubicBezTo>
                        <a:pt x="372" y="171"/>
                        <a:pt x="446" y="113"/>
                        <a:pt x="505" y="39"/>
                      </a:cubicBezTo>
                      <a:cubicBezTo>
                        <a:pt x="513" y="29"/>
                        <a:pt x="533" y="31"/>
                        <a:pt x="540" y="20"/>
                      </a:cubicBezTo>
                      <a:cubicBezTo>
                        <a:pt x="548" y="6"/>
                        <a:pt x="533" y="0"/>
                        <a:pt x="533" y="0"/>
                      </a:cubicBezTo>
                      <a:close/>
                    </a:path>
                  </a:pathLst>
                </a:custGeom>
                <a:grp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16" name="文本框 115"/>
            <p:cNvSpPr txBox="1"/>
            <p:nvPr/>
          </p:nvSpPr>
          <p:spPr>
            <a:xfrm>
              <a:off x="6591985" y="4619573"/>
              <a:ext cx="523875" cy="677108"/>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D</a:t>
              </a:r>
              <a:endParaRPr lang="zh-CN" altLang="en-US" sz="2700" dirty="0">
                <a:solidFill>
                  <a:srgbClr val="663A77"/>
                </a:solidFill>
                <a:latin typeface="Impact" panose="020B0806030902050204" pitchFamily="34" charset="0"/>
              </a:endParaRPr>
            </a:p>
          </p:txBody>
        </p:sp>
      </p:grpSp>
      <p:grpSp>
        <p:nvGrpSpPr>
          <p:cNvPr id="123" name="组合 122"/>
          <p:cNvGrpSpPr/>
          <p:nvPr/>
        </p:nvGrpSpPr>
        <p:grpSpPr>
          <a:xfrm>
            <a:off x="4082156" y="1045978"/>
            <a:ext cx="2013686" cy="824656"/>
            <a:chOff x="5947699" y="908862"/>
            <a:chExt cx="2684915" cy="1099541"/>
          </a:xfrm>
        </p:grpSpPr>
        <p:grpSp>
          <p:nvGrpSpPr>
            <p:cNvPr id="124" name="组合 123"/>
            <p:cNvGrpSpPr/>
            <p:nvPr/>
          </p:nvGrpSpPr>
          <p:grpSpPr>
            <a:xfrm flipV="1">
              <a:off x="5947699" y="1317986"/>
              <a:ext cx="2684915" cy="333365"/>
              <a:chOff x="5272248" y="4626108"/>
              <a:chExt cx="2684915" cy="333365"/>
            </a:xfrm>
          </p:grpSpPr>
          <p:sp>
            <p:nvSpPr>
              <p:cNvPr id="127" name="椭圆 12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任意多边形 12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5" name="文本框 124"/>
            <p:cNvSpPr txBox="1"/>
            <p:nvPr/>
          </p:nvSpPr>
          <p:spPr>
            <a:xfrm>
              <a:off x="6852147" y="908862"/>
              <a:ext cx="1780467" cy="430887"/>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26" name="文本框 125"/>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9" name="组合 128"/>
          <p:cNvGrpSpPr/>
          <p:nvPr/>
        </p:nvGrpSpPr>
        <p:grpSpPr>
          <a:xfrm>
            <a:off x="4842142" y="1803307"/>
            <a:ext cx="2013686" cy="824656"/>
            <a:chOff x="5947699" y="908862"/>
            <a:chExt cx="2684915" cy="1099541"/>
          </a:xfrm>
        </p:grpSpPr>
        <p:grpSp>
          <p:nvGrpSpPr>
            <p:cNvPr id="130" name="组合 129"/>
            <p:cNvGrpSpPr/>
            <p:nvPr/>
          </p:nvGrpSpPr>
          <p:grpSpPr>
            <a:xfrm flipV="1">
              <a:off x="5947699" y="1317986"/>
              <a:ext cx="2684915" cy="333365"/>
              <a:chOff x="5272248" y="4626108"/>
              <a:chExt cx="2684915" cy="333365"/>
            </a:xfrm>
          </p:grpSpPr>
          <p:sp>
            <p:nvSpPr>
              <p:cNvPr id="133" name="椭圆 13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任意多边形 13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1" name="文本框 130"/>
            <p:cNvSpPr txBox="1"/>
            <p:nvPr/>
          </p:nvSpPr>
          <p:spPr>
            <a:xfrm>
              <a:off x="6852147" y="908862"/>
              <a:ext cx="1780467" cy="430887"/>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32" name="文本框 131"/>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5" name="组合 134"/>
          <p:cNvGrpSpPr/>
          <p:nvPr/>
        </p:nvGrpSpPr>
        <p:grpSpPr>
          <a:xfrm>
            <a:off x="5559821" y="2617256"/>
            <a:ext cx="2013686" cy="824656"/>
            <a:chOff x="5947699" y="908862"/>
            <a:chExt cx="2684915" cy="1099541"/>
          </a:xfrm>
        </p:grpSpPr>
        <p:grpSp>
          <p:nvGrpSpPr>
            <p:cNvPr id="136" name="组合 135"/>
            <p:cNvGrpSpPr/>
            <p:nvPr/>
          </p:nvGrpSpPr>
          <p:grpSpPr>
            <a:xfrm flipV="1">
              <a:off x="5947699" y="1317986"/>
              <a:ext cx="2684915" cy="333365"/>
              <a:chOff x="5272248" y="4626108"/>
              <a:chExt cx="2684915" cy="333365"/>
            </a:xfrm>
          </p:grpSpPr>
          <p:sp>
            <p:nvSpPr>
              <p:cNvPr id="139" name="椭圆 13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任意多边形 13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7" name="文本框 136"/>
            <p:cNvSpPr txBox="1"/>
            <p:nvPr/>
          </p:nvSpPr>
          <p:spPr>
            <a:xfrm>
              <a:off x="6852147" y="908862"/>
              <a:ext cx="1780467" cy="430887"/>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38" name="文本框 137"/>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1" name="组合 140"/>
          <p:cNvGrpSpPr/>
          <p:nvPr/>
        </p:nvGrpSpPr>
        <p:grpSpPr>
          <a:xfrm>
            <a:off x="6334587" y="3387206"/>
            <a:ext cx="2013686" cy="824656"/>
            <a:chOff x="5947699" y="908862"/>
            <a:chExt cx="2684915" cy="1099541"/>
          </a:xfrm>
        </p:grpSpPr>
        <p:grpSp>
          <p:nvGrpSpPr>
            <p:cNvPr id="142" name="组合 141"/>
            <p:cNvGrpSpPr/>
            <p:nvPr/>
          </p:nvGrpSpPr>
          <p:grpSpPr>
            <a:xfrm flipV="1">
              <a:off x="5947699" y="1317986"/>
              <a:ext cx="2684915" cy="333365"/>
              <a:chOff x="5272248" y="4626108"/>
              <a:chExt cx="2684915" cy="333365"/>
            </a:xfrm>
          </p:grpSpPr>
          <p:sp>
            <p:nvSpPr>
              <p:cNvPr id="145" name="椭圆 14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任意多边形 14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3" name="文本框 142"/>
            <p:cNvSpPr txBox="1"/>
            <p:nvPr/>
          </p:nvSpPr>
          <p:spPr>
            <a:xfrm>
              <a:off x="6852147" y="908862"/>
              <a:ext cx="1780467" cy="430887"/>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44" name="文本框 143"/>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7" name="Group 909"/>
          <p:cNvGrpSpPr>
            <a:grpSpLocks noChangeAspect="1"/>
          </p:cNvGrpSpPr>
          <p:nvPr/>
        </p:nvGrpSpPr>
        <p:grpSpPr bwMode="auto">
          <a:xfrm>
            <a:off x="5188809" y="1799826"/>
            <a:ext cx="320953" cy="273719"/>
            <a:chOff x="6090" y="1175"/>
            <a:chExt cx="265" cy="226"/>
          </a:xfrm>
          <a:solidFill>
            <a:srgbClr val="01ACBE"/>
          </a:solidFill>
          <a:effectLst/>
        </p:grpSpPr>
        <p:sp>
          <p:nvSpPr>
            <p:cNvPr id="14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4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152" name="组合 151"/>
          <p:cNvGrpSpPr/>
          <p:nvPr/>
        </p:nvGrpSpPr>
        <p:grpSpPr>
          <a:xfrm>
            <a:off x="6660675" y="3349691"/>
            <a:ext cx="302419" cy="325041"/>
            <a:chOff x="8042594" y="2360613"/>
            <a:chExt cx="403225" cy="433388"/>
          </a:xfrm>
          <a:solidFill>
            <a:srgbClr val="663A77"/>
          </a:solidFill>
        </p:grpSpPr>
        <p:sp>
          <p:nvSpPr>
            <p:cNvPr id="153"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4"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39733282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1000"/>
                                        <p:tgtEl>
                                          <p:spTgt spid="68"/>
                                        </p:tgtEl>
                                      </p:cBhvr>
                                    </p:animEffect>
                                    <p:anim calcmode="lin" valueType="num">
                                      <p:cBhvr>
                                        <p:cTn id="27" dur="1000" fill="hold"/>
                                        <p:tgtEl>
                                          <p:spTgt spid="68"/>
                                        </p:tgtEl>
                                        <p:attrNameLst>
                                          <p:attrName>ppt_x</p:attrName>
                                        </p:attrNameLst>
                                      </p:cBhvr>
                                      <p:tavLst>
                                        <p:tav tm="0">
                                          <p:val>
                                            <p:strVal val="#ppt_x"/>
                                          </p:val>
                                        </p:tav>
                                        <p:tav tm="100000">
                                          <p:val>
                                            <p:strVal val="#ppt_x"/>
                                          </p:val>
                                        </p:tav>
                                      </p:tavLst>
                                    </p:anim>
                                    <p:anim calcmode="lin" valueType="num">
                                      <p:cBhvr>
                                        <p:cTn id="28" dur="1000" fill="hold"/>
                                        <p:tgtEl>
                                          <p:spTgt spid="6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6" presetClass="emph" presetSubtype="0" fill="hold" nodeType="afterEffect">
                                  <p:stCondLst>
                                    <p:cond delay="0"/>
                                  </p:stCondLst>
                                  <p:childTnLst>
                                    <p:animEffect transition="out" filter="fade">
                                      <p:cBhvr>
                                        <p:cTn id="31" dur="500" tmFilter="0, 0; .2, .5; .8, .5; 1, 0"/>
                                        <p:tgtEl>
                                          <p:spTgt spid="68"/>
                                        </p:tgtEl>
                                      </p:cBhvr>
                                    </p:animEffect>
                                    <p:animScale>
                                      <p:cBhvr>
                                        <p:cTn id="32" dur="250" autoRev="1" fill="hold"/>
                                        <p:tgtEl>
                                          <p:spTgt spid="68"/>
                                        </p:tgtEl>
                                      </p:cBhvr>
                                      <p:by x="105000" y="105000"/>
                                    </p:animScale>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1000"/>
                                        <p:tgtEl>
                                          <p:spTgt spid="14"/>
                                        </p:tgtEl>
                                      </p:cBhvr>
                                    </p:animEffect>
                                  </p:childTnLst>
                                </p:cTn>
                              </p:par>
                            </p:childTnLst>
                          </p:cTn>
                        </p:par>
                        <p:par>
                          <p:cTn id="37" fill="hold">
                            <p:stCondLst>
                              <p:cond delay="4000"/>
                            </p:stCondLst>
                            <p:childTnLst>
                              <p:par>
                                <p:cTn id="38" presetID="42" presetClass="entr" presetSubtype="0"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fade">
                                      <p:cBhvr>
                                        <p:cTn id="40" dur="750"/>
                                        <p:tgtEl>
                                          <p:spTgt spid="87"/>
                                        </p:tgtEl>
                                      </p:cBhvr>
                                    </p:animEffect>
                                    <p:anim calcmode="lin" valueType="num">
                                      <p:cBhvr>
                                        <p:cTn id="41" dur="750" fill="hold"/>
                                        <p:tgtEl>
                                          <p:spTgt spid="87"/>
                                        </p:tgtEl>
                                        <p:attrNameLst>
                                          <p:attrName>ppt_x</p:attrName>
                                        </p:attrNameLst>
                                      </p:cBhvr>
                                      <p:tavLst>
                                        <p:tav tm="0">
                                          <p:val>
                                            <p:strVal val="#ppt_x"/>
                                          </p:val>
                                        </p:tav>
                                        <p:tav tm="100000">
                                          <p:val>
                                            <p:strVal val="#ppt_x"/>
                                          </p:val>
                                        </p:tav>
                                      </p:tavLst>
                                    </p:anim>
                                    <p:anim calcmode="lin" valueType="num">
                                      <p:cBhvr>
                                        <p:cTn id="42" dur="750" fill="hold"/>
                                        <p:tgtEl>
                                          <p:spTgt spid="8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250"/>
                                  </p:stCondLst>
                                  <p:childTnLst>
                                    <p:set>
                                      <p:cBhvr>
                                        <p:cTn id="44" dur="1" fill="hold">
                                          <p:stCondLst>
                                            <p:cond delay="0"/>
                                          </p:stCondLst>
                                        </p:cTn>
                                        <p:tgtEl>
                                          <p:spTgt spid="105"/>
                                        </p:tgtEl>
                                        <p:attrNameLst>
                                          <p:attrName>style.visibility</p:attrName>
                                        </p:attrNameLst>
                                      </p:cBhvr>
                                      <p:to>
                                        <p:strVal val="visible"/>
                                      </p:to>
                                    </p:set>
                                    <p:animEffect transition="in" filter="fade">
                                      <p:cBhvr>
                                        <p:cTn id="45" dur="750"/>
                                        <p:tgtEl>
                                          <p:spTgt spid="105"/>
                                        </p:tgtEl>
                                      </p:cBhvr>
                                    </p:animEffect>
                                    <p:anim calcmode="lin" valueType="num">
                                      <p:cBhvr>
                                        <p:cTn id="46" dur="750" fill="hold"/>
                                        <p:tgtEl>
                                          <p:spTgt spid="105"/>
                                        </p:tgtEl>
                                        <p:attrNameLst>
                                          <p:attrName>ppt_x</p:attrName>
                                        </p:attrNameLst>
                                      </p:cBhvr>
                                      <p:tavLst>
                                        <p:tav tm="0">
                                          <p:val>
                                            <p:strVal val="#ppt_x"/>
                                          </p:val>
                                        </p:tav>
                                        <p:tav tm="100000">
                                          <p:val>
                                            <p:strVal val="#ppt_x"/>
                                          </p:val>
                                        </p:tav>
                                      </p:tavLst>
                                    </p:anim>
                                    <p:anim calcmode="lin" valueType="num">
                                      <p:cBhvr>
                                        <p:cTn id="47" dur="750" fill="hold"/>
                                        <p:tgtEl>
                                          <p:spTgt spid="105"/>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500"/>
                                  </p:stCondLst>
                                  <p:childTnLst>
                                    <p:set>
                                      <p:cBhvr>
                                        <p:cTn id="49" dur="1" fill="hold">
                                          <p:stCondLst>
                                            <p:cond delay="0"/>
                                          </p:stCondLst>
                                        </p:cTn>
                                        <p:tgtEl>
                                          <p:spTgt spid="96"/>
                                        </p:tgtEl>
                                        <p:attrNameLst>
                                          <p:attrName>style.visibility</p:attrName>
                                        </p:attrNameLst>
                                      </p:cBhvr>
                                      <p:to>
                                        <p:strVal val="visible"/>
                                      </p:to>
                                    </p:set>
                                    <p:animEffect transition="in" filter="fade">
                                      <p:cBhvr>
                                        <p:cTn id="50" dur="750"/>
                                        <p:tgtEl>
                                          <p:spTgt spid="96"/>
                                        </p:tgtEl>
                                      </p:cBhvr>
                                    </p:animEffect>
                                    <p:anim calcmode="lin" valueType="num">
                                      <p:cBhvr>
                                        <p:cTn id="51" dur="750" fill="hold"/>
                                        <p:tgtEl>
                                          <p:spTgt spid="96"/>
                                        </p:tgtEl>
                                        <p:attrNameLst>
                                          <p:attrName>ppt_x</p:attrName>
                                        </p:attrNameLst>
                                      </p:cBhvr>
                                      <p:tavLst>
                                        <p:tav tm="0">
                                          <p:val>
                                            <p:strVal val="#ppt_x"/>
                                          </p:val>
                                        </p:tav>
                                        <p:tav tm="100000">
                                          <p:val>
                                            <p:strVal val="#ppt_x"/>
                                          </p:val>
                                        </p:tav>
                                      </p:tavLst>
                                    </p:anim>
                                    <p:anim calcmode="lin" valueType="num">
                                      <p:cBhvr>
                                        <p:cTn id="52" dur="750" fill="hold"/>
                                        <p:tgtEl>
                                          <p:spTgt spid="9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750"/>
                                  </p:stCondLst>
                                  <p:childTnLst>
                                    <p:set>
                                      <p:cBhvr>
                                        <p:cTn id="54" dur="1" fill="hold">
                                          <p:stCondLst>
                                            <p:cond delay="0"/>
                                          </p:stCondLst>
                                        </p:cTn>
                                        <p:tgtEl>
                                          <p:spTgt spid="114"/>
                                        </p:tgtEl>
                                        <p:attrNameLst>
                                          <p:attrName>style.visibility</p:attrName>
                                        </p:attrNameLst>
                                      </p:cBhvr>
                                      <p:to>
                                        <p:strVal val="visible"/>
                                      </p:to>
                                    </p:set>
                                    <p:animEffect transition="in" filter="fade">
                                      <p:cBhvr>
                                        <p:cTn id="55" dur="750"/>
                                        <p:tgtEl>
                                          <p:spTgt spid="114"/>
                                        </p:tgtEl>
                                      </p:cBhvr>
                                    </p:animEffect>
                                    <p:anim calcmode="lin" valueType="num">
                                      <p:cBhvr>
                                        <p:cTn id="56" dur="750" fill="hold"/>
                                        <p:tgtEl>
                                          <p:spTgt spid="114"/>
                                        </p:tgtEl>
                                        <p:attrNameLst>
                                          <p:attrName>ppt_x</p:attrName>
                                        </p:attrNameLst>
                                      </p:cBhvr>
                                      <p:tavLst>
                                        <p:tav tm="0">
                                          <p:val>
                                            <p:strVal val="#ppt_x"/>
                                          </p:val>
                                        </p:tav>
                                        <p:tav tm="100000">
                                          <p:val>
                                            <p:strVal val="#ppt_x"/>
                                          </p:val>
                                        </p:tav>
                                      </p:tavLst>
                                    </p:anim>
                                    <p:anim calcmode="lin" valueType="num">
                                      <p:cBhvr>
                                        <p:cTn id="57" dur="750" fill="hold"/>
                                        <p:tgtEl>
                                          <p:spTgt spid="114"/>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strVal val="#ppt_x"/>
                                          </p:val>
                                        </p:tav>
                                        <p:tav tm="100000">
                                          <p:val>
                                            <p:strVal val="#ppt_x"/>
                                          </p:val>
                                        </p:tav>
                                      </p:tavLst>
                                    </p:anim>
                                    <p:anim calcmode="lin" valueType="num">
                                      <p:cBhvr>
                                        <p:cTn id="63" dur="5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47"/>
                                        </p:tgtEl>
                                        <p:attrNameLst>
                                          <p:attrName>style.visibility</p:attrName>
                                        </p:attrNameLst>
                                      </p:cBhvr>
                                      <p:to>
                                        <p:strVal val="visible"/>
                                      </p:to>
                                    </p:set>
                                    <p:animEffect transition="in" filter="fade">
                                      <p:cBhvr>
                                        <p:cTn id="66" dur="500"/>
                                        <p:tgtEl>
                                          <p:spTgt spid="147"/>
                                        </p:tgtEl>
                                      </p:cBhvr>
                                    </p:animEffect>
                                    <p:anim calcmode="lin" valueType="num">
                                      <p:cBhvr>
                                        <p:cTn id="67" dur="500" fill="hold"/>
                                        <p:tgtEl>
                                          <p:spTgt spid="147"/>
                                        </p:tgtEl>
                                        <p:attrNameLst>
                                          <p:attrName>ppt_x</p:attrName>
                                        </p:attrNameLst>
                                      </p:cBhvr>
                                      <p:tavLst>
                                        <p:tav tm="0">
                                          <p:val>
                                            <p:strVal val="#ppt_x"/>
                                          </p:val>
                                        </p:tav>
                                        <p:tav tm="100000">
                                          <p:val>
                                            <p:strVal val="#ppt_x"/>
                                          </p:val>
                                        </p:tav>
                                      </p:tavLst>
                                    </p:anim>
                                    <p:anim calcmode="lin" valueType="num">
                                      <p:cBhvr>
                                        <p:cTn id="68" dur="500" fill="hold"/>
                                        <p:tgtEl>
                                          <p:spTgt spid="14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anim calcmode="lin" valueType="num">
                                      <p:cBhvr>
                                        <p:cTn id="72" dur="500" fill="hold"/>
                                        <p:tgtEl>
                                          <p:spTgt spid="33"/>
                                        </p:tgtEl>
                                        <p:attrNameLst>
                                          <p:attrName>ppt_x</p:attrName>
                                        </p:attrNameLst>
                                      </p:cBhvr>
                                      <p:tavLst>
                                        <p:tav tm="0">
                                          <p:val>
                                            <p:strVal val="#ppt_x"/>
                                          </p:val>
                                        </p:tav>
                                        <p:tav tm="100000">
                                          <p:val>
                                            <p:strVal val="#ppt_x"/>
                                          </p:val>
                                        </p:tav>
                                      </p:tavLst>
                                    </p:anim>
                                    <p:anim calcmode="lin" valueType="num">
                                      <p:cBhvr>
                                        <p:cTn id="73" dur="500" fill="hold"/>
                                        <p:tgtEl>
                                          <p:spTgt spid="3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52"/>
                                        </p:tgtEl>
                                        <p:attrNameLst>
                                          <p:attrName>style.visibility</p:attrName>
                                        </p:attrNameLst>
                                      </p:cBhvr>
                                      <p:to>
                                        <p:strVal val="visible"/>
                                      </p:to>
                                    </p:set>
                                    <p:animEffect transition="in" filter="fade">
                                      <p:cBhvr>
                                        <p:cTn id="76" dur="500"/>
                                        <p:tgtEl>
                                          <p:spTgt spid="152"/>
                                        </p:tgtEl>
                                      </p:cBhvr>
                                    </p:animEffect>
                                    <p:anim calcmode="lin" valueType="num">
                                      <p:cBhvr>
                                        <p:cTn id="77" dur="500" fill="hold"/>
                                        <p:tgtEl>
                                          <p:spTgt spid="152"/>
                                        </p:tgtEl>
                                        <p:attrNameLst>
                                          <p:attrName>ppt_x</p:attrName>
                                        </p:attrNameLst>
                                      </p:cBhvr>
                                      <p:tavLst>
                                        <p:tav tm="0">
                                          <p:val>
                                            <p:strVal val="#ppt_x"/>
                                          </p:val>
                                        </p:tav>
                                        <p:tav tm="100000">
                                          <p:val>
                                            <p:strVal val="#ppt_x"/>
                                          </p:val>
                                        </p:tav>
                                      </p:tavLst>
                                    </p:anim>
                                    <p:anim calcmode="lin" valueType="num">
                                      <p:cBhvr>
                                        <p:cTn id="78" dur="500" fill="hold"/>
                                        <p:tgtEl>
                                          <p:spTgt spid="152"/>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22" presetClass="entr" presetSubtype="8" fill="hold" nodeType="after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wipe(left)">
                                      <p:cBhvr>
                                        <p:cTn id="82" dur="500"/>
                                        <p:tgtEl>
                                          <p:spTgt spid="123"/>
                                        </p:tgtEl>
                                      </p:cBhvr>
                                    </p:animEffect>
                                  </p:childTnLst>
                                </p:cTn>
                              </p:par>
                            </p:childTnLst>
                          </p:cTn>
                        </p:par>
                        <p:par>
                          <p:cTn id="83" fill="hold">
                            <p:stCondLst>
                              <p:cond delay="6500"/>
                            </p:stCondLst>
                            <p:childTnLst>
                              <p:par>
                                <p:cTn id="84" presetID="22" presetClass="entr" presetSubtype="8" fill="hold" nodeType="afterEffect">
                                  <p:stCondLst>
                                    <p:cond delay="0"/>
                                  </p:stCondLst>
                                  <p:childTnLst>
                                    <p:set>
                                      <p:cBhvr>
                                        <p:cTn id="85" dur="1" fill="hold">
                                          <p:stCondLst>
                                            <p:cond delay="0"/>
                                          </p:stCondLst>
                                        </p:cTn>
                                        <p:tgtEl>
                                          <p:spTgt spid="129"/>
                                        </p:tgtEl>
                                        <p:attrNameLst>
                                          <p:attrName>style.visibility</p:attrName>
                                        </p:attrNameLst>
                                      </p:cBhvr>
                                      <p:to>
                                        <p:strVal val="visible"/>
                                      </p:to>
                                    </p:set>
                                    <p:animEffect transition="in" filter="wipe(left)">
                                      <p:cBhvr>
                                        <p:cTn id="86" dur="500"/>
                                        <p:tgtEl>
                                          <p:spTgt spid="129"/>
                                        </p:tgtEl>
                                      </p:cBhvr>
                                    </p:animEffect>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135"/>
                                        </p:tgtEl>
                                        <p:attrNameLst>
                                          <p:attrName>style.visibility</p:attrName>
                                        </p:attrNameLst>
                                      </p:cBhvr>
                                      <p:to>
                                        <p:strVal val="visible"/>
                                      </p:to>
                                    </p:set>
                                    <p:animEffect transition="in" filter="wipe(left)">
                                      <p:cBhvr>
                                        <p:cTn id="90" dur="500"/>
                                        <p:tgtEl>
                                          <p:spTgt spid="135"/>
                                        </p:tgtEl>
                                      </p:cBhvr>
                                    </p:animEffect>
                                  </p:childTnLst>
                                </p:cTn>
                              </p:par>
                            </p:childTnLst>
                          </p:cTn>
                        </p:par>
                        <p:par>
                          <p:cTn id="91" fill="hold">
                            <p:stCondLst>
                              <p:cond delay="7500"/>
                            </p:stCondLst>
                            <p:childTnLst>
                              <p:par>
                                <p:cTn id="92" presetID="22" presetClass="entr" presetSubtype="8" fill="hold" nodeType="afterEffect">
                                  <p:stCondLst>
                                    <p:cond delay="0"/>
                                  </p:stCondLst>
                                  <p:childTnLst>
                                    <p:set>
                                      <p:cBhvr>
                                        <p:cTn id="93" dur="1" fill="hold">
                                          <p:stCondLst>
                                            <p:cond delay="0"/>
                                          </p:stCondLst>
                                        </p:cTn>
                                        <p:tgtEl>
                                          <p:spTgt spid="141"/>
                                        </p:tgtEl>
                                        <p:attrNameLst>
                                          <p:attrName>style.visibility</p:attrName>
                                        </p:attrNameLst>
                                      </p:cBhvr>
                                      <p:to>
                                        <p:strVal val="visible"/>
                                      </p:to>
                                    </p:set>
                                    <p:animEffect transition="in" filter="wipe(left)">
                                      <p:cBhvr>
                                        <p:cTn id="94"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24097" y="2355782"/>
            <a:ext cx="242963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20306" y="1599895"/>
            <a:ext cx="1523789" cy="1523789"/>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7" name="Oval 29"/>
            <p:cNvSpPr>
              <a:spLocks noChangeAspect="1"/>
            </p:cNvSpPr>
            <p:nvPr/>
          </p:nvSpPr>
          <p:spPr>
            <a:xfrm>
              <a:off x="1850114" y="3169458"/>
              <a:ext cx="1050630" cy="1050630"/>
            </a:xfrm>
            <a:prstGeom prst="ellipse">
              <a:avLst/>
            </a:prstGeom>
            <a:solidFill>
              <a:srgbClr val="00AF9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8" name="Rectangle 49"/>
          <p:cNvSpPr/>
          <p:nvPr/>
        </p:nvSpPr>
        <p:spPr>
          <a:xfrm>
            <a:off x="4503100" y="1917315"/>
            <a:ext cx="1752125" cy="461537"/>
          </a:xfrm>
          <a:prstGeom prst="rect">
            <a:avLst/>
          </a:prstGeom>
          <a:effectLst/>
        </p:spPr>
        <p:txBody>
          <a:bodyPr wrap="square">
            <a:spAutoFit/>
          </a:bodyPr>
          <a:lstStyle/>
          <a:p>
            <a:pPr marL="0" lvl="1"/>
            <a:r>
              <a:rPr lang="zh-CN" altLang="en-US" sz="2399" b="1" dirty="0" smtClean="0">
                <a:solidFill>
                  <a:srgbClr val="00AF92"/>
                </a:solidFill>
                <a:latin typeface="微软雅黑" panose="020B0503020204020204" pitchFamily="34" charset="-122"/>
                <a:ea typeface="微软雅黑" panose="020B0503020204020204" pitchFamily="34" charset="-122"/>
              </a:rPr>
              <a:t>添加标题</a:t>
            </a:r>
            <a:endParaRPr lang="en-US" altLang="zh-CN" sz="2399" b="1" dirty="0">
              <a:solidFill>
                <a:srgbClr val="00AF92"/>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466629" y="2463766"/>
            <a:ext cx="1077226" cy="161583"/>
            <a:chOff x="4369395" y="3284984"/>
            <a:chExt cx="1436675" cy="215500"/>
          </a:xfrm>
        </p:grpSpPr>
        <p:sp>
          <p:nvSpPr>
            <p:cNvPr id="1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4" name="组合 13"/>
          <p:cNvGrpSpPr/>
          <p:nvPr/>
        </p:nvGrpSpPr>
        <p:grpSpPr>
          <a:xfrm>
            <a:off x="5489863" y="2463766"/>
            <a:ext cx="1077226" cy="161583"/>
            <a:chOff x="4369395" y="3284984"/>
            <a:chExt cx="1436675" cy="215500"/>
          </a:xfrm>
        </p:grpSpPr>
        <p:sp>
          <p:nvSpPr>
            <p:cNvPr id="1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9" name="组合 18"/>
          <p:cNvGrpSpPr/>
          <p:nvPr/>
        </p:nvGrpSpPr>
        <p:grpSpPr>
          <a:xfrm>
            <a:off x="4464016" y="2680169"/>
            <a:ext cx="1077226" cy="161583"/>
            <a:chOff x="4369395" y="3284984"/>
            <a:chExt cx="1436675" cy="215500"/>
          </a:xfrm>
        </p:grpSpPr>
        <p:sp>
          <p:nvSpPr>
            <p:cNvPr id="2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4" name="组合 23"/>
          <p:cNvGrpSpPr/>
          <p:nvPr/>
        </p:nvGrpSpPr>
        <p:grpSpPr>
          <a:xfrm>
            <a:off x="5489863" y="2679734"/>
            <a:ext cx="1077226" cy="161583"/>
            <a:chOff x="4369395" y="3284984"/>
            <a:chExt cx="1436675" cy="215500"/>
          </a:xfrm>
        </p:grpSpPr>
        <p:sp>
          <p:nvSpPr>
            <p:cNvPr id="2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29" name="椭圆 28"/>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0" name="椭圆 29"/>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1" name="椭圆 30"/>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2" name="椭圆 31"/>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3" name="椭圆 32"/>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4" name="椭圆 33"/>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5" name="椭圆 34"/>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6" name="椭圆 35"/>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7" name="椭圆 36"/>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8" name="椭圆 37"/>
          <p:cNvSpPr>
            <a:spLocks noChangeAspect="1"/>
          </p:cNvSpPr>
          <p:nvPr/>
        </p:nvSpPr>
        <p:spPr>
          <a:xfrm>
            <a:off x="3222201" y="1383927"/>
            <a:ext cx="53986" cy="53986"/>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39" name="KSO_Shape"/>
          <p:cNvSpPr/>
          <p:nvPr/>
        </p:nvSpPr>
        <p:spPr bwMode="auto">
          <a:xfrm>
            <a:off x="2999959" y="2112722"/>
            <a:ext cx="564483" cy="54190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40" name="等腰三角形 39"/>
          <p:cNvSpPr/>
          <p:nvPr/>
        </p:nvSpPr>
        <p:spPr>
          <a:xfrm rot="10800000">
            <a:off x="7363143" y="-19863"/>
            <a:ext cx="1789259" cy="1656434"/>
          </a:xfrm>
          <a:prstGeom prst="triangle">
            <a:avLst>
              <a:gd name="adj" fmla="val 0"/>
            </a:avLst>
          </a:prstGeom>
          <a:solidFill>
            <a:srgbClr val="00AF92"/>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1" name="等腰三角形 40"/>
          <p:cNvSpPr/>
          <p:nvPr/>
        </p:nvSpPr>
        <p:spPr>
          <a:xfrm>
            <a:off x="0" y="3523383"/>
            <a:ext cx="1789259" cy="1656434"/>
          </a:xfrm>
          <a:prstGeom prst="triangle">
            <a:avLst>
              <a:gd name="adj" fmla="val 0"/>
            </a:avLst>
          </a:prstGeom>
          <a:solidFill>
            <a:srgbClr val="00AF92"/>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4483693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2000"/>
                                        <p:tgtEl>
                                          <p:spTgt spid="39"/>
                                        </p:tgtEl>
                                      </p:cBhvr>
                                    </p:animEffect>
                                    <p:anim calcmode="lin" valueType="num">
                                      <p:cBhvr>
                                        <p:cTn id="12" dur="2000" fill="hold"/>
                                        <p:tgtEl>
                                          <p:spTgt spid="39"/>
                                        </p:tgtEl>
                                        <p:attrNameLst>
                                          <p:attrName>ppt_w</p:attrName>
                                        </p:attrNameLst>
                                      </p:cBhvr>
                                      <p:tavLst>
                                        <p:tav tm="0" fmla="#ppt_w*sin(2.5*pi*$)">
                                          <p:val>
                                            <p:fltVal val="0"/>
                                          </p:val>
                                        </p:tav>
                                        <p:tav tm="100000">
                                          <p:val>
                                            <p:fltVal val="1"/>
                                          </p:val>
                                        </p:tav>
                                      </p:tavLst>
                                    </p:anim>
                                    <p:anim calcmode="lin" valueType="num">
                                      <p:cBhvr>
                                        <p:cTn id="13" dur="2000" fill="hold"/>
                                        <p:tgtEl>
                                          <p:spTgt spid="39"/>
                                        </p:tgtEl>
                                        <p:attrNameLst>
                                          <p:attrName>ppt_h</p:attrName>
                                        </p:attrNameLst>
                                      </p:cBhvr>
                                      <p:tavLst>
                                        <p:tav tm="0">
                                          <p:val>
                                            <p:strVal val="#ppt_h"/>
                                          </p:val>
                                        </p:tav>
                                        <p:tav tm="100000">
                                          <p:val>
                                            <p:strVal val="#ppt_h"/>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2" presetClass="entr" presetSubtype="4"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4"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6000"/>
                            </p:stCondLst>
                            <p:childTnLst>
                              <p:par>
                                <p:cTn id="44" presetID="10" presetClass="entr" presetSubtype="0" fill="hold" grpId="1"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1"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grpId="1"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1"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cTn>
                              </p:par>
                            </p:childTnLst>
                          </p:cTn>
                        </p:par>
                        <p:par>
                          <p:cTn id="74" fill="hold">
                            <p:stCondLst>
                              <p:cond delay="6500"/>
                            </p:stCondLst>
                            <p:childTnLst>
                              <p:par>
                                <p:cTn id="7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34"/>
                                        </p:tgtEl>
                                        <p:attrNameLst>
                                          <p:attrName>ppt_x</p:attrName>
                                          <p:attrName>ppt_y</p:attrName>
                                        </p:attrNameLst>
                                      </p:cBhvr>
                                      <p:rCtr x="17" y="18981"/>
                                    </p:animMotion>
                                  </p:childTnLst>
                                </p:cTn>
                              </p:par>
                              <p:par>
                                <p:cTn id="8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8" dur="2000" fill="hold"/>
                                        <p:tgtEl>
                                          <p:spTgt spid="35"/>
                                        </p:tgtEl>
                                        <p:attrNameLst>
                                          <p:attrName>ppt_x</p:attrName>
                                          <p:attrName>ppt_y</p:attrName>
                                        </p:attrNameLst>
                                      </p:cBhvr>
                                      <p:rCtr x="17" y="18981"/>
                                    </p:animMotion>
                                  </p:childTnLst>
                                </p:cTn>
                              </p:par>
                              <p:par>
                                <p:cTn id="8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36"/>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37"/>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3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0AF92"/>
                </a:solidFill>
                <a:latin typeface="微软雅黑" panose="020B0503020204020204" pitchFamily="34" charset="-122"/>
                <a:ea typeface="微软雅黑" panose="020B0503020204020204" pitchFamily="34" charset="-122"/>
              </a:rPr>
              <a:t>单击添加标题</a:t>
            </a:r>
            <a:endParaRPr lang="en-US" altLang="zh-CN" sz="1500" b="1" dirty="0">
              <a:solidFill>
                <a:srgbClr val="00AF92"/>
              </a:solidFill>
              <a:latin typeface="微软雅黑" panose="020B0503020204020204" pitchFamily="34" charset="-122"/>
              <a:ea typeface="微软雅黑" panose="020B0503020204020204" pitchFamily="34" charset="-122"/>
            </a:endParaRPr>
          </a:p>
        </p:txBody>
      </p:sp>
      <p:sp>
        <p:nvSpPr>
          <p:cNvPr id="14" name="任意多边形 13"/>
          <p:cNvSpPr/>
          <p:nvPr/>
        </p:nvSpPr>
        <p:spPr>
          <a:xfrm flipH="1">
            <a:off x="4664015" y="2355782"/>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2"/>
          </a:p>
        </p:txBody>
      </p:sp>
      <p:sp>
        <p:nvSpPr>
          <p:cNvPr id="15" name="椭圆 14"/>
          <p:cNvSpPr>
            <a:spLocks noChangeAspect="1"/>
          </p:cNvSpPr>
          <p:nvPr/>
        </p:nvSpPr>
        <p:spPr>
          <a:xfrm>
            <a:off x="7675853" y="2370991"/>
            <a:ext cx="663978" cy="663978"/>
          </a:xfrm>
          <a:prstGeom prst="ellipse">
            <a:avLst/>
          </a:prstGeom>
          <a:solidFill>
            <a:srgbClr val="FFB850"/>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DIN-BoldItalic" pitchFamily="50" charset="0"/>
            </a:endParaRPr>
          </a:p>
        </p:txBody>
      </p:sp>
      <p:sp>
        <p:nvSpPr>
          <p:cNvPr id="16" name="文本框 114"/>
          <p:cNvSpPr txBox="1"/>
          <p:nvPr/>
        </p:nvSpPr>
        <p:spPr>
          <a:xfrm>
            <a:off x="7787732" y="2500007"/>
            <a:ext cx="482824" cy="415370"/>
          </a:xfrm>
          <a:prstGeom prst="rect">
            <a:avLst/>
          </a:prstGeom>
          <a:noFill/>
        </p:spPr>
        <p:txBody>
          <a:bodyPr wrap="none" rtlCol="0">
            <a:spAutoFit/>
          </a:bodyPr>
          <a:lstStyle/>
          <a:p>
            <a:r>
              <a:rPr lang="en-US" altLang="zh-CN" sz="2099" b="1" dirty="0">
                <a:solidFill>
                  <a:schemeClr val="bg1"/>
                </a:solidFill>
                <a:latin typeface="Impact MT Std" pitchFamily="34" charset="0"/>
                <a:ea typeface="方正兰亭黑简体" panose="02000000000000000000" pitchFamily="2" charset="-122"/>
                <a:cs typeface="Arial Unicode MS" panose="020B0604020202020204" pitchFamily="34" charset="-122"/>
              </a:rPr>
              <a:t>02</a:t>
            </a:r>
            <a:endParaRPr lang="zh-CN" altLang="en-US" sz="2099"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17" name="矩形 16"/>
          <p:cNvSpPr/>
          <p:nvPr/>
        </p:nvSpPr>
        <p:spPr>
          <a:xfrm rot="17113113" flipV="1">
            <a:off x="4475854" y="1033820"/>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p>
        </p:txBody>
      </p:sp>
      <p:sp>
        <p:nvSpPr>
          <p:cNvPr id="18" name="任意多边形 17"/>
          <p:cNvSpPr/>
          <p:nvPr/>
        </p:nvSpPr>
        <p:spPr>
          <a:xfrm flipH="1">
            <a:off x="3698385" y="1433731"/>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2"/>
          </a:p>
        </p:txBody>
      </p:sp>
      <p:sp>
        <p:nvSpPr>
          <p:cNvPr id="19" name="椭圆 18"/>
          <p:cNvSpPr>
            <a:spLocks noChangeAspect="1"/>
          </p:cNvSpPr>
          <p:nvPr/>
        </p:nvSpPr>
        <p:spPr>
          <a:xfrm>
            <a:off x="6710224" y="1525511"/>
            <a:ext cx="663978" cy="663978"/>
          </a:xfrm>
          <a:prstGeom prst="ellipse">
            <a:avLst/>
          </a:prstGeom>
          <a:solidFill>
            <a:srgbClr val="FF6D67"/>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DIN-BoldItalic" pitchFamily="50" charset="0"/>
            </a:endParaRPr>
          </a:p>
        </p:txBody>
      </p:sp>
      <p:sp>
        <p:nvSpPr>
          <p:cNvPr id="20" name="文本框 118"/>
          <p:cNvSpPr txBox="1"/>
          <p:nvPr/>
        </p:nvSpPr>
        <p:spPr>
          <a:xfrm>
            <a:off x="6822102" y="1654528"/>
            <a:ext cx="482824" cy="415370"/>
          </a:xfrm>
          <a:prstGeom prst="rect">
            <a:avLst/>
          </a:prstGeom>
          <a:noFill/>
        </p:spPr>
        <p:txBody>
          <a:bodyPr wrap="none" rtlCol="0">
            <a:spAutoFit/>
          </a:bodyPr>
          <a:lstStyle/>
          <a:p>
            <a:r>
              <a:rPr lang="en-US" altLang="zh-CN" sz="2099" b="1" dirty="0">
                <a:solidFill>
                  <a:schemeClr val="bg1"/>
                </a:solidFill>
                <a:latin typeface="Impact MT Std" pitchFamily="34" charset="0"/>
                <a:ea typeface="方正兰亭黑简体" panose="02000000000000000000" pitchFamily="2" charset="-122"/>
                <a:cs typeface="Arial Unicode MS" panose="020B0604020202020204" pitchFamily="34" charset="-122"/>
              </a:rPr>
              <a:t>01</a:t>
            </a:r>
            <a:endParaRPr lang="zh-CN" altLang="en-US" sz="2099"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21" name="矩形 20"/>
          <p:cNvSpPr/>
          <p:nvPr/>
        </p:nvSpPr>
        <p:spPr>
          <a:xfrm rot="17113113" flipV="1">
            <a:off x="4475854" y="2873734"/>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p>
        </p:txBody>
      </p:sp>
      <p:sp>
        <p:nvSpPr>
          <p:cNvPr id="22" name="任意多边形 21"/>
          <p:cNvSpPr/>
          <p:nvPr/>
        </p:nvSpPr>
        <p:spPr>
          <a:xfrm flipH="1">
            <a:off x="3698385" y="3273645"/>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2"/>
          </a:p>
        </p:txBody>
      </p:sp>
      <p:sp>
        <p:nvSpPr>
          <p:cNvPr id="23" name="椭圆 22"/>
          <p:cNvSpPr>
            <a:spLocks noChangeAspect="1"/>
          </p:cNvSpPr>
          <p:nvPr/>
        </p:nvSpPr>
        <p:spPr>
          <a:xfrm>
            <a:off x="6710224" y="3365426"/>
            <a:ext cx="663978" cy="663978"/>
          </a:xfrm>
          <a:prstGeom prst="ellipse">
            <a:avLst/>
          </a:prstGeom>
          <a:solidFill>
            <a:srgbClr val="00AF92"/>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DIN-BoldItalic" pitchFamily="50" charset="0"/>
            </a:endParaRPr>
          </a:p>
        </p:txBody>
      </p:sp>
      <p:sp>
        <p:nvSpPr>
          <p:cNvPr id="24" name="文本框 122"/>
          <p:cNvSpPr txBox="1"/>
          <p:nvPr/>
        </p:nvSpPr>
        <p:spPr>
          <a:xfrm>
            <a:off x="6822102" y="3494442"/>
            <a:ext cx="482824" cy="415370"/>
          </a:xfrm>
          <a:prstGeom prst="rect">
            <a:avLst/>
          </a:prstGeom>
          <a:noFill/>
        </p:spPr>
        <p:txBody>
          <a:bodyPr wrap="none" rtlCol="0">
            <a:spAutoFit/>
          </a:bodyPr>
          <a:lstStyle/>
          <a:p>
            <a:r>
              <a:rPr lang="en-US" altLang="zh-CN" sz="2099" b="1" dirty="0">
                <a:solidFill>
                  <a:schemeClr val="bg1"/>
                </a:solidFill>
                <a:latin typeface="Impact MT Std" pitchFamily="34" charset="0"/>
                <a:ea typeface="方正兰亭黑简体" panose="02000000000000000000" pitchFamily="2" charset="-122"/>
                <a:cs typeface="Arial Unicode MS" panose="020B0604020202020204" pitchFamily="34" charset="-122"/>
              </a:rPr>
              <a:t>03</a:t>
            </a:r>
            <a:endParaRPr lang="zh-CN" altLang="en-US" sz="2099"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grpSp>
        <p:nvGrpSpPr>
          <p:cNvPr id="25" name="组合 24"/>
          <p:cNvGrpSpPr/>
          <p:nvPr/>
        </p:nvGrpSpPr>
        <p:grpSpPr>
          <a:xfrm>
            <a:off x="7144842" y="2733726"/>
            <a:ext cx="288731" cy="238252"/>
            <a:chOff x="2778125" y="844550"/>
            <a:chExt cx="971550" cy="801688"/>
          </a:xfrm>
          <a:solidFill>
            <a:srgbClr val="FFB850"/>
          </a:solidFill>
        </p:grpSpPr>
        <p:sp>
          <p:nvSpPr>
            <p:cNvPr id="26" name="Freeform 32"/>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62" tIns="34281" rIns="68562" bIns="34281" numCol="1" anchor="t" anchorCtr="0" compatLnSpc="1"/>
            <a:lstStyle/>
            <a:p>
              <a:endParaRPr lang="zh-CN" altLang="en-US" sz="1012"/>
            </a:p>
          </p:txBody>
        </p:sp>
        <p:sp>
          <p:nvSpPr>
            <p:cNvPr id="27"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62" tIns="34281" rIns="68562" bIns="34281" numCol="1" anchor="t" anchorCtr="0" compatLnSpc="1"/>
            <a:lstStyle/>
            <a:p>
              <a:endParaRPr lang="zh-CN" altLang="en-US" sz="1012"/>
            </a:p>
          </p:txBody>
        </p:sp>
      </p:grpSp>
      <p:sp>
        <p:nvSpPr>
          <p:cNvPr id="28" name="Freeform 86"/>
          <p:cNvSpPr>
            <a:spLocks noEditPoints="1"/>
          </p:cNvSpPr>
          <p:nvPr/>
        </p:nvSpPr>
        <p:spPr bwMode="auto">
          <a:xfrm>
            <a:off x="3906071" y="1691888"/>
            <a:ext cx="294962" cy="331225"/>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solidFill>
            <a:srgbClr val="FF6D67"/>
          </a:solidFill>
          <a:ln>
            <a:noFill/>
          </a:ln>
        </p:spPr>
        <p:txBody>
          <a:bodyPr vert="horz" wrap="square" lIns="68562" tIns="34281" rIns="68562" bIns="34281" numCol="1" anchor="t" anchorCtr="0" compatLnSpc="1"/>
          <a:lstStyle/>
          <a:p>
            <a:endParaRPr lang="zh-CN" altLang="en-US" sz="1012"/>
          </a:p>
        </p:txBody>
      </p:sp>
      <p:grpSp>
        <p:nvGrpSpPr>
          <p:cNvPr id="29" name="组合 28"/>
          <p:cNvGrpSpPr/>
          <p:nvPr/>
        </p:nvGrpSpPr>
        <p:grpSpPr>
          <a:xfrm>
            <a:off x="3922307" y="3531803"/>
            <a:ext cx="278726" cy="331223"/>
            <a:chOff x="3386138" y="1465263"/>
            <a:chExt cx="817563" cy="971551"/>
          </a:xfrm>
          <a:solidFill>
            <a:srgbClr val="00AF92"/>
          </a:solidFill>
        </p:grpSpPr>
        <p:sp>
          <p:nvSpPr>
            <p:cNvPr id="30"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62" tIns="34281" rIns="68562" bIns="34281" numCol="1" anchor="t" anchorCtr="0" compatLnSpc="1"/>
            <a:lstStyle/>
            <a:p>
              <a:endParaRPr lang="zh-CN" altLang="en-US" sz="1012"/>
            </a:p>
          </p:txBody>
        </p:sp>
        <p:sp>
          <p:nvSpPr>
            <p:cNvPr id="31"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62" tIns="34281" rIns="68562" bIns="34281" numCol="1" anchor="t" anchorCtr="0" compatLnSpc="1"/>
            <a:lstStyle/>
            <a:p>
              <a:endParaRPr lang="zh-CN" altLang="en-US" sz="1012"/>
            </a:p>
          </p:txBody>
        </p:sp>
      </p:grpSp>
      <p:sp>
        <p:nvSpPr>
          <p:cNvPr id="32" name="矩形 31"/>
          <p:cNvSpPr/>
          <p:nvPr/>
        </p:nvSpPr>
        <p:spPr>
          <a:xfrm>
            <a:off x="4274306" y="1777674"/>
            <a:ext cx="1972879" cy="512448"/>
          </a:xfrm>
          <a:prstGeom prst="rect">
            <a:avLst/>
          </a:prstGeom>
          <a:noFill/>
        </p:spPr>
        <p:txBody>
          <a:bodyPr wrap="square">
            <a:spAutoFit/>
          </a:bodyPr>
          <a:lstStyle/>
          <a:p>
            <a:pPr algn="just">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33" name="矩形 32"/>
          <p:cNvSpPr/>
          <p:nvPr/>
        </p:nvSpPr>
        <p:spPr>
          <a:xfrm>
            <a:off x="4274306" y="1567953"/>
            <a:ext cx="1960583" cy="248081"/>
          </a:xfrm>
          <a:prstGeom prst="rect">
            <a:avLst/>
          </a:prstGeom>
          <a:noFill/>
        </p:spPr>
        <p:txBody>
          <a:bodyPr wrap="square">
            <a:spAutoFit/>
          </a:bodyPr>
          <a:lstStyle/>
          <a:p>
            <a:r>
              <a:rPr lang="zh-CN" altLang="en-US" sz="1012" b="1" dirty="0">
                <a:solidFill>
                  <a:srgbClr val="FF6D67"/>
                </a:solidFill>
                <a:latin typeface="微软雅黑" panose="020B0503020204020204" pitchFamily="34" charset="-122"/>
                <a:ea typeface="微软雅黑" panose="020B0503020204020204" pitchFamily="34" charset="-122"/>
              </a:rPr>
              <a:t>在此添加标题</a:t>
            </a:r>
          </a:p>
        </p:txBody>
      </p:sp>
      <p:sp>
        <p:nvSpPr>
          <p:cNvPr id="34" name="矩形 33"/>
          <p:cNvSpPr/>
          <p:nvPr/>
        </p:nvSpPr>
        <p:spPr>
          <a:xfrm>
            <a:off x="4799060" y="2721933"/>
            <a:ext cx="2023042" cy="512448"/>
          </a:xfrm>
          <a:prstGeom prst="rect">
            <a:avLst/>
          </a:prstGeom>
          <a:noFill/>
        </p:spPr>
        <p:txBody>
          <a:bodyPr wrap="square">
            <a:spAutoFit/>
          </a:bodyPr>
          <a:lstStyle/>
          <a:p>
            <a:pPr algn="just">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35" name="矩形 34"/>
          <p:cNvSpPr/>
          <p:nvPr/>
        </p:nvSpPr>
        <p:spPr>
          <a:xfrm>
            <a:off x="4799060" y="2512212"/>
            <a:ext cx="1960583" cy="248081"/>
          </a:xfrm>
          <a:prstGeom prst="rect">
            <a:avLst/>
          </a:prstGeom>
          <a:noFill/>
        </p:spPr>
        <p:txBody>
          <a:bodyPr wrap="square">
            <a:spAutoFit/>
          </a:bodyPr>
          <a:lstStyle/>
          <a:p>
            <a:r>
              <a:rPr lang="zh-CN" altLang="en-US" sz="1012" b="1" dirty="0">
                <a:solidFill>
                  <a:srgbClr val="FFB850"/>
                </a:solidFill>
                <a:latin typeface="微软雅黑" panose="020B0503020204020204" pitchFamily="34" charset="-122"/>
                <a:ea typeface="微软雅黑" panose="020B0503020204020204" pitchFamily="34" charset="-122"/>
              </a:rPr>
              <a:t>在此添加标题</a:t>
            </a:r>
          </a:p>
        </p:txBody>
      </p:sp>
      <p:sp>
        <p:nvSpPr>
          <p:cNvPr id="36" name="矩形 35"/>
          <p:cNvSpPr/>
          <p:nvPr/>
        </p:nvSpPr>
        <p:spPr>
          <a:xfrm>
            <a:off x="4245138" y="3649087"/>
            <a:ext cx="2023042" cy="512448"/>
          </a:xfrm>
          <a:prstGeom prst="rect">
            <a:avLst/>
          </a:prstGeom>
          <a:noFill/>
        </p:spPr>
        <p:txBody>
          <a:bodyPr wrap="square">
            <a:spAutoFit/>
          </a:bodyPr>
          <a:lstStyle/>
          <a:p>
            <a:pPr algn="just">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37" name="矩形 36"/>
          <p:cNvSpPr/>
          <p:nvPr/>
        </p:nvSpPr>
        <p:spPr>
          <a:xfrm>
            <a:off x="4245137" y="3439366"/>
            <a:ext cx="1960583" cy="248081"/>
          </a:xfrm>
          <a:prstGeom prst="rect">
            <a:avLst/>
          </a:prstGeom>
          <a:noFill/>
        </p:spPr>
        <p:txBody>
          <a:bodyPr wrap="square">
            <a:spAutoFit/>
          </a:bodyPr>
          <a:lstStyle/>
          <a:p>
            <a:r>
              <a:rPr lang="zh-CN" altLang="en-US" sz="1012" b="1" dirty="0">
                <a:solidFill>
                  <a:srgbClr val="00AF92"/>
                </a:solidFill>
                <a:latin typeface="微软雅黑" panose="020B0503020204020204" pitchFamily="34" charset="-122"/>
                <a:ea typeface="微软雅黑" panose="020B0503020204020204" pitchFamily="34" charset="-122"/>
              </a:rPr>
              <a:t>在此添加标题</a:t>
            </a:r>
          </a:p>
        </p:txBody>
      </p:sp>
      <p:grpSp>
        <p:nvGrpSpPr>
          <p:cNvPr id="38" name="组合 37"/>
          <p:cNvGrpSpPr/>
          <p:nvPr/>
        </p:nvGrpSpPr>
        <p:grpSpPr>
          <a:xfrm>
            <a:off x="180330" y="1170443"/>
            <a:ext cx="4121710" cy="3467694"/>
            <a:chOff x="254728" y="2282797"/>
            <a:chExt cx="3973859" cy="3343304"/>
          </a:xfrm>
        </p:grpSpPr>
        <p:grpSp>
          <p:nvGrpSpPr>
            <p:cNvPr id="39" name="组合 38"/>
            <p:cNvGrpSpPr/>
            <p:nvPr/>
          </p:nvGrpSpPr>
          <p:grpSpPr>
            <a:xfrm>
              <a:off x="254728" y="2282797"/>
              <a:ext cx="3973859" cy="3343304"/>
              <a:chOff x="254728" y="2282797"/>
              <a:chExt cx="3973859" cy="3343304"/>
            </a:xfrm>
          </p:grpSpPr>
          <p:pic>
            <p:nvPicPr>
              <p:cNvPr id="41" name="Picture 5" descr="ipad.png"/>
              <p:cNvPicPr>
                <a:picLocks noChangeAspect="1"/>
              </p:cNvPicPr>
              <p:nvPr/>
            </p:nvPicPr>
            <p:blipFill rotWithShape="1">
              <a:blip r:embed="rId2" cstate="screen">
                <a:extLst>
                  <a:ext uri="{28A0092B-C50C-407E-A947-70E740481C1C}">
                    <a14:useLocalDpi xmlns:a14="http://schemas.microsoft.com/office/drawing/2010/main"/>
                  </a:ext>
                </a:extLst>
              </a:blip>
              <a:srcRect b="12250"/>
              <a:stretch>
                <a:fillRect/>
              </a:stretch>
            </p:blipFill>
            <p:spPr>
              <a:xfrm>
                <a:off x="254728" y="2282797"/>
                <a:ext cx="3973859" cy="3343304"/>
              </a:xfrm>
              <a:prstGeom prst="rect">
                <a:avLst/>
              </a:prstGeom>
            </p:spPr>
          </p:pic>
          <p:pic>
            <p:nvPicPr>
              <p:cNvPr id="42" name="Picture 7" descr="ipad-l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06494" y="2366788"/>
                <a:ext cx="1220616" cy="2762237"/>
              </a:xfrm>
              <a:prstGeom prst="rect">
                <a:avLst/>
              </a:prstGeom>
            </p:spPr>
          </p:pic>
        </p:grpSp>
        <p:pic>
          <p:nvPicPr>
            <p:cNvPr id="40" name="图片 39"/>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34000"/>
                      </a14:imgEffect>
                    </a14:imgLayer>
                  </a14:imgProps>
                </a:ext>
                <a:ext uri="{28A0092B-C50C-407E-A947-70E740481C1C}">
                  <a14:useLocalDpi xmlns:a14="http://schemas.microsoft.com/office/drawing/2010/main"/>
                </a:ext>
              </a:extLst>
            </a:blip>
            <a:srcRect/>
            <a:stretch>
              <a:fillRect/>
            </a:stretch>
          </p:blipFill>
          <p:spPr>
            <a:xfrm>
              <a:off x="1166322" y="2589832"/>
              <a:ext cx="2058741" cy="2484288"/>
            </a:xfrm>
            <a:prstGeom prst="rect">
              <a:avLst/>
            </a:prstGeom>
            <a:blipFill>
              <a:blip r:embed="rId6" cstate="screen">
                <a:extLst>
                  <a:ext uri="{28A0092B-C50C-407E-A947-70E740481C1C}">
                    <a14:useLocalDpi xmlns:a14="http://schemas.microsoft.com/office/drawing/2010/main"/>
                  </a:ext>
                </a:extLst>
              </a:blip>
              <a:stretch>
                <a:fillRect/>
              </a:stretch>
            </a:blipFill>
          </p:spPr>
        </p:pic>
      </p:grpSp>
    </p:spTree>
    <p:extLst>
      <p:ext uri="{BB962C8B-B14F-4D97-AF65-F5344CB8AC3E}">
        <p14:creationId xmlns:p14="http://schemas.microsoft.com/office/powerpoint/2010/main" val="367291626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1000"/>
                                        <p:tgtEl>
                                          <p:spTgt spid="38"/>
                                        </p:tgtEl>
                                      </p:cBhvr>
                                    </p:animEffect>
                                    <p:anim calcmode="lin" valueType="num">
                                      <p:cBhvr>
                                        <p:cTn id="27" dur="1000" fill="hold"/>
                                        <p:tgtEl>
                                          <p:spTgt spid="38"/>
                                        </p:tgtEl>
                                        <p:attrNameLst>
                                          <p:attrName>ppt_x</p:attrName>
                                        </p:attrNameLst>
                                      </p:cBhvr>
                                      <p:tavLst>
                                        <p:tav tm="0">
                                          <p:val>
                                            <p:strVal val="#ppt_x"/>
                                          </p:val>
                                        </p:tav>
                                        <p:tav tm="100000">
                                          <p:val>
                                            <p:strVal val="#ppt_x"/>
                                          </p:val>
                                        </p:tav>
                                      </p:tavLst>
                                    </p:anim>
                                    <p:anim calcmode="lin" valueType="num">
                                      <p:cBhvr>
                                        <p:cTn id="28" dur="1000" fill="hold"/>
                                        <p:tgtEl>
                                          <p:spTgt spid="38"/>
                                        </p:tgtEl>
                                        <p:attrNameLst>
                                          <p:attrName>ppt_y</p:attrName>
                                        </p:attrNameLst>
                                      </p:cBhvr>
                                      <p:tavLst>
                                        <p:tav tm="0">
                                          <p:val>
                                            <p:strVal val="#ppt_y+.1"/>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ppt_x"/>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00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100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ppt_x"/>
                                          </p:val>
                                        </p:tav>
                                        <p:tav tm="100000">
                                          <p:val>
                                            <p:strVal val="#ppt_x"/>
                                          </p:val>
                                        </p:tav>
                                      </p:tavLst>
                                    </p:anim>
                                    <p:anim calcmode="lin" valueType="num">
                                      <p:cBhvr additive="base">
                                        <p:cTn id="72" dur="50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00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500" fill="hold"/>
                                        <p:tgtEl>
                                          <p:spTgt spid="34"/>
                                        </p:tgtEl>
                                        <p:attrNameLst>
                                          <p:attrName>ppt_x</p:attrName>
                                        </p:attrNameLst>
                                      </p:cBhvr>
                                      <p:tavLst>
                                        <p:tav tm="0">
                                          <p:val>
                                            <p:strVal val="#ppt_x"/>
                                          </p:val>
                                        </p:tav>
                                        <p:tav tm="100000">
                                          <p:val>
                                            <p:strVal val="#ppt_x"/>
                                          </p:val>
                                        </p:tav>
                                      </p:tavLst>
                                    </p:anim>
                                    <p:anim calcmode="lin" valueType="num">
                                      <p:cBhvr additive="base">
                                        <p:cTn id="76" dur="500" fill="hold"/>
                                        <p:tgtEl>
                                          <p:spTgt spid="3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fill="hold"/>
                                        <p:tgtEl>
                                          <p:spTgt spid="35"/>
                                        </p:tgtEl>
                                        <p:attrNameLst>
                                          <p:attrName>ppt_x</p:attrName>
                                        </p:attrNameLst>
                                      </p:cBhvr>
                                      <p:tavLst>
                                        <p:tav tm="0">
                                          <p:val>
                                            <p:strVal val="#ppt_x"/>
                                          </p:val>
                                        </p:tav>
                                        <p:tav tm="100000">
                                          <p:val>
                                            <p:strVal val="#ppt_x"/>
                                          </p:val>
                                        </p:tav>
                                      </p:tavLst>
                                    </p:anim>
                                    <p:anim calcmode="lin" valueType="num">
                                      <p:cBhvr additive="base">
                                        <p:cTn id="80" dur="500" fill="hold"/>
                                        <p:tgtEl>
                                          <p:spTgt spid="35"/>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ppt_x"/>
                                          </p:val>
                                        </p:tav>
                                        <p:tav tm="100000">
                                          <p:val>
                                            <p:strVal val="#ppt_x"/>
                                          </p:val>
                                        </p:tav>
                                      </p:tavLst>
                                    </p:anim>
                                    <p:anim calcmode="lin" valueType="num">
                                      <p:cBhvr additive="base">
                                        <p:cTn id="84" dur="500" fill="hold"/>
                                        <p:tgtEl>
                                          <p:spTgt spid="2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ppt_x"/>
                                          </p:val>
                                        </p:tav>
                                        <p:tav tm="100000">
                                          <p:val>
                                            <p:strVal val="#ppt_x"/>
                                          </p:val>
                                        </p:tav>
                                      </p:tavLst>
                                    </p:anim>
                                    <p:anim calcmode="lin" valueType="num">
                                      <p:cBhvr additive="base">
                                        <p:cTn id="88" dur="500" fill="hold"/>
                                        <p:tgtEl>
                                          <p:spTgt spid="23"/>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1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ppt_x"/>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500"/>
                                  </p:stCondLst>
                                  <p:childTnLst>
                                    <p:set>
                                      <p:cBhvr>
                                        <p:cTn id="98" dur="1" fill="hold">
                                          <p:stCondLst>
                                            <p:cond delay="0"/>
                                          </p:stCondLst>
                                        </p:cTn>
                                        <p:tgtEl>
                                          <p:spTgt spid="36"/>
                                        </p:tgtEl>
                                        <p:attrNameLst>
                                          <p:attrName>style.visibility</p:attrName>
                                        </p:attrNameLst>
                                      </p:cBhvr>
                                      <p:to>
                                        <p:strVal val="visible"/>
                                      </p:to>
                                    </p:set>
                                    <p:anim calcmode="lin" valueType="num">
                                      <p:cBhvr additive="base">
                                        <p:cTn id="99" dur="500" fill="hold"/>
                                        <p:tgtEl>
                                          <p:spTgt spid="36"/>
                                        </p:tgtEl>
                                        <p:attrNameLst>
                                          <p:attrName>ppt_x</p:attrName>
                                        </p:attrNameLst>
                                      </p:cBhvr>
                                      <p:tavLst>
                                        <p:tav tm="0">
                                          <p:val>
                                            <p:strVal val="#ppt_x"/>
                                          </p:val>
                                        </p:tav>
                                        <p:tav tm="100000">
                                          <p:val>
                                            <p:strVal val="#ppt_x"/>
                                          </p:val>
                                        </p:tav>
                                      </p:tavLst>
                                    </p:anim>
                                    <p:anim calcmode="lin" valueType="num">
                                      <p:cBhvr additive="base">
                                        <p:cTn id="100" dur="500" fill="hold"/>
                                        <p:tgtEl>
                                          <p:spTgt spid="3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1500"/>
                                  </p:stCondLst>
                                  <p:childTnLst>
                                    <p:set>
                                      <p:cBhvr>
                                        <p:cTn id="102" dur="1" fill="hold">
                                          <p:stCondLst>
                                            <p:cond delay="0"/>
                                          </p:stCondLst>
                                        </p:cTn>
                                        <p:tgtEl>
                                          <p:spTgt spid="37"/>
                                        </p:tgtEl>
                                        <p:attrNameLst>
                                          <p:attrName>style.visibility</p:attrName>
                                        </p:attrNameLst>
                                      </p:cBhvr>
                                      <p:to>
                                        <p:strVal val="visible"/>
                                      </p:to>
                                    </p:set>
                                    <p:anim calcmode="lin" valueType="num">
                                      <p:cBhvr additive="base">
                                        <p:cTn id="103" dur="500" fill="hold"/>
                                        <p:tgtEl>
                                          <p:spTgt spid="37"/>
                                        </p:tgtEl>
                                        <p:attrNameLst>
                                          <p:attrName>ppt_x</p:attrName>
                                        </p:attrNameLst>
                                      </p:cBhvr>
                                      <p:tavLst>
                                        <p:tav tm="0">
                                          <p:val>
                                            <p:strVal val="#ppt_x"/>
                                          </p:val>
                                        </p:tav>
                                        <p:tav tm="100000">
                                          <p:val>
                                            <p:strVal val="#ppt_x"/>
                                          </p:val>
                                        </p:tav>
                                      </p:tavLst>
                                    </p:anim>
                                    <p:anim calcmode="lin" valueType="num">
                                      <p:cBhvr additive="base">
                                        <p:cTn id="104" dur="500" fill="hold"/>
                                        <p:tgtEl>
                                          <p:spTgt spid="3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150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500" fill="hold"/>
                                        <p:tgtEl>
                                          <p:spTgt spid="21"/>
                                        </p:tgtEl>
                                        <p:attrNameLst>
                                          <p:attrName>ppt_x</p:attrName>
                                        </p:attrNameLst>
                                      </p:cBhvr>
                                      <p:tavLst>
                                        <p:tav tm="0">
                                          <p:val>
                                            <p:strVal val="#ppt_x"/>
                                          </p:val>
                                        </p:tav>
                                        <p:tav tm="100000">
                                          <p:val>
                                            <p:strVal val="#ppt_x"/>
                                          </p:val>
                                        </p:tav>
                                      </p:tavLst>
                                    </p:anim>
                                    <p:anim calcmode="lin" valueType="num">
                                      <p:cBhvr additive="base">
                                        <p:cTn id="10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animBg="1"/>
      <p:bldP spid="15" grpId="0" animBg="1"/>
      <p:bldP spid="16" grpId="0"/>
      <p:bldP spid="17" grpId="0" animBg="1"/>
      <p:bldP spid="18" grpId="0" animBg="1"/>
      <p:bldP spid="19" grpId="0" animBg="1"/>
      <p:bldP spid="20" grpId="0"/>
      <p:bldP spid="21" grpId="0" animBg="1"/>
      <p:bldP spid="22" grpId="0" animBg="1"/>
      <p:bldP spid="23" grpId="0" animBg="1"/>
      <p:bldP spid="24" grpId="0"/>
      <p:bldP spid="28" grpId="0" animBg="1"/>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0AF92"/>
                </a:solidFill>
                <a:latin typeface="微软雅黑" panose="020B0503020204020204" pitchFamily="34" charset="-122"/>
                <a:ea typeface="微软雅黑" panose="020B0503020204020204" pitchFamily="34" charset="-122"/>
              </a:rPr>
              <a:t>单击添加标题</a:t>
            </a:r>
            <a:endParaRPr lang="en-US" altLang="zh-CN" sz="1500" b="1" dirty="0">
              <a:solidFill>
                <a:srgbClr val="00AF92"/>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cstate="screen">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tretch>
            <a:fillRect/>
          </a:stretch>
        </p:blipFill>
        <p:spPr>
          <a:xfrm>
            <a:off x="968952" y="1141132"/>
            <a:ext cx="7206097" cy="3552752"/>
          </a:xfrm>
          <a:prstGeom prst="rect">
            <a:avLst/>
          </a:prstGeom>
        </p:spPr>
      </p:pic>
      <p:cxnSp>
        <p:nvCxnSpPr>
          <p:cNvPr id="15" name="直接连接符 14"/>
          <p:cNvCxnSpPr>
            <a:stCxn id="16" idx="6"/>
            <a:endCxn id="17" idx="2"/>
          </p:cNvCxnSpPr>
          <p:nvPr/>
        </p:nvCxnSpPr>
        <p:spPr>
          <a:xfrm>
            <a:off x="1390020" y="4205548"/>
            <a:ext cx="6363961"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099075"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7753981"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3008641"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4307505"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560636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6905232"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170977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3" name="组合 22"/>
          <p:cNvGrpSpPr/>
          <p:nvPr/>
        </p:nvGrpSpPr>
        <p:grpSpPr>
          <a:xfrm>
            <a:off x="1266904" y="2330438"/>
            <a:ext cx="1404003" cy="2037176"/>
            <a:chOff x="1689205" y="2859600"/>
            <a:chExt cx="1872004" cy="2716235"/>
          </a:xfrm>
        </p:grpSpPr>
        <p:sp>
          <p:nvSpPr>
            <p:cNvPr id="24" name="任意多边形 23"/>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25" name="任意多边形 24"/>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grpSp>
          <p:nvGrpSpPr>
            <p:cNvPr id="26" name="Group 909"/>
            <p:cNvGrpSpPr>
              <a:grpSpLocks noChangeAspect="1"/>
            </p:cNvGrpSpPr>
            <p:nvPr/>
          </p:nvGrpSpPr>
          <p:grpSpPr bwMode="auto">
            <a:xfrm>
              <a:off x="2649512" y="3114684"/>
              <a:ext cx="353667" cy="301618"/>
              <a:chOff x="6090" y="1175"/>
              <a:chExt cx="265" cy="226"/>
            </a:xfrm>
            <a:solidFill>
              <a:schemeClr val="bg1">
                <a:lumMod val="65000"/>
              </a:schemeClr>
            </a:solidFill>
            <a:effectLst>
              <a:reflection blurRad="6350" stA="50000" endA="300" endPos="40000" dir="5400000" sy="-100000" algn="bl" rotWithShape="0"/>
            </a:effectLst>
          </p:grpSpPr>
          <p:sp>
            <p:nvSpPr>
              <p:cNvPr id="3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27" name="同侧圆角矩形 26"/>
            <p:cNvSpPr/>
            <p:nvPr/>
          </p:nvSpPr>
          <p:spPr>
            <a:xfrm rot="5400000">
              <a:off x="1695037" y="3401743"/>
              <a:ext cx="601806" cy="446770"/>
            </a:xfrm>
            <a:prstGeom prst="round2SameRect">
              <a:avLst>
                <a:gd name="adj1" fmla="val 19083"/>
                <a:gd name="adj2" fmla="val 0"/>
              </a:avLst>
            </a:prstGeom>
            <a:solidFill>
              <a:srgbClr val="FFB850"/>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8" name="组合 27"/>
            <p:cNvGrpSpPr/>
            <p:nvPr/>
          </p:nvGrpSpPr>
          <p:grpSpPr>
            <a:xfrm>
              <a:off x="1689205" y="3349277"/>
              <a:ext cx="628650" cy="582478"/>
              <a:chOff x="4841421" y="2703657"/>
              <a:chExt cx="628650" cy="582478"/>
            </a:xfrm>
          </p:grpSpPr>
          <p:sp>
            <p:nvSpPr>
              <p:cNvPr id="32" name="文本框 31"/>
              <p:cNvSpPr txBox="1"/>
              <p:nvPr/>
            </p:nvSpPr>
            <p:spPr>
              <a:xfrm>
                <a:off x="4867150" y="2703657"/>
                <a:ext cx="554122" cy="49244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01</a:t>
                </a:r>
                <a:endParaRPr lang="zh-CN" altLang="en-US" sz="1800" dirty="0">
                  <a:solidFill>
                    <a:schemeClr val="bg1"/>
                  </a:solidFill>
                  <a:latin typeface="Impact" panose="020B0806030902050204" pitchFamily="34" charset="0"/>
                </a:endParaRPr>
              </a:p>
            </p:txBody>
          </p:sp>
          <p:sp>
            <p:nvSpPr>
              <p:cNvPr id="33" name="文本框 32"/>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29" name="组合 28"/>
            <p:cNvGrpSpPr/>
            <p:nvPr/>
          </p:nvGrpSpPr>
          <p:grpSpPr>
            <a:xfrm>
              <a:off x="2206148" y="3498951"/>
              <a:ext cx="1355061" cy="874549"/>
              <a:chOff x="223455" y="2735579"/>
              <a:chExt cx="1355061" cy="874549"/>
            </a:xfrm>
          </p:grpSpPr>
          <p:sp>
            <p:nvSpPr>
              <p:cNvPr id="30" name="文本框 29"/>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31" name="文本框 30"/>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8" name="组合 37"/>
          <p:cNvGrpSpPr/>
          <p:nvPr/>
        </p:nvGrpSpPr>
        <p:grpSpPr>
          <a:xfrm>
            <a:off x="2561855" y="1141717"/>
            <a:ext cx="1404003" cy="3218225"/>
            <a:chOff x="3415806" y="1274639"/>
            <a:chExt cx="1872004" cy="4290967"/>
          </a:xfrm>
        </p:grpSpPr>
        <p:sp>
          <p:nvSpPr>
            <p:cNvPr id="39" name="任意多边形 38"/>
            <p:cNvSpPr/>
            <p:nvPr/>
          </p:nvSpPr>
          <p:spPr>
            <a:xfrm>
              <a:off x="3509134"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任意多边形 39"/>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41" name="同侧圆角矩形 40"/>
            <p:cNvSpPr/>
            <p:nvPr/>
          </p:nvSpPr>
          <p:spPr>
            <a:xfrm rot="5400000">
              <a:off x="3421638" y="1812342"/>
              <a:ext cx="601806" cy="446770"/>
            </a:xfrm>
            <a:prstGeom prst="round2SameRect">
              <a:avLst>
                <a:gd name="adj1" fmla="val 19083"/>
                <a:gd name="adj2" fmla="val 0"/>
              </a:avLst>
            </a:prstGeom>
            <a:solidFill>
              <a:srgbClr val="01ACBE"/>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2" name="组合 41"/>
            <p:cNvGrpSpPr/>
            <p:nvPr/>
          </p:nvGrpSpPr>
          <p:grpSpPr>
            <a:xfrm>
              <a:off x="3415806" y="1759876"/>
              <a:ext cx="628650" cy="861774"/>
              <a:chOff x="4841421" y="2703657"/>
              <a:chExt cx="628650" cy="861774"/>
            </a:xfrm>
          </p:grpSpPr>
          <p:sp>
            <p:nvSpPr>
              <p:cNvPr id="54" name="文本框 53"/>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02</a:t>
                </a:r>
                <a:endParaRPr lang="zh-CN" altLang="en-US" sz="1800" dirty="0">
                  <a:solidFill>
                    <a:schemeClr val="bg1"/>
                  </a:solidFill>
                  <a:latin typeface="Impact" panose="020B0806030902050204" pitchFamily="34" charset="0"/>
                </a:endParaRPr>
              </a:p>
            </p:txBody>
          </p:sp>
          <p:sp>
            <p:nvSpPr>
              <p:cNvPr id="55" name="文本框 54"/>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43" name="组合 42"/>
            <p:cNvGrpSpPr/>
            <p:nvPr/>
          </p:nvGrpSpPr>
          <p:grpSpPr>
            <a:xfrm>
              <a:off x="3932749" y="1909550"/>
              <a:ext cx="1355061" cy="874549"/>
              <a:chOff x="223455" y="2735579"/>
              <a:chExt cx="1355061" cy="874549"/>
            </a:xfrm>
          </p:grpSpPr>
          <p:sp>
            <p:nvSpPr>
              <p:cNvPr id="52" name="文本框 51"/>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3" name="文本框 52"/>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44" name="Group 181"/>
            <p:cNvGrpSpPr>
              <a:grpSpLocks noChangeAspect="1"/>
            </p:cNvGrpSpPr>
            <p:nvPr/>
          </p:nvGrpSpPr>
          <p:grpSpPr bwMode="auto">
            <a:xfrm>
              <a:off x="4378828" y="1433240"/>
              <a:ext cx="368298" cy="365609"/>
              <a:chOff x="2160" y="2262"/>
              <a:chExt cx="411" cy="408"/>
            </a:xfrm>
            <a:solidFill>
              <a:srgbClr val="A6A6A6"/>
            </a:solidFill>
            <a:effectLst>
              <a:reflection blurRad="6350" stA="52000" endA="300" endPos="40000" dir="5400000" sy="-100000" algn="bl" rotWithShape="0"/>
            </a:effectLst>
          </p:grpSpPr>
          <p:sp>
            <p:nvSpPr>
              <p:cNvPr id="45"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6" name="组合 55"/>
          <p:cNvGrpSpPr/>
          <p:nvPr/>
        </p:nvGrpSpPr>
        <p:grpSpPr>
          <a:xfrm>
            <a:off x="3863848" y="2330438"/>
            <a:ext cx="1404003" cy="2037176"/>
            <a:chOff x="5151797" y="2859600"/>
            <a:chExt cx="1872004" cy="2716235"/>
          </a:xfrm>
        </p:grpSpPr>
        <p:sp>
          <p:nvSpPr>
            <p:cNvPr id="57" name="任意多边形 56"/>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任意多边形 57"/>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59" name="同侧圆角矩形 58"/>
            <p:cNvSpPr/>
            <p:nvPr/>
          </p:nvSpPr>
          <p:spPr>
            <a:xfrm rot="5400000">
              <a:off x="5157629" y="3401743"/>
              <a:ext cx="601806" cy="446770"/>
            </a:xfrm>
            <a:prstGeom prst="round2SameRect">
              <a:avLst>
                <a:gd name="adj1" fmla="val 19083"/>
                <a:gd name="adj2" fmla="val 0"/>
              </a:avLst>
            </a:prstGeom>
            <a:solidFill>
              <a:srgbClr val="E8707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0" name="组合 59"/>
            <p:cNvGrpSpPr/>
            <p:nvPr/>
          </p:nvGrpSpPr>
          <p:grpSpPr>
            <a:xfrm>
              <a:off x="5151797" y="3349277"/>
              <a:ext cx="628650" cy="861774"/>
              <a:chOff x="4841421" y="2703657"/>
              <a:chExt cx="628650" cy="861774"/>
            </a:xfrm>
          </p:grpSpPr>
          <p:sp>
            <p:nvSpPr>
              <p:cNvPr id="65" name="文本框 64"/>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03</a:t>
                </a:r>
                <a:endParaRPr lang="zh-CN" altLang="en-US" sz="1800" dirty="0">
                  <a:solidFill>
                    <a:schemeClr val="bg1"/>
                  </a:solidFill>
                  <a:latin typeface="Impact" panose="020B0806030902050204" pitchFamily="34" charset="0"/>
                </a:endParaRPr>
              </a:p>
            </p:txBody>
          </p:sp>
          <p:sp>
            <p:nvSpPr>
              <p:cNvPr id="66" name="文本框 65"/>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61" name="组合 60"/>
            <p:cNvGrpSpPr/>
            <p:nvPr/>
          </p:nvGrpSpPr>
          <p:grpSpPr>
            <a:xfrm>
              <a:off x="5668740" y="3498951"/>
              <a:ext cx="1355061" cy="874549"/>
              <a:chOff x="223455" y="2735579"/>
              <a:chExt cx="1355061" cy="874549"/>
            </a:xfrm>
          </p:grpSpPr>
          <p:sp>
            <p:nvSpPr>
              <p:cNvPr id="63" name="文本框 62"/>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64" name="文本框 63"/>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62" name="Freeform 19"/>
            <p:cNvSpPr>
              <a:spLocks/>
            </p:cNvSpPr>
            <p:nvPr/>
          </p:nvSpPr>
          <p:spPr bwMode="auto">
            <a:xfrm>
              <a:off x="6194755" y="3025635"/>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7" name="组合 66"/>
          <p:cNvGrpSpPr/>
          <p:nvPr/>
        </p:nvGrpSpPr>
        <p:grpSpPr>
          <a:xfrm>
            <a:off x="5152527" y="1141717"/>
            <a:ext cx="1404003" cy="3218225"/>
            <a:chOff x="6870036" y="1274639"/>
            <a:chExt cx="1872004" cy="4290967"/>
          </a:xfrm>
        </p:grpSpPr>
        <p:sp>
          <p:nvSpPr>
            <p:cNvPr id="68" name="任意多边形 67"/>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任意多边形 68"/>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70" name="同侧圆角矩形 69"/>
            <p:cNvSpPr/>
            <p:nvPr/>
          </p:nvSpPr>
          <p:spPr>
            <a:xfrm rot="5400000">
              <a:off x="6875868" y="1812342"/>
              <a:ext cx="601806" cy="446770"/>
            </a:xfrm>
            <a:prstGeom prst="round2SameRect">
              <a:avLst>
                <a:gd name="adj1" fmla="val 19083"/>
                <a:gd name="adj2" fmla="val 0"/>
              </a:avLst>
            </a:prstGeom>
            <a:solidFill>
              <a:srgbClr val="00AF92"/>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1" name="组合 70"/>
            <p:cNvGrpSpPr/>
            <p:nvPr/>
          </p:nvGrpSpPr>
          <p:grpSpPr>
            <a:xfrm>
              <a:off x="6870036" y="1759876"/>
              <a:ext cx="628650" cy="861774"/>
              <a:chOff x="4841421" y="2703657"/>
              <a:chExt cx="628650" cy="861774"/>
            </a:xfrm>
          </p:grpSpPr>
          <p:sp>
            <p:nvSpPr>
              <p:cNvPr id="78" name="文本框 77"/>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sp>
            <p:nvSpPr>
              <p:cNvPr id="79" name="文本框 78"/>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72" name="组合 71"/>
            <p:cNvGrpSpPr/>
            <p:nvPr/>
          </p:nvGrpSpPr>
          <p:grpSpPr>
            <a:xfrm>
              <a:off x="7386979" y="1909550"/>
              <a:ext cx="1355061" cy="874549"/>
              <a:chOff x="223455" y="2735579"/>
              <a:chExt cx="1355061" cy="874549"/>
            </a:xfrm>
          </p:grpSpPr>
          <p:sp>
            <p:nvSpPr>
              <p:cNvPr id="76" name="文本框 75"/>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77" name="文本框 76"/>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3" name="Group 22"/>
            <p:cNvGrpSpPr>
              <a:grpSpLocks noChangeAspect="1"/>
            </p:cNvGrpSpPr>
            <p:nvPr/>
          </p:nvGrpSpPr>
          <p:grpSpPr bwMode="auto">
            <a:xfrm>
              <a:off x="7864896" y="1492946"/>
              <a:ext cx="330299" cy="330299"/>
              <a:chOff x="3617" y="1935"/>
              <a:chExt cx="446" cy="446"/>
            </a:xfrm>
            <a:solidFill>
              <a:srgbClr val="A6A6A6"/>
            </a:solidFill>
            <a:effectLst>
              <a:reflection blurRad="6350" stA="52000" endA="300" endPos="40000" dir="5400000" sy="-100000" algn="bl" rotWithShape="0"/>
            </a:effectLst>
          </p:grpSpPr>
          <p:sp>
            <p:nvSpPr>
              <p:cNvPr id="7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0" name="组合 79"/>
          <p:cNvGrpSpPr/>
          <p:nvPr/>
        </p:nvGrpSpPr>
        <p:grpSpPr>
          <a:xfrm>
            <a:off x="6462176" y="2330438"/>
            <a:ext cx="1404003" cy="2037176"/>
            <a:chOff x="8616234" y="2859600"/>
            <a:chExt cx="1872004" cy="2716235"/>
          </a:xfrm>
        </p:grpSpPr>
        <p:sp>
          <p:nvSpPr>
            <p:cNvPr id="81" name="任意多边形 80"/>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任意多边形 81"/>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83" name="同侧圆角矩形 82"/>
            <p:cNvSpPr/>
            <p:nvPr/>
          </p:nvSpPr>
          <p:spPr>
            <a:xfrm rot="5400000">
              <a:off x="8622066" y="3401743"/>
              <a:ext cx="601806" cy="446770"/>
            </a:xfrm>
            <a:prstGeom prst="round2SameRect">
              <a:avLst>
                <a:gd name="adj1" fmla="val 19083"/>
                <a:gd name="adj2" fmla="val 0"/>
              </a:avLst>
            </a:prstGeom>
            <a:solidFill>
              <a:srgbClr val="663A77"/>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4" name="组合 83"/>
            <p:cNvGrpSpPr/>
            <p:nvPr/>
          </p:nvGrpSpPr>
          <p:grpSpPr>
            <a:xfrm>
              <a:off x="8616234" y="3349277"/>
              <a:ext cx="628650" cy="861774"/>
              <a:chOff x="4841421" y="2703657"/>
              <a:chExt cx="628650" cy="861774"/>
            </a:xfrm>
          </p:grpSpPr>
          <p:sp>
            <p:nvSpPr>
              <p:cNvPr id="89" name="文本框 88"/>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05</a:t>
                </a:r>
                <a:endParaRPr lang="zh-CN" altLang="en-US" sz="1800" dirty="0">
                  <a:solidFill>
                    <a:schemeClr val="bg1"/>
                  </a:solidFill>
                  <a:latin typeface="Impact" panose="020B0806030902050204" pitchFamily="34" charset="0"/>
                </a:endParaRPr>
              </a:p>
            </p:txBody>
          </p:sp>
          <p:sp>
            <p:nvSpPr>
              <p:cNvPr id="90" name="文本框 89"/>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85" name="组合 84"/>
            <p:cNvGrpSpPr/>
            <p:nvPr/>
          </p:nvGrpSpPr>
          <p:grpSpPr>
            <a:xfrm>
              <a:off x="9133177" y="3498951"/>
              <a:ext cx="1355061" cy="874549"/>
              <a:chOff x="223455" y="2735579"/>
              <a:chExt cx="1355061" cy="874549"/>
            </a:xfrm>
          </p:grpSpPr>
          <p:sp>
            <p:nvSpPr>
              <p:cNvPr id="87" name="文本框 86"/>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8" name="文本框 87"/>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6" name="Freeform 28"/>
            <p:cNvSpPr>
              <a:spLocks noEditPoints="1"/>
            </p:cNvSpPr>
            <p:nvPr/>
          </p:nvSpPr>
          <p:spPr bwMode="auto">
            <a:xfrm>
              <a:off x="9561926" y="3074484"/>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0732601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30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250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5000"/>
                            </p:stCondLst>
                            <p:childTnLst>
                              <p:par>
                                <p:cTn id="63" presetID="17" presetClass="entr" presetSubtype="4"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ppt_x</p:attrName>
                                        </p:attrNameLst>
                                      </p:cBhvr>
                                      <p:tavLst>
                                        <p:tav tm="0">
                                          <p:val>
                                            <p:strVal val="#ppt_x"/>
                                          </p:val>
                                        </p:tav>
                                        <p:tav tm="100000">
                                          <p:val>
                                            <p:strVal val="#ppt_x"/>
                                          </p:val>
                                        </p:tav>
                                      </p:tavLst>
                                    </p:anim>
                                    <p:anim calcmode="lin" valueType="num">
                                      <p:cBhvr>
                                        <p:cTn id="66" dur="500" fill="hold"/>
                                        <p:tgtEl>
                                          <p:spTgt spid="23"/>
                                        </p:tgtEl>
                                        <p:attrNameLst>
                                          <p:attrName>ppt_y</p:attrName>
                                        </p:attrNameLst>
                                      </p:cBhvr>
                                      <p:tavLst>
                                        <p:tav tm="0">
                                          <p:val>
                                            <p:strVal val="#ppt_y+#ppt_h/2"/>
                                          </p:val>
                                        </p:tav>
                                        <p:tav tm="100000">
                                          <p:val>
                                            <p:strVal val="#ppt_y"/>
                                          </p:val>
                                        </p:tav>
                                      </p:tavLst>
                                    </p:anim>
                                    <p:anim calcmode="lin" valueType="num">
                                      <p:cBhvr>
                                        <p:cTn id="67" dur="500" fill="hold"/>
                                        <p:tgtEl>
                                          <p:spTgt spid="23"/>
                                        </p:tgtEl>
                                        <p:attrNameLst>
                                          <p:attrName>ppt_w</p:attrName>
                                        </p:attrNameLst>
                                      </p:cBhvr>
                                      <p:tavLst>
                                        <p:tav tm="0">
                                          <p:val>
                                            <p:strVal val="#ppt_w"/>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childTnLst>
                                </p:cTn>
                              </p:par>
                            </p:childTnLst>
                          </p:cTn>
                        </p:par>
                        <p:par>
                          <p:cTn id="69" fill="hold">
                            <p:stCondLst>
                              <p:cond delay="5500"/>
                            </p:stCondLst>
                            <p:childTnLst>
                              <p:par>
                                <p:cTn id="70" presetID="17" presetClass="entr" presetSubtype="4" fill="hold"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ppt_x</p:attrName>
                                        </p:attrNameLst>
                                      </p:cBhvr>
                                      <p:tavLst>
                                        <p:tav tm="0">
                                          <p:val>
                                            <p:strVal val="#ppt_x"/>
                                          </p:val>
                                        </p:tav>
                                        <p:tav tm="100000">
                                          <p:val>
                                            <p:strVal val="#ppt_x"/>
                                          </p:val>
                                        </p:tav>
                                      </p:tavLst>
                                    </p:anim>
                                    <p:anim calcmode="lin" valueType="num">
                                      <p:cBhvr>
                                        <p:cTn id="73" dur="500" fill="hold"/>
                                        <p:tgtEl>
                                          <p:spTgt spid="38"/>
                                        </p:tgtEl>
                                        <p:attrNameLst>
                                          <p:attrName>ppt_y</p:attrName>
                                        </p:attrNameLst>
                                      </p:cBhvr>
                                      <p:tavLst>
                                        <p:tav tm="0">
                                          <p:val>
                                            <p:strVal val="#ppt_y+#ppt_h/2"/>
                                          </p:val>
                                        </p:tav>
                                        <p:tav tm="100000">
                                          <p:val>
                                            <p:strVal val="#ppt_y"/>
                                          </p:val>
                                        </p:tav>
                                      </p:tavLst>
                                    </p:anim>
                                    <p:anim calcmode="lin" valueType="num">
                                      <p:cBhvr>
                                        <p:cTn id="74" dur="500" fill="hold"/>
                                        <p:tgtEl>
                                          <p:spTgt spid="38"/>
                                        </p:tgtEl>
                                        <p:attrNameLst>
                                          <p:attrName>ppt_w</p:attrName>
                                        </p:attrNameLst>
                                      </p:cBhvr>
                                      <p:tavLst>
                                        <p:tav tm="0">
                                          <p:val>
                                            <p:strVal val="#ppt_w"/>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childTnLst>
                                </p:cTn>
                              </p:par>
                            </p:childTnLst>
                          </p:cTn>
                        </p:par>
                        <p:par>
                          <p:cTn id="76" fill="hold">
                            <p:stCondLst>
                              <p:cond delay="6000"/>
                            </p:stCondLst>
                            <p:childTnLst>
                              <p:par>
                                <p:cTn id="77" presetID="17" presetClass="entr" presetSubtype="4" fill="hold" nodeType="after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ppt_x</p:attrName>
                                        </p:attrNameLst>
                                      </p:cBhvr>
                                      <p:tavLst>
                                        <p:tav tm="0">
                                          <p:val>
                                            <p:strVal val="#ppt_x"/>
                                          </p:val>
                                        </p:tav>
                                        <p:tav tm="100000">
                                          <p:val>
                                            <p:strVal val="#ppt_x"/>
                                          </p:val>
                                        </p:tav>
                                      </p:tavLst>
                                    </p:anim>
                                    <p:anim calcmode="lin" valueType="num">
                                      <p:cBhvr>
                                        <p:cTn id="80" dur="500" fill="hold"/>
                                        <p:tgtEl>
                                          <p:spTgt spid="56"/>
                                        </p:tgtEl>
                                        <p:attrNameLst>
                                          <p:attrName>ppt_y</p:attrName>
                                        </p:attrNameLst>
                                      </p:cBhvr>
                                      <p:tavLst>
                                        <p:tav tm="0">
                                          <p:val>
                                            <p:strVal val="#ppt_y+#ppt_h/2"/>
                                          </p:val>
                                        </p:tav>
                                        <p:tav tm="100000">
                                          <p:val>
                                            <p:strVal val="#ppt_y"/>
                                          </p:val>
                                        </p:tav>
                                      </p:tavLst>
                                    </p:anim>
                                    <p:anim calcmode="lin" valueType="num">
                                      <p:cBhvr>
                                        <p:cTn id="81" dur="500" fill="hold"/>
                                        <p:tgtEl>
                                          <p:spTgt spid="56"/>
                                        </p:tgtEl>
                                        <p:attrNameLst>
                                          <p:attrName>ppt_w</p:attrName>
                                        </p:attrNameLst>
                                      </p:cBhvr>
                                      <p:tavLst>
                                        <p:tav tm="0">
                                          <p:val>
                                            <p:strVal val="#ppt_w"/>
                                          </p:val>
                                        </p:tav>
                                        <p:tav tm="100000">
                                          <p:val>
                                            <p:strVal val="#ppt_w"/>
                                          </p:val>
                                        </p:tav>
                                      </p:tavLst>
                                    </p:anim>
                                    <p:anim calcmode="lin" valueType="num">
                                      <p:cBhvr>
                                        <p:cTn id="82" dur="500" fill="hold"/>
                                        <p:tgtEl>
                                          <p:spTgt spid="56"/>
                                        </p:tgtEl>
                                        <p:attrNameLst>
                                          <p:attrName>ppt_h</p:attrName>
                                        </p:attrNameLst>
                                      </p:cBhvr>
                                      <p:tavLst>
                                        <p:tav tm="0">
                                          <p:val>
                                            <p:fltVal val="0"/>
                                          </p:val>
                                        </p:tav>
                                        <p:tav tm="100000">
                                          <p:val>
                                            <p:strVal val="#ppt_h"/>
                                          </p:val>
                                        </p:tav>
                                      </p:tavLst>
                                    </p:anim>
                                  </p:childTnLst>
                                </p:cTn>
                              </p:par>
                            </p:childTnLst>
                          </p:cTn>
                        </p:par>
                        <p:par>
                          <p:cTn id="83" fill="hold">
                            <p:stCondLst>
                              <p:cond delay="6500"/>
                            </p:stCondLst>
                            <p:childTnLst>
                              <p:par>
                                <p:cTn id="84" presetID="17" presetClass="entr" presetSubtype="4"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ppt_x</p:attrName>
                                        </p:attrNameLst>
                                      </p:cBhvr>
                                      <p:tavLst>
                                        <p:tav tm="0">
                                          <p:val>
                                            <p:strVal val="#ppt_x"/>
                                          </p:val>
                                        </p:tav>
                                        <p:tav tm="100000">
                                          <p:val>
                                            <p:strVal val="#ppt_x"/>
                                          </p:val>
                                        </p:tav>
                                      </p:tavLst>
                                    </p:anim>
                                    <p:anim calcmode="lin" valueType="num">
                                      <p:cBhvr>
                                        <p:cTn id="87" dur="500" fill="hold"/>
                                        <p:tgtEl>
                                          <p:spTgt spid="67"/>
                                        </p:tgtEl>
                                        <p:attrNameLst>
                                          <p:attrName>ppt_y</p:attrName>
                                        </p:attrNameLst>
                                      </p:cBhvr>
                                      <p:tavLst>
                                        <p:tav tm="0">
                                          <p:val>
                                            <p:strVal val="#ppt_y+#ppt_h/2"/>
                                          </p:val>
                                        </p:tav>
                                        <p:tav tm="100000">
                                          <p:val>
                                            <p:strVal val="#ppt_y"/>
                                          </p:val>
                                        </p:tav>
                                      </p:tavLst>
                                    </p:anim>
                                    <p:anim calcmode="lin" valueType="num">
                                      <p:cBhvr>
                                        <p:cTn id="88" dur="500" fill="hold"/>
                                        <p:tgtEl>
                                          <p:spTgt spid="67"/>
                                        </p:tgtEl>
                                        <p:attrNameLst>
                                          <p:attrName>ppt_w</p:attrName>
                                        </p:attrNameLst>
                                      </p:cBhvr>
                                      <p:tavLst>
                                        <p:tav tm="0">
                                          <p:val>
                                            <p:strVal val="#ppt_w"/>
                                          </p:val>
                                        </p:tav>
                                        <p:tav tm="100000">
                                          <p:val>
                                            <p:strVal val="#ppt_w"/>
                                          </p:val>
                                        </p:tav>
                                      </p:tavLst>
                                    </p:anim>
                                    <p:anim calcmode="lin" valueType="num">
                                      <p:cBhvr>
                                        <p:cTn id="89" dur="500" fill="hold"/>
                                        <p:tgtEl>
                                          <p:spTgt spid="67"/>
                                        </p:tgtEl>
                                        <p:attrNameLst>
                                          <p:attrName>ppt_h</p:attrName>
                                        </p:attrNameLst>
                                      </p:cBhvr>
                                      <p:tavLst>
                                        <p:tav tm="0">
                                          <p:val>
                                            <p:fltVal val="0"/>
                                          </p:val>
                                        </p:tav>
                                        <p:tav tm="100000">
                                          <p:val>
                                            <p:strVal val="#ppt_h"/>
                                          </p:val>
                                        </p:tav>
                                      </p:tavLst>
                                    </p:anim>
                                  </p:childTnLst>
                                </p:cTn>
                              </p:par>
                            </p:childTnLst>
                          </p:cTn>
                        </p:par>
                        <p:par>
                          <p:cTn id="90" fill="hold">
                            <p:stCondLst>
                              <p:cond delay="7000"/>
                            </p:stCondLst>
                            <p:childTnLst>
                              <p:par>
                                <p:cTn id="91" presetID="17" presetClass="entr" presetSubtype="4" fill="hold" nodeType="afterEffect">
                                  <p:stCondLst>
                                    <p:cond delay="0"/>
                                  </p:stCondLst>
                                  <p:childTnLst>
                                    <p:set>
                                      <p:cBhvr>
                                        <p:cTn id="92" dur="1" fill="hold">
                                          <p:stCondLst>
                                            <p:cond delay="0"/>
                                          </p:stCondLst>
                                        </p:cTn>
                                        <p:tgtEl>
                                          <p:spTgt spid="80"/>
                                        </p:tgtEl>
                                        <p:attrNameLst>
                                          <p:attrName>style.visibility</p:attrName>
                                        </p:attrNameLst>
                                      </p:cBhvr>
                                      <p:to>
                                        <p:strVal val="visible"/>
                                      </p:to>
                                    </p:set>
                                    <p:anim calcmode="lin" valueType="num">
                                      <p:cBhvr>
                                        <p:cTn id="93" dur="500" fill="hold"/>
                                        <p:tgtEl>
                                          <p:spTgt spid="80"/>
                                        </p:tgtEl>
                                        <p:attrNameLst>
                                          <p:attrName>ppt_x</p:attrName>
                                        </p:attrNameLst>
                                      </p:cBhvr>
                                      <p:tavLst>
                                        <p:tav tm="0">
                                          <p:val>
                                            <p:strVal val="#ppt_x"/>
                                          </p:val>
                                        </p:tav>
                                        <p:tav tm="100000">
                                          <p:val>
                                            <p:strVal val="#ppt_x"/>
                                          </p:val>
                                        </p:tav>
                                      </p:tavLst>
                                    </p:anim>
                                    <p:anim calcmode="lin" valueType="num">
                                      <p:cBhvr>
                                        <p:cTn id="94" dur="500" fill="hold"/>
                                        <p:tgtEl>
                                          <p:spTgt spid="80"/>
                                        </p:tgtEl>
                                        <p:attrNameLst>
                                          <p:attrName>ppt_y</p:attrName>
                                        </p:attrNameLst>
                                      </p:cBhvr>
                                      <p:tavLst>
                                        <p:tav tm="0">
                                          <p:val>
                                            <p:strVal val="#ppt_y+#ppt_h/2"/>
                                          </p:val>
                                        </p:tav>
                                        <p:tav tm="100000">
                                          <p:val>
                                            <p:strVal val="#ppt_y"/>
                                          </p:val>
                                        </p:tav>
                                      </p:tavLst>
                                    </p:anim>
                                    <p:anim calcmode="lin" valueType="num">
                                      <p:cBhvr>
                                        <p:cTn id="95" dur="500" fill="hold"/>
                                        <p:tgtEl>
                                          <p:spTgt spid="80"/>
                                        </p:tgtEl>
                                        <p:attrNameLst>
                                          <p:attrName>ppt_w</p:attrName>
                                        </p:attrNameLst>
                                      </p:cBhvr>
                                      <p:tavLst>
                                        <p:tav tm="0">
                                          <p:val>
                                            <p:strVal val="#ppt_w"/>
                                          </p:val>
                                        </p:tav>
                                        <p:tav tm="100000">
                                          <p:val>
                                            <p:strVal val="#ppt_w"/>
                                          </p:val>
                                        </p:tav>
                                      </p:tavLst>
                                    </p:anim>
                                    <p:anim calcmode="lin" valueType="num">
                                      <p:cBhvr>
                                        <p:cTn id="96" dur="500" fill="hold"/>
                                        <p:tgtEl>
                                          <p:spTgt spid="8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6" grpId="0" animBg="1"/>
      <p:bldP spid="17" grpId="0" animBg="1"/>
      <p:bldP spid="18" grpId="0" animBg="1"/>
      <p:bldP spid="19" grpId="0" animBg="1"/>
      <p:bldP spid="20" grpId="0" animBg="1"/>
      <p:bldP spid="21" grpId="0" animBg="1"/>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0AF92">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0AF92">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0AF92"/>
                </a:solidFill>
                <a:latin typeface="微软雅黑" panose="020B0503020204020204" pitchFamily="34" charset="-122"/>
                <a:ea typeface="微软雅黑" panose="020B0503020204020204" pitchFamily="34" charset="-122"/>
              </a:rPr>
              <a:t>单击添加标题</a:t>
            </a:r>
            <a:endParaRPr lang="en-US" altLang="zh-CN" sz="1500" b="1" dirty="0">
              <a:solidFill>
                <a:srgbClr val="00AF92"/>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57207" y="3579022"/>
            <a:ext cx="1317500" cy="846009"/>
            <a:chOff x="915563" y="4467229"/>
            <a:chExt cx="1850713" cy="1128012"/>
          </a:xfrm>
        </p:grpSpPr>
        <p:grpSp>
          <p:nvGrpSpPr>
            <p:cNvPr id="15" name="组合 14"/>
            <p:cNvGrpSpPr/>
            <p:nvPr/>
          </p:nvGrpSpPr>
          <p:grpSpPr>
            <a:xfrm>
              <a:off x="915563" y="4471078"/>
              <a:ext cx="1482449" cy="770171"/>
              <a:chOff x="1612612" y="4305978"/>
              <a:chExt cx="1441557" cy="770171"/>
            </a:xfrm>
          </p:grpSpPr>
          <p:grpSp>
            <p:nvGrpSpPr>
              <p:cNvPr id="25" name="组合 24"/>
              <p:cNvGrpSpPr/>
              <p:nvPr/>
            </p:nvGrpSpPr>
            <p:grpSpPr>
              <a:xfrm>
                <a:off x="1612612" y="4305978"/>
                <a:ext cx="1441557" cy="770171"/>
                <a:chOff x="1612612" y="4305978"/>
                <a:chExt cx="1441557" cy="770171"/>
              </a:xfrm>
            </p:grpSpPr>
            <p:sp>
              <p:nvSpPr>
                <p:cNvPr id="27" name="任意多边形 26"/>
                <p:cNvSpPr/>
                <p:nvPr/>
              </p:nvSpPr>
              <p:spPr>
                <a:xfrm>
                  <a:off x="1612612" y="4305978"/>
                  <a:ext cx="1340135" cy="770171"/>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135" h="770171">
                      <a:moveTo>
                        <a:pt x="0" y="372499"/>
                      </a:moveTo>
                      <a:lnTo>
                        <a:pt x="587660" y="0"/>
                      </a:lnTo>
                      <a:lnTo>
                        <a:pt x="1340135" y="0"/>
                      </a:lnTo>
                      <a:lnTo>
                        <a:pt x="1340135" y="770171"/>
                      </a:lnTo>
                      <a:lnTo>
                        <a:pt x="587660" y="770171"/>
                      </a:lnTo>
                      <a:lnTo>
                        <a:pt x="0" y="37249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任意多边形 28"/>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6" name="矩形 25"/>
              <p:cNvSpPr/>
              <p:nvPr/>
            </p:nvSpPr>
            <p:spPr>
              <a:xfrm>
                <a:off x="2762250" y="4305978"/>
                <a:ext cx="237154" cy="770171"/>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6" name="平行四边形 15"/>
            <p:cNvSpPr/>
            <p:nvPr/>
          </p:nvSpPr>
          <p:spPr>
            <a:xfrm rot="5400000">
              <a:off x="1955399" y="4784364"/>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7" name="Group 181"/>
            <p:cNvGrpSpPr>
              <a:grpSpLocks noChangeAspect="1"/>
            </p:cNvGrpSpPr>
            <p:nvPr/>
          </p:nvGrpSpPr>
          <p:grpSpPr bwMode="auto">
            <a:xfrm>
              <a:off x="1566081" y="4634347"/>
              <a:ext cx="458282" cy="442387"/>
              <a:chOff x="2160" y="2262"/>
              <a:chExt cx="411" cy="408"/>
            </a:xfrm>
            <a:solidFill>
              <a:schemeClr val="bg1"/>
            </a:solidFill>
            <a:effectLst>
              <a:outerShdw blurRad="50800" dist="25400" dir="2700000" algn="tl" rotWithShape="0">
                <a:prstClr val="black">
                  <a:alpha val="30000"/>
                </a:prstClr>
              </a:outerShdw>
            </a:effectLst>
          </p:grpSpPr>
          <p:sp>
            <p:nvSpPr>
              <p:cNvPr id="18"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0" name="组合 29"/>
          <p:cNvGrpSpPr/>
          <p:nvPr/>
        </p:nvGrpSpPr>
        <p:grpSpPr>
          <a:xfrm>
            <a:off x="1467785" y="2999517"/>
            <a:ext cx="1158902" cy="579414"/>
            <a:chOff x="1874322" y="3694556"/>
            <a:chExt cx="1627928" cy="772552"/>
          </a:xfrm>
        </p:grpSpPr>
        <p:grpSp>
          <p:nvGrpSpPr>
            <p:cNvPr id="31" name="组合 30"/>
            <p:cNvGrpSpPr/>
            <p:nvPr/>
          </p:nvGrpSpPr>
          <p:grpSpPr>
            <a:xfrm>
              <a:off x="1874322" y="3694556"/>
              <a:ext cx="1627928" cy="772552"/>
              <a:chOff x="1612612" y="4305979"/>
              <a:chExt cx="1583023" cy="772552"/>
            </a:xfrm>
          </p:grpSpPr>
          <p:grpSp>
            <p:nvGrpSpPr>
              <p:cNvPr id="33" name="组合 32"/>
              <p:cNvGrpSpPr/>
              <p:nvPr/>
            </p:nvGrpSpPr>
            <p:grpSpPr>
              <a:xfrm>
                <a:off x="1612612" y="4305979"/>
                <a:ext cx="1583023" cy="772552"/>
                <a:chOff x="1612612" y="4305979"/>
                <a:chExt cx="1583023" cy="772552"/>
              </a:xfrm>
            </p:grpSpPr>
            <p:sp>
              <p:nvSpPr>
                <p:cNvPr id="35" name="任意多边形 34"/>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任意多边形 35"/>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任意多边形 36"/>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4" name="矩形 33"/>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2" name="Freeform 19"/>
            <p:cNvSpPr>
              <a:spLocks/>
            </p:cNvSpPr>
            <p:nvPr/>
          </p:nvSpPr>
          <p:spPr bwMode="auto">
            <a:xfrm>
              <a:off x="2581341" y="3854744"/>
              <a:ext cx="237200" cy="45145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 name="组合 37"/>
          <p:cNvGrpSpPr/>
          <p:nvPr/>
        </p:nvGrpSpPr>
        <p:grpSpPr>
          <a:xfrm>
            <a:off x="3027707" y="1855571"/>
            <a:ext cx="1158902" cy="579414"/>
            <a:chOff x="3954218" y="2169295"/>
            <a:chExt cx="1627928" cy="772552"/>
          </a:xfrm>
        </p:grpSpPr>
        <p:grpSp>
          <p:nvGrpSpPr>
            <p:cNvPr id="39" name="组合 38"/>
            <p:cNvGrpSpPr/>
            <p:nvPr/>
          </p:nvGrpSpPr>
          <p:grpSpPr>
            <a:xfrm>
              <a:off x="3954218" y="2169295"/>
              <a:ext cx="1627928" cy="772552"/>
              <a:chOff x="1612612" y="4305979"/>
              <a:chExt cx="1583023" cy="772552"/>
            </a:xfrm>
          </p:grpSpPr>
          <p:grpSp>
            <p:nvGrpSpPr>
              <p:cNvPr id="43" name="组合 42"/>
              <p:cNvGrpSpPr/>
              <p:nvPr/>
            </p:nvGrpSpPr>
            <p:grpSpPr>
              <a:xfrm>
                <a:off x="1612612" y="4305979"/>
                <a:ext cx="1583023" cy="772552"/>
                <a:chOff x="1612612" y="4305979"/>
                <a:chExt cx="1583023" cy="772552"/>
              </a:xfrm>
            </p:grpSpPr>
            <p:sp>
              <p:nvSpPr>
                <p:cNvPr id="45" name="任意多边形 44"/>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任意多边形 45"/>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任意多边形 46"/>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矩形 43"/>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0" name="Group 22"/>
            <p:cNvGrpSpPr>
              <a:grpSpLocks noChangeAspect="1"/>
            </p:cNvGrpSpPr>
            <p:nvPr/>
          </p:nvGrpSpPr>
          <p:grpSpPr bwMode="auto">
            <a:xfrm>
              <a:off x="4574840" y="2371154"/>
              <a:ext cx="373636" cy="363329"/>
              <a:chOff x="3617" y="1935"/>
              <a:chExt cx="446" cy="446"/>
            </a:xfrm>
            <a:solidFill>
              <a:schemeClr val="bg1"/>
            </a:solidFill>
            <a:effectLst>
              <a:outerShdw blurRad="50800" dist="25400" dir="2700000" algn="tl" rotWithShape="0">
                <a:prstClr val="black">
                  <a:alpha val="30000"/>
                </a:prstClr>
              </a:outerShdw>
            </a:effectLst>
          </p:grpSpPr>
          <p:sp>
            <p:nvSpPr>
              <p:cNvPr id="41"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8" name="组合 47"/>
          <p:cNvGrpSpPr/>
          <p:nvPr/>
        </p:nvGrpSpPr>
        <p:grpSpPr>
          <a:xfrm>
            <a:off x="2246273" y="2427877"/>
            <a:ext cx="1158902" cy="579414"/>
            <a:chOff x="2912306" y="2932369"/>
            <a:chExt cx="1627928" cy="772552"/>
          </a:xfrm>
        </p:grpSpPr>
        <p:grpSp>
          <p:nvGrpSpPr>
            <p:cNvPr id="49" name="组合 48"/>
            <p:cNvGrpSpPr/>
            <p:nvPr/>
          </p:nvGrpSpPr>
          <p:grpSpPr>
            <a:xfrm>
              <a:off x="2912306" y="2932369"/>
              <a:ext cx="1627928" cy="772552"/>
              <a:chOff x="1612612" y="4305979"/>
              <a:chExt cx="1583023" cy="772552"/>
            </a:xfrm>
          </p:grpSpPr>
          <p:grpSp>
            <p:nvGrpSpPr>
              <p:cNvPr id="51" name="组合 50"/>
              <p:cNvGrpSpPr/>
              <p:nvPr/>
            </p:nvGrpSpPr>
            <p:grpSpPr>
              <a:xfrm>
                <a:off x="1612612" y="4305979"/>
                <a:ext cx="1583023" cy="772552"/>
                <a:chOff x="1612612" y="4305979"/>
                <a:chExt cx="1583023" cy="772552"/>
              </a:xfrm>
            </p:grpSpPr>
            <p:sp>
              <p:nvSpPr>
                <p:cNvPr id="53" name="任意多边形 52"/>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任意多边形 53"/>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任意多边形 54"/>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2" name="矩形 51"/>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0" name="Freeform 28"/>
            <p:cNvSpPr>
              <a:spLocks noEditPoints="1"/>
            </p:cNvSpPr>
            <p:nvPr/>
          </p:nvSpPr>
          <p:spPr bwMode="auto">
            <a:xfrm>
              <a:off x="3528631" y="3119717"/>
              <a:ext cx="485550" cy="38245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6" name="组合 55"/>
          <p:cNvGrpSpPr/>
          <p:nvPr/>
        </p:nvGrpSpPr>
        <p:grpSpPr>
          <a:xfrm>
            <a:off x="3805339" y="1289705"/>
            <a:ext cx="1158902" cy="579414"/>
            <a:chOff x="4991060" y="1414806"/>
            <a:chExt cx="1627928" cy="772552"/>
          </a:xfrm>
        </p:grpSpPr>
        <p:grpSp>
          <p:nvGrpSpPr>
            <p:cNvPr id="57" name="组合 56"/>
            <p:cNvGrpSpPr/>
            <p:nvPr/>
          </p:nvGrpSpPr>
          <p:grpSpPr>
            <a:xfrm>
              <a:off x="4991060" y="1414806"/>
              <a:ext cx="1627928" cy="772552"/>
              <a:chOff x="1612612" y="4305979"/>
              <a:chExt cx="1583023" cy="772552"/>
            </a:xfrm>
          </p:grpSpPr>
          <p:grpSp>
            <p:nvGrpSpPr>
              <p:cNvPr id="65" name="组合 64"/>
              <p:cNvGrpSpPr/>
              <p:nvPr/>
            </p:nvGrpSpPr>
            <p:grpSpPr>
              <a:xfrm>
                <a:off x="1612612" y="4305979"/>
                <a:ext cx="1583023" cy="772552"/>
                <a:chOff x="1612612" y="4305979"/>
                <a:chExt cx="1583023" cy="772552"/>
              </a:xfrm>
            </p:grpSpPr>
            <p:sp>
              <p:nvSpPr>
                <p:cNvPr id="67" name="任意多边形 66"/>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8" name="任意多边形 67"/>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任意多边形 68"/>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6" name="矩形 65"/>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8" name="Group 198"/>
            <p:cNvGrpSpPr>
              <a:grpSpLocks noChangeAspect="1"/>
            </p:cNvGrpSpPr>
            <p:nvPr/>
          </p:nvGrpSpPr>
          <p:grpSpPr bwMode="auto">
            <a:xfrm>
              <a:off x="5621384" y="1618731"/>
              <a:ext cx="439327" cy="328539"/>
              <a:chOff x="2216" y="2944"/>
              <a:chExt cx="394" cy="303"/>
            </a:xfrm>
            <a:solidFill>
              <a:schemeClr val="bg1"/>
            </a:solidFill>
            <a:effectLst>
              <a:outerShdw blurRad="50800" dist="25400" dir="2700000" algn="tl" rotWithShape="0">
                <a:prstClr val="black">
                  <a:alpha val="30000"/>
                </a:prstClr>
              </a:outerShdw>
            </a:effectLst>
          </p:grpSpPr>
          <p:sp>
            <p:nvSpPr>
              <p:cNvPr id="59"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0" name="组合 69"/>
          <p:cNvGrpSpPr/>
          <p:nvPr/>
        </p:nvGrpSpPr>
        <p:grpSpPr>
          <a:xfrm>
            <a:off x="1995666" y="3849437"/>
            <a:ext cx="928017" cy="545766"/>
            <a:chOff x="1317673" y="3472323"/>
            <a:chExt cx="1000117" cy="727687"/>
          </a:xfrm>
        </p:grpSpPr>
        <p:sp>
          <p:nvSpPr>
            <p:cNvPr id="71" name="文本框 10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01</a:t>
              </a:r>
              <a:endParaRPr lang="zh-CN" altLang="en-US" sz="2700" dirty="0">
                <a:solidFill>
                  <a:srgbClr val="FFB850"/>
                </a:solidFill>
                <a:latin typeface="Impact" panose="020B0806030902050204" pitchFamily="34" charset="0"/>
              </a:endParaRPr>
            </a:p>
          </p:txBody>
        </p:sp>
        <p:sp>
          <p:nvSpPr>
            <p:cNvPr id="72" name="文本框 10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FFB850"/>
                  </a:solidFill>
                  <a:latin typeface="LiHei Pro" panose="020B0500000000000000" pitchFamily="34" charset="-122"/>
                  <a:ea typeface="LiHei Pro" panose="020B0500000000000000" pitchFamily="34" charset="-122"/>
                </a:rPr>
                <a:t>OPTION</a:t>
              </a:r>
              <a:endParaRPr lang="zh-CN" altLang="en-US" sz="825" dirty="0">
                <a:solidFill>
                  <a:srgbClr val="FFB850"/>
                </a:solidFill>
                <a:latin typeface="LiHei Pro" panose="020B0500000000000000" pitchFamily="34" charset="-122"/>
                <a:ea typeface="LiHei Pro" panose="020B0500000000000000" pitchFamily="34" charset="-122"/>
              </a:endParaRPr>
            </a:p>
          </p:txBody>
        </p:sp>
      </p:grpSp>
      <p:grpSp>
        <p:nvGrpSpPr>
          <p:cNvPr id="73" name="组合 72"/>
          <p:cNvGrpSpPr/>
          <p:nvPr/>
        </p:nvGrpSpPr>
        <p:grpSpPr>
          <a:xfrm>
            <a:off x="2802473" y="3307661"/>
            <a:ext cx="928017" cy="545766"/>
            <a:chOff x="1317673" y="3472323"/>
            <a:chExt cx="1000117" cy="727687"/>
          </a:xfrm>
        </p:grpSpPr>
        <p:sp>
          <p:nvSpPr>
            <p:cNvPr id="74" name="文本框 105"/>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0AF92"/>
                  </a:solidFill>
                  <a:latin typeface="Impact" panose="020B0806030902050204" pitchFamily="34" charset="0"/>
                </a:rPr>
                <a:t>02</a:t>
              </a:r>
              <a:endParaRPr lang="zh-CN" altLang="en-US" sz="2700" dirty="0">
                <a:solidFill>
                  <a:srgbClr val="00AF92"/>
                </a:solidFill>
                <a:latin typeface="Impact" panose="020B0806030902050204" pitchFamily="34" charset="0"/>
              </a:endParaRPr>
            </a:p>
          </p:txBody>
        </p:sp>
        <p:sp>
          <p:nvSpPr>
            <p:cNvPr id="75" name="文本框 106"/>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0AF92"/>
                  </a:solidFill>
                  <a:latin typeface="LiHei Pro" panose="020B0500000000000000" pitchFamily="34" charset="-122"/>
                  <a:ea typeface="LiHei Pro" panose="020B0500000000000000" pitchFamily="34" charset="-122"/>
                </a:rPr>
                <a:t>OPTION</a:t>
              </a:r>
              <a:endParaRPr lang="zh-CN" altLang="en-US" sz="825" dirty="0">
                <a:solidFill>
                  <a:srgbClr val="00AF92"/>
                </a:solidFill>
                <a:latin typeface="LiHei Pro" panose="020B0500000000000000" pitchFamily="34" charset="-122"/>
                <a:ea typeface="LiHei Pro" panose="020B0500000000000000" pitchFamily="34" charset="-122"/>
              </a:endParaRPr>
            </a:p>
          </p:txBody>
        </p:sp>
      </p:grpSp>
      <p:grpSp>
        <p:nvGrpSpPr>
          <p:cNvPr id="76" name="组合 75"/>
          <p:cNvGrpSpPr/>
          <p:nvPr/>
        </p:nvGrpSpPr>
        <p:grpSpPr>
          <a:xfrm>
            <a:off x="3591807" y="2744265"/>
            <a:ext cx="928017" cy="545766"/>
            <a:chOff x="1317673" y="3472323"/>
            <a:chExt cx="1000117" cy="727687"/>
          </a:xfrm>
        </p:grpSpPr>
        <p:sp>
          <p:nvSpPr>
            <p:cNvPr id="77" name="文本框 10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03</a:t>
              </a:r>
              <a:endParaRPr lang="zh-CN" altLang="en-US" sz="2700" dirty="0">
                <a:solidFill>
                  <a:srgbClr val="01ACBE"/>
                </a:solidFill>
                <a:latin typeface="Impact" panose="020B0806030902050204" pitchFamily="34" charset="0"/>
              </a:endParaRPr>
            </a:p>
          </p:txBody>
        </p:sp>
        <p:sp>
          <p:nvSpPr>
            <p:cNvPr id="78" name="文本框 10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1ACBE"/>
                  </a:solidFill>
                  <a:latin typeface="LiHei Pro" panose="020B0500000000000000" pitchFamily="34" charset="-122"/>
                  <a:ea typeface="LiHei Pro" panose="020B0500000000000000" pitchFamily="34" charset="-122"/>
                </a:rPr>
                <a:t>OPTION</a:t>
              </a:r>
              <a:endParaRPr lang="zh-CN" altLang="en-US" sz="825" dirty="0">
                <a:solidFill>
                  <a:srgbClr val="01ACBE"/>
                </a:solidFill>
                <a:latin typeface="LiHei Pro" panose="020B0500000000000000" pitchFamily="34" charset="-122"/>
                <a:ea typeface="LiHei Pro" panose="020B0500000000000000" pitchFamily="34" charset="-122"/>
              </a:endParaRPr>
            </a:p>
          </p:txBody>
        </p:sp>
      </p:grpSp>
      <p:grpSp>
        <p:nvGrpSpPr>
          <p:cNvPr id="79" name="组合 78"/>
          <p:cNvGrpSpPr/>
          <p:nvPr/>
        </p:nvGrpSpPr>
        <p:grpSpPr>
          <a:xfrm>
            <a:off x="4359249" y="2166740"/>
            <a:ext cx="928017" cy="545766"/>
            <a:chOff x="1317673" y="3472323"/>
            <a:chExt cx="1000117" cy="727687"/>
          </a:xfrm>
        </p:grpSpPr>
        <p:sp>
          <p:nvSpPr>
            <p:cNvPr id="80" name="文本框 11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04</a:t>
              </a:r>
              <a:endParaRPr lang="zh-CN" altLang="en-US" sz="2700" dirty="0">
                <a:solidFill>
                  <a:srgbClr val="E87071"/>
                </a:solidFill>
                <a:latin typeface="Impact" panose="020B0806030902050204" pitchFamily="34" charset="0"/>
              </a:endParaRPr>
            </a:p>
          </p:txBody>
        </p:sp>
        <p:sp>
          <p:nvSpPr>
            <p:cNvPr id="81" name="文本框 11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E87071"/>
                  </a:solidFill>
                  <a:latin typeface="LiHei Pro" panose="020B0500000000000000" pitchFamily="34" charset="-122"/>
                  <a:ea typeface="LiHei Pro" panose="020B0500000000000000" pitchFamily="34" charset="-122"/>
                </a:rPr>
                <a:t>OPTION</a:t>
              </a:r>
              <a:endParaRPr lang="zh-CN" altLang="en-US" sz="825" dirty="0">
                <a:solidFill>
                  <a:srgbClr val="E87071"/>
                </a:solidFill>
                <a:latin typeface="LiHei Pro" panose="020B0500000000000000" pitchFamily="34" charset="-122"/>
                <a:ea typeface="LiHei Pro" panose="020B0500000000000000" pitchFamily="34" charset="-122"/>
              </a:endParaRPr>
            </a:p>
          </p:txBody>
        </p:sp>
      </p:grpSp>
      <p:grpSp>
        <p:nvGrpSpPr>
          <p:cNvPr id="82" name="组合 81"/>
          <p:cNvGrpSpPr/>
          <p:nvPr/>
        </p:nvGrpSpPr>
        <p:grpSpPr>
          <a:xfrm>
            <a:off x="5085466" y="1613302"/>
            <a:ext cx="928017" cy="545766"/>
            <a:chOff x="1317673" y="3472323"/>
            <a:chExt cx="1000117" cy="727687"/>
          </a:xfrm>
        </p:grpSpPr>
        <p:sp>
          <p:nvSpPr>
            <p:cNvPr id="83" name="文本框 11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05</a:t>
              </a:r>
              <a:endParaRPr lang="zh-CN" altLang="en-US" sz="2700" dirty="0">
                <a:solidFill>
                  <a:srgbClr val="663A77"/>
                </a:solidFill>
                <a:latin typeface="Impact" panose="020B0806030902050204" pitchFamily="34" charset="0"/>
              </a:endParaRPr>
            </a:p>
          </p:txBody>
        </p:sp>
        <p:sp>
          <p:nvSpPr>
            <p:cNvPr id="84" name="文本框 11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663A77"/>
                  </a:solidFill>
                  <a:latin typeface="LiHei Pro" panose="020B0500000000000000" pitchFamily="34" charset="-122"/>
                  <a:ea typeface="LiHei Pro" panose="020B0500000000000000" pitchFamily="34" charset="-122"/>
                </a:rPr>
                <a:t>OPTION</a:t>
              </a:r>
              <a:endParaRPr lang="zh-CN" altLang="en-US" sz="825" dirty="0">
                <a:solidFill>
                  <a:srgbClr val="663A77"/>
                </a:solidFill>
                <a:latin typeface="LiHei Pro" panose="020B0500000000000000" pitchFamily="34" charset="-122"/>
                <a:ea typeface="LiHei Pro" panose="020B0500000000000000" pitchFamily="34" charset="-122"/>
              </a:endParaRPr>
            </a:p>
          </p:txBody>
        </p:sp>
      </p:grpSp>
      <p:sp>
        <p:nvSpPr>
          <p:cNvPr id="85" name="文本框 121"/>
          <p:cNvSpPr txBox="1"/>
          <p:nvPr/>
        </p:nvSpPr>
        <p:spPr>
          <a:xfrm>
            <a:off x="2696357" y="3944542"/>
            <a:ext cx="1005327" cy="276999"/>
          </a:xfrm>
          <a:prstGeom prst="rect">
            <a:avLst/>
          </a:prstGeom>
          <a:noFill/>
        </p:spPr>
        <p:txBody>
          <a:bodyPr wrap="square" rtlCol="0">
            <a:spAutoFit/>
          </a:bodyPr>
          <a:lstStyle/>
          <a:p>
            <a:r>
              <a:rPr lang="zh-CN" altLang="en-US" sz="1200" b="1" dirty="0">
                <a:solidFill>
                  <a:srgbClr val="EB9624"/>
                </a:solidFill>
                <a:latin typeface="+mn-ea"/>
              </a:rPr>
              <a:t>添加标题</a:t>
            </a:r>
          </a:p>
        </p:txBody>
      </p:sp>
      <p:sp>
        <p:nvSpPr>
          <p:cNvPr id="86" name="文本框 127"/>
          <p:cNvSpPr txBox="1"/>
          <p:nvPr/>
        </p:nvSpPr>
        <p:spPr>
          <a:xfrm>
            <a:off x="3533106" y="3413353"/>
            <a:ext cx="1005327" cy="276999"/>
          </a:xfrm>
          <a:prstGeom prst="rect">
            <a:avLst/>
          </a:prstGeom>
          <a:noFill/>
        </p:spPr>
        <p:txBody>
          <a:bodyPr wrap="square" rtlCol="0">
            <a:spAutoFit/>
          </a:bodyPr>
          <a:lstStyle/>
          <a:p>
            <a:r>
              <a:rPr lang="zh-CN" altLang="en-US" sz="1200" b="1" dirty="0">
                <a:solidFill>
                  <a:srgbClr val="00AF92"/>
                </a:solidFill>
                <a:latin typeface="+mn-ea"/>
              </a:rPr>
              <a:t>添加标题</a:t>
            </a:r>
          </a:p>
        </p:txBody>
      </p:sp>
      <p:sp>
        <p:nvSpPr>
          <p:cNvPr id="87" name="文本框 130"/>
          <p:cNvSpPr txBox="1"/>
          <p:nvPr/>
        </p:nvSpPr>
        <p:spPr>
          <a:xfrm>
            <a:off x="4310412" y="2847610"/>
            <a:ext cx="1005327" cy="276999"/>
          </a:xfrm>
          <a:prstGeom prst="rect">
            <a:avLst/>
          </a:prstGeom>
          <a:noFill/>
        </p:spPr>
        <p:txBody>
          <a:bodyPr wrap="square" rtlCol="0">
            <a:spAutoFit/>
          </a:bodyPr>
          <a:lstStyle/>
          <a:p>
            <a:r>
              <a:rPr lang="zh-CN" altLang="en-US" sz="1200" b="1" dirty="0">
                <a:solidFill>
                  <a:srgbClr val="01ACBE"/>
                </a:solidFill>
                <a:latin typeface="+mn-ea"/>
              </a:rPr>
              <a:t>添加标题</a:t>
            </a:r>
          </a:p>
        </p:txBody>
      </p:sp>
      <p:sp>
        <p:nvSpPr>
          <p:cNvPr id="88" name="文本框 133"/>
          <p:cNvSpPr txBox="1"/>
          <p:nvPr/>
        </p:nvSpPr>
        <p:spPr>
          <a:xfrm>
            <a:off x="5097942" y="2278066"/>
            <a:ext cx="1005327" cy="276999"/>
          </a:xfrm>
          <a:prstGeom prst="rect">
            <a:avLst/>
          </a:prstGeom>
          <a:noFill/>
        </p:spPr>
        <p:txBody>
          <a:bodyPr wrap="square" rtlCol="0">
            <a:spAutoFit/>
          </a:bodyPr>
          <a:lstStyle/>
          <a:p>
            <a:r>
              <a:rPr lang="zh-CN" altLang="en-US" sz="1200" b="1" dirty="0">
                <a:solidFill>
                  <a:srgbClr val="E87071"/>
                </a:solidFill>
                <a:latin typeface="+mn-ea"/>
              </a:rPr>
              <a:t>添加标题</a:t>
            </a:r>
          </a:p>
        </p:txBody>
      </p:sp>
      <p:sp>
        <p:nvSpPr>
          <p:cNvPr id="89" name="文本框 136"/>
          <p:cNvSpPr txBox="1"/>
          <p:nvPr/>
        </p:nvSpPr>
        <p:spPr>
          <a:xfrm>
            <a:off x="5823089" y="1712558"/>
            <a:ext cx="1005327" cy="276999"/>
          </a:xfrm>
          <a:prstGeom prst="rect">
            <a:avLst/>
          </a:prstGeom>
          <a:noFill/>
        </p:spPr>
        <p:txBody>
          <a:bodyPr wrap="square" rtlCol="0">
            <a:spAutoFit/>
          </a:bodyPr>
          <a:lstStyle/>
          <a:p>
            <a:r>
              <a:rPr lang="zh-CN" altLang="en-US" sz="1200" b="1" dirty="0">
                <a:solidFill>
                  <a:srgbClr val="663A77"/>
                </a:solidFill>
                <a:latin typeface="+mn-ea"/>
              </a:rPr>
              <a:t>添加标题</a:t>
            </a:r>
          </a:p>
        </p:txBody>
      </p:sp>
      <p:sp>
        <p:nvSpPr>
          <p:cNvPr id="90" name="文本框 129"/>
          <p:cNvSpPr txBox="1"/>
          <p:nvPr/>
        </p:nvSpPr>
        <p:spPr>
          <a:xfrm>
            <a:off x="6701048" y="1608707"/>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91" name="文本框 129"/>
          <p:cNvSpPr txBox="1"/>
          <p:nvPr/>
        </p:nvSpPr>
        <p:spPr>
          <a:xfrm>
            <a:off x="6013483" y="2166739"/>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92" name="文本框 129"/>
          <p:cNvSpPr txBox="1"/>
          <p:nvPr/>
        </p:nvSpPr>
        <p:spPr>
          <a:xfrm>
            <a:off x="5287266" y="2747656"/>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93" name="文本框 129"/>
          <p:cNvSpPr txBox="1"/>
          <p:nvPr/>
        </p:nvSpPr>
        <p:spPr>
          <a:xfrm>
            <a:off x="4415616" y="3307660"/>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94" name="文本框 129"/>
          <p:cNvSpPr txBox="1"/>
          <p:nvPr/>
        </p:nvSpPr>
        <p:spPr>
          <a:xfrm>
            <a:off x="3593565" y="3841503"/>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95" name="文本框 129"/>
          <p:cNvSpPr txBox="1"/>
          <p:nvPr/>
        </p:nvSpPr>
        <p:spPr>
          <a:xfrm>
            <a:off x="770384" y="1226671"/>
            <a:ext cx="1604112"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详情介绍点击添加</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文字说明详情介绍</a:t>
            </a:r>
          </a:p>
        </p:txBody>
      </p:sp>
    </p:spTree>
    <p:extLst>
      <p:ext uri="{BB962C8B-B14F-4D97-AF65-F5344CB8AC3E}">
        <p14:creationId xmlns:p14="http://schemas.microsoft.com/office/powerpoint/2010/main" val="23514063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95"/>
                                        </p:tgtEl>
                                        <p:attrNameLst>
                                          <p:attrName>style.visibility</p:attrName>
                                        </p:attrNameLst>
                                      </p:cBhvr>
                                      <p:to>
                                        <p:strVal val="visible"/>
                                      </p:to>
                                    </p:set>
                                    <p:anim by="(-#ppt_w*2)" calcmode="lin" valueType="num">
                                      <p:cBhvr rctx="PPT">
                                        <p:cTn id="26" dur="500" autoRev="1" fill="hold">
                                          <p:stCondLst>
                                            <p:cond delay="0"/>
                                          </p:stCondLst>
                                        </p:cTn>
                                        <p:tgtEl>
                                          <p:spTgt spid="95"/>
                                        </p:tgtEl>
                                        <p:attrNameLst>
                                          <p:attrName>ppt_w</p:attrName>
                                        </p:attrNameLst>
                                      </p:cBhvr>
                                    </p:anim>
                                    <p:anim by="(#ppt_w*0.50)" calcmode="lin" valueType="num">
                                      <p:cBhvr>
                                        <p:cTn id="27" dur="500" decel="50000" autoRev="1" fill="hold">
                                          <p:stCondLst>
                                            <p:cond delay="0"/>
                                          </p:stCondLst>
                                        </p:cTn>
                                        <p:tgtEl>
                                          <p:spTgt spid="95"/>
                                        </p:tgtEl>
                                        <p:attrNameLst>
                                          <p:attrName>ppt_x</p:attrName>
                                        </p:attrNameLst>
                                      </p:cBhvr>
                                    </p:anim>
                                    <p:anim from="(-#ppt_h/2)" to="(#ppt_y)" calcmode="lin" valueType="num">
                                      <p:cBhvr>
                                        <p:cTn id="28" dur="1000" fill="hold">
                                          <p:stCondLst>
                                            <p:cond delay="0"/>
                                          </p:stCondLst>
                                        </p:cTn>
                                        <p:tgtEl>
                                          <p:spTgt spid="95"/>
                                        </p:tgtEl>
                                        <p:attrNameLst>
                                          <p:attrName>ppt_y</p:attrName>
                                        </p:attrNameLst>
                                      </p:cBhvr>
                                    </p:anim>
                                    <p:animRot by="21600000">
                                      <p:cBhvr>
                                        <p:cTn id="29" dur="1000" fill="hold">
                                          <p:stCondLst>
                                            <p:cond delay="0"/>
                                          </p:stCondLst>
                                        </p:cTn>
                                        <p:tgtEl>
                                          <p:spTgt spid="95"/>
                                        </p:tgtEl>
                                        <p:attrNameLst>
                                          <p:attrName>r</p:attrName>
                                        </p:attrNameLst>
                                      </p:cBhvr>
                                    </p:animRo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p:tgtEl>
                                          <p:spTgt spid="56"/>
                                        </p:tgtEl>
                                        <p:attrNameLst>
                                          <p:attrName>ppt_x</p:attrName>
                                        </p:attrNameLst>
                                      </p:cBhvr>
                                      <p:tavLst>
                                        <p:tav tm="0">
                                          <p:val>
                                            <p:strVal val="#ppt_x+#ppt_w*1.125000"/>
                                          </p:val>
                                        </p:tav>
                                        <p:tav tm="100000">
                                          <p:val>
                                            <p:strVal val="#ppt_x"/>
                                          </p:val>
                                        </p:tav>
                                      </p:tavLst>
                                    </p:anim>
                                    <p:animEffect transition="in" filter="wipe(left)">
                                      <p:cBhvr>
                                        <p:cTn id="34" dur="500"/>
                                        <p:tgtEl>
                                          <p:spTgt spid="56"/>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p:tgtEl>
                                          <p:spTgt spid="38"/>
                                        </p:tgtEl>
                                        <p:attrNameLst>
                                          <p:attrName>ppt_x</p:attrName>
                                        </p:attrNameLst>
                                      </p:cBhvr>
                                      <p:tavLst>
                                        <p:tav tm="0">
                                          <p:val>
                                            <p:strVal val="#ppt_x+#ppt_w*1.125000"/>
                                          </p:val>
                                        </p:tav>
                                        <p:tav tm="100000">
                                          <p:val>
                                            <p:strVal val="#ppt_x"/>
                                          </p:val>
                                        </p:tav>
                                      </p:tavLst>
                                    </p:anim>
                                    <p:animEffect transition="in" filter="wipe(left)">
                                      <p:cBhvr>
                                        <p:cTn id="39" dur="500"/>
                                        <p:tgtEl>
                                          <p:spTgt spid="38"/>
                                        </p:tgtEl>
                                      </p:cBhvr>
                                    </p:animEffect>
                                  </p:childTnLst>
                                </p:cTn>
                              </p:par>
                            </p:childTnLst>
                          </p:cTn>
                        </p:par>
                        <p:par>
                          <p:cTn id="40" fill="hold">
                            <p:stCondLst>
                              <p:cond delay="5800"/>
                            </p:stCondLst>
                            <p:childTnLst>
                              <p:par>
                                <p:cTn id="41" presetID="12" presetClass="entr" presetSubtype="2"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p:tgtEl>
                                          <p:spTgt spid="48"/>
                                        </p:tgtEl>
                                        <p:attrNameLst>
                                          <p:attrName>ppt_x</p:attrName>
                                        </p:attrNameLst>
                                      </p:cBhvr>
                                      <p:tavLst>
                                        <p:tav tm="0">
                                          <p:val>
                                            <p:strVal val="#ppt_x+#ppt_w*1.125000"/>
                                          </p:val>
                                        </p:tav>
                                        <p:tav tm="100000">
                                          <p:val>
                                            <p:strVal val="#ppt_x"/>
                                          </p:val>
                                        </p:tav>
                                      </p:tavLst>
                                    </p:anim>
                                    <p:animEffect transition="in" filter="wipe(left)">
                                      <p:cBhvr>
                                        <p:cTn id="44" dur="500"/>
                                        <p:tgtEl>
                                          <p:spTgt spid="48"/>
                                        </p:tgtEl>
                                      </p:cBhvr>
                                    </p:animEffect>
                                  </p:childTnLst>
                                </p:cTn>
                              </p:par>
                            </p:childTnLst>
                          </p:cTn>
                        </p:par>
                        <p:par>
                          <p:cTn id="45" fill="hold">
                            <p:stCondLst>
                              <p:cond delay="6300"/>
                            </p:stCondLst>
                            <p:childTnLst>
                              <p:par>
                                <p:cTn id="46" presetID="12" presetClass="entr" presetSubtype="2"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p:tgtEl>
                                          <p:spTgt spid="30"/>
                                        </p:tgtEl>
                                        <p:attrNameLst>
                                          <p:attrName>ppt_x</p:attrName>
                                        </p:attrNameLst>
                                      </p:cBhvr>
                                      <p:tavLst>
                                        <p:tav tm="0">
                                          <p:val>
                                            <p:strVal val="#ppt_x+#ppt_w*1.125000"/>
                                          </p:val>
                                        </p:tav>
                                        <p:tav tm="100000">
                                          <p:val>
                                            <p:strVal val="#ppt_x"/>
                                          </p:val>
                                        </p:tav>
                                      </p:tavLst>
                                    </p:anim>
                                    <p:animEffect transition="in" filter="wipe(left)">
                                      <p:cBhvr>
                                        <p:cTn id="49" dur="500"/>
                                        <p:tgtEl>
                                          <p:spTgt spid="30"/>
                                        </p:tgtEl>
                                      </p:cBhvr>
                                    </p:animEffect>
                                  </p:childTnLst>
                                </p:cTn>
                              </p:par>
                            </p:childTnLst>
                          </p:cTn>
                        </p:par>
                        <p:par>
                          <p:cTn id="50" fill="hold">
                            <p:stCondLst>
                              <p:cond delay="6800"/>
                            </p:stCondLst>
                            <p:childTnLst>
                              <p:par>
                                <p:cTn id="51" presetID="12" presetClass="entr" presetSubtype="2"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p:tgtEl>
                                          <p:spTgt spid="14"/>
                                        </p:tgtEl>
                                        <p:attrNameLst>
                                          <p:attrName>ppt_x</p:attrName>
                                        </p:attrNameLst>
                                      </p:cBhvr>
                                      <p:tavLst>
                                        <p:tav tm="0">
                                          <p:val>
                                            <p:strVal val="#ppt_x+#ppt_w*1.125000"/>
                                          </p:val>
                                        </p:tav>
                                        <p:tav tm="100000">
                                          <p:val>
                                            <p:strVal val="#ppt_x"/>
                                          </p:val>
                                        </p:tav>
                                      </p:tavLst>
                                    </p:anim>
                                    <p:animEffect transition="in" filter="wipe(left)">
                                      <p:cBhvr>
                                        <p:cTn id="54" dur="500"/>
                                        <p:tgtEl>
                                          <p:spTgt spid="14"/>
                                        </p:tgtEl>
                                      </p:cBhvr>
                                    </p:animEffect>
                                  </p:childTnLst>
                                </p:cTn>
                              </p:par>
                            </p:childTnLst>
                          </p:cTn>
                        </p:par>
                        <p:par>
                          <p:cTn id="55" fill="hold">
                            <p:stCondLst>
                              <p:cond delay="7300"/>
                            </p:stCondLst>
                            <p:childTnLst>
                              <p:par>
                                <p:cTn id="56" presetID="22" presetClass="entr" presetSubtype="8" fill="hold" nodeType="after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left)">
                                      <p:cBhvr>
                                        <p:cTn id="58" dur="500"/>
                                        <p:tgtEl>
                                          <p:spTgt spid="70"/>
                                        </p:tgtEl>
                                      </p:cBhvr>
                                    </p:animEffect>
                                  </p:childTnLst>
                                </p:cTn>
                              </p:par>
                              <p:par>
                                <p:cTn id="59" presetID="22" presetClass="entr" presetSubtype="8" fill="hold" nodeType="withEffect">
                                  <p:stCondLst>
                                    <p:cond delay="0"/>
                                  </p:stCondLst>
                                  <p:childTnLst>
                                    <p:set>
                                      <p:cBhvr>
                                        <p:cTn id="60" dur="1" fill="hold">
                                          <p:stCondLst>
                                            <p:cond delay="0"/>
                                          </p:stCondLst>
                                        </p:cTn>
                                        <p:tgtEl>
                                          <p:spTgt spid="73"/>
                                        </p:tgtEl>
                                        <p:attrNameLst>
                                          <p:attrName>style.visibility</p:attrName>
                                        </p:attrNameLst>
                                      </p:cBhvr>
                                      <p:to>
                                        <p:strVal val="visible"/>
                                      </p:to>
                                    </p:set>
                                    <p:animEffect transition="in" filter="wipe(left)">
                                      <p:cBhvr>
                                        <p:cTn id="61" dur="500"/>
                                        <p:tgtEl>
                                          <p:spTgt spid="73"/>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500"/>
                                        <p:tgtEl>
                                          <p:spTgt spid="76"/>
                                        </p:tgtEl>
                                      </p:cBhvr>
                                    </p:animEffect>
                                  </p:childTnLst>
                                </p:cTn>
                              </p:par>
                              <p:par>
                                <p:cTn id="65" presetID="22" presetClass="entr" presetSubtype="8" fill="hold"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wipe(left)">
                                      <p:cBhvr>
                                        <p:cTn id="67" dur="500"/>
                                        <p:tgtEl>
                                          <p:spTgt spid="79"/>
                                        </p:tgtEl>
                                      </p:cBhvr>
                                    </p:animEffect>
                                  </p:childTnLst>
                                </p:cTn>
                              </p:par>
                              <p:par>
                                <p:cTn id="68" presetID="22" presetClass="entr" presetSubtype="8" fill="hold"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childTnLst>
                          </p:cTn>
                        </p:par>
                        <p:par>
                          <p:cTn id="71" fill="hold">
                            <p:stCondLst>
                              <p:cond delay="7800"/>
                            </p:stCondLst>
                            <p:childTnLst>
                              <p:par>
                                <p:cTn id="72" presetID="22" presetClass="entr" presetSubtype="8" fill="hold" grpId="0" nodeType="afterEffect">
                                  <p:stCondLst>
                                    <p:cond delay="0"/>
                                  </p:stCondLst>
                                  <p:childTnLst>
                                    <p:set>
                                      <p:cBhvr>
                                        <p:cTn id="73" dur="1" fill="hold">
                                          <p:stCondLst>
                                            <p:cond delay="0"/>
                                          </p:stCondLst>
                                        </p:cTn>
                                        <p:tgtEl>
                                          <p:spTgt spid="89"/>
                                        </p:tgtEl>
                                        <p:attrNameLst>
                                          <p:attrName>style.visibility</p:attrName>
                                        </p:attrNameLst>
                                      </p:cBhvr>
                                      <p:to>
                                        <p:strVal val="visible"/>
                                      </p:to>
                                    </p:set>
                                    <p:animEffect transition="in" filter="wipe(left)">
                                      <p:cBhvr>
                                        <p:cTn id="74" dur="500"/>
                                        <p:tgtEl>
                                          <p:spTgt spid="8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8"/>
                                        </p:tgtEl>
                                        <p:attrNameLst>
                                          <p:attrName>style.visibility</p:attrName>
                                        </p:attrNameLst>
                                      </p:cBhvr>
                                      <p:to>
                                        <p:strVal val="visible"/>
                                      </p:to>
                                    </p:set>
                                    <p:animEffect transition="in" filter="wipe(left)">
                                      <p:cBhvr>
                                        <p:cTn id="77" dur="500"/>
                                        <p:tgtEl>
                                          <p:spTgt spid="8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wipe(left)">
                                      <p:cBhvr>
                                        <p:cTn id="80" dur="500"/>
                                        <p:tgtEl>
                                          <p:spTgt spid="8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wipe(left)">
                                      <p:cBhvr>
                                        <p:cTn id="83" dur="500"/>
                                        <p:tgtEl>
                                          <p:spTgt spid="8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85"/>
                                        </p:tgtEl>
                                        <p:attrNameLst>
                                          <p:attrName>style.visibility</p:attrName>
                                        </p:attrNameLst>
                                      </p:cBhvr>
                                      <p:to>
                                        <p:strVal val="visible"/>
                                      </p:to>
                                    </p:set>
                                    <p:animEffect transition="in" filter="wipe(left)">
                                      <p:cBhvr>
                                        <p:cTn id="86" dur="500"/>
                                        <p:tgtEl>
                                          <p:spTgt spid="85"/>
                                        </p:tgtEl>
                                      </p:cBhvr>
                                    </p:animEffect>
                                  </p:childTnLst>
                                </p:cTn>
                              </p:par>
                            </p:childTnLst>
                          </p:cTn>
                        </p:par>
                        <p:par>
                          <p:cTn id="87" fill="hold">
                            <p:stCondLst>
                              <p:cond delay="8300"/>
                            </p:stCondLst>
                            <p:childTnLst>
                              <p:par>
                                <p:cTn id="88" presetID="14" presetClass="entr" presetSubtype="10"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randombar(horizontal)">
                                      <p:cBhvr>
                                        <p:cTn id="90" dur="500"/>
                                        <p:tgtEl>
                                          <p:spTgt spid="90"/>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randombar(horizontal)">
                                      <p:cBhvr>
                                        <p:cTn id="93" dur="500"/>
                                        <p:tgtEl>
                                          <p:spTgt spid="91"/>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92"/>
                                        </p:tgtEl>
                                        <p:attrNameLst>
                                          <p:attrName>style.visibility</p:attrName>
                                        </p:attrNameLst>
                                      </p:cBhvr>
                                      <p:to>
                                        <p:strVal val="visible"/>
                                      </p:to>
                                    </p:set>
                                    <p:animEffect transition="in" filter="randombar(horizontal)">
                                      <p:cBhvr>
                                        <p:cTn id="96" dur="500"/>
                                        <p:tgtEl>
                                          <p:spTgt spid="92"/>
                                        </p:tgtEl>
                                      </p:cBhvr>
                                    </p:animEffect>
                                  </p:childTnLst>
                                </p:cTn>
                              </p:par>
                              <p:par>
                                <p:cTn id="97" presetID="14" presetClass="entr" presetSubtype="10" fill="hold" grpId="0" nodeType="with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randombar(horizontal)">
                                      <p:cBhvr>
                                        <p:cTn id="99" dur="500"/>
                                        <p:tgtEl>
                                          <p:spTgt spid="93"/>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94"/>
                                        </p:tgtEl>
                                        <p:attrNameLst>
                                          <p:attrName>style.visibility</p:attrName>
                                        </p:attrNameLst>
                                      </p:cBhvr>
                                      <p:to>
                                        <p:strVal val="visible"/>
                                      </p:to>
                                    </p:set>
                                    <p:animEffect transition="in" filter="randombar(horizontal)">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85" grpId="0"/>
      <p:bldP spid="86" grpId="0"/>
      <p:bldP spid="87" grpId="0"/>
      <p:bldP spid="88" grpId="0"/>
      <p:bldP spid="89" grpId="0"/>
      <p:bldP spid="90" grpId="0"/>
      <p:bldP spid="91" grpId="0"/>
      <p:bldP spid="92" grpId="0"/>
      <p:bldP spid="93" grpId="0"/>
      <p:bldP spid="94" grpId="0"/>
      <p:bldP spid="9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84315" y="1459912"/>
            <a:ext cx="1046460" cy="1046460"/>
            <a:chOff x="1677608" y="2996952"/>
            <a:chExt cx="1395643" cy="1395643"/>
          </a:xfrm>
        </p:grpSpPr>
        <p:sp>
          <p:nvSpPr>
            <p:cNvPr id="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6" name="Oval 29"/>
            <p:cNvSpPr>
              <a:spLocks noChangeAspect="1"/>
            </p:cNvSpPr>
            <p:nvPr/>
          </p:nvSpPr>
          <p:spPr>
            <a:xfrm>
              <a:off x="1850114" y="3169458"/>
              <a:ext cx="1050630" cy="1050630"/>
            </a:xfrm>
            <a:prstGeom prst="ellipse">
              <a:avLst/>
            </a:prstGeom>
            <a:solidFill>
              <a:srgbClr val="01ACB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7" name="组合 6"/>
          <p:cNvGrpSpPr/>
          <p:nvPr/>
        </p:nvGrpSpPr>
        <p:grpSpPr>
          <a:xfrm>
            <a:off x="4584766" y="1459912"/>
            <a:ext cx="1046460" cy="1046460"/>
            <a:chOff x="1677608" y="2996952"/>
            <a:chExt cx="1395643" cy="1395643"/>
          </a:xfrm>
        </p:grpSpPr>
        <p:sp>
          <p:nvSpPr>
            <p:cNvPr id="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9" name="Oval 29"/>
            <p:cNvSpPr>
              <a:spLocks noChangeAspect="1"/>
            </p:cNvSpPr>
            <p:nvPr/>
          </p:nvSpPr>
          <p:spPr>
            <a:xfrm>
              <a:off x="1850114" y="3169458"/>
              <a:ext cx="1050630" cy="1050630"/>
            </a:xfrm>
            <a:prstGeom prst="ellipse">
              <a:avLst/>
            </a:prstGeom>
            <a:solidFill>
              <a:srgbClr val="E8707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0" name="组合 9"/>
          <p:cNvGrpSpPr/>
          <p:nvPr/>
        </p:nvGrpSpPr>
        <p:grpSpPr>
          <a:xfrm>
            <a:off x="5685218" y="1459912"/>
            <a:ext cx="1046460" cy="1046460"/>
            <a:chOff x="1677608" y="2996952"/>
            <a:chExt cx="1395643" cy="1395643"/>
          </a:xfrm>
        </p:grpSpPr>
        <p:sp>
          <p:nvSpPr>
            <p:cNvPr id="1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2" name="Oval 29"/>
            <p:cNvSpPr>
              <a:spLocks noChangeAspect="1"/>
            </p:cNvSpPr>
            <p:nvPr/>
          </p:nvSpPr>
          <p:spPr>
            <a:xfrm>
              <a:off x="1850114" y="3169458"/>
              <a:ext cx="1050630" cy="1050630"/>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grpSp>
        <p:nvGrpSpPr>
          <p:cNvPr id="13" name="组合 12"/>
          <p:cNvGrpSpPr/>
          <p:nvPr/>
        </p:nvGrpSpPr>
        <p:grpSpPr>
          <a:xfrm>
            <a:off x="2394800" y="1441114"/>
            <a:ext cx="1046460" cy="1046460"/>
            <a:chOff x="1677608" y="2996952"/>
            <a:chExt cx="1395643" cy="1395643"/>
          </a:xfrm>
        </p:grpSpPr>
        <p:sp>
          <p:nvSpPr>
            <p:cNvPr id="1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15"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6" name="TextBox 70"/>
          <p:cNvSpPr txBox="1"/>
          <p:nvPr/>
        </p:nvSpPr>
        <p:spPr>
          <a:xfrm flipH="1">
            <a:off x="2803032" y="1696493"/>
            <a:ext cx="269960" cy="646203"/>
          </a:xfrm>
          <a:prstGeom prst="rect">
            <a:avLst/>
          </a:prstGeom>
          <a:noFill/>
        </p:spPr>
        <p:txBody>
          <a:bodyPr wrap="square" rtlCol="0">
            <a:spAutoFit/>
          </a:bodyPr>
          <a:lstStyle/>
          <a:p>
            <a:pPr algn="ctr"/>
            <a:r>
              <a:rPr lang="en-US" sz="3599" b="1" dirty="0">
                <a:solidFill>
                  <a:schemeClr val="bg1"/>
                </a:solidFill>
                <a:latin typeface="Impact MT Std" pitchFamily="34" charset="0"/>
                <a:ea typeface="微软雅黑" panose="020B0503020204020204" pitchFamily="34" charset="-122"/>
              </a:rPr>
              <a:t>2</a:t>
            </a:r>
            <a:endParaRPr lang="id-ID" sz="3599" b="1" dirty="0">
              <a:solidFill>
                <a:schemeClr val="bg1"/>
              </a:solidFill>
              <a:latin typeface="Impact MT Std" pitchFamily="34" charset="0"/>
              <a:ea typeface="微软雅黑" panose="020B0503020204020204" pitchFamily="34" charset="-122"/>
            </a:endParaRPr>
          </a:p>
        </p:txBody>
      </p:sp>
      <p:sp>
        <p:nvSpPr>
          <p:cNvPr id="17" name="TextBox 71"/>
          <p:cNvSpPr txBox="1"/>
          <p:nvPr/>
        </p:nvSpPr>
        <p:spPr>
          <a:xfrm flipH="1">
            <a:off x="3852582" y="1696493"/>
            <a:ext cx="269960" cy="646203"/>
          </a:xfrm>
          <a:prstGeom prst="rect">
            <a:avLst/>
          </a:prstGeom>
          <a:noFill/>
        </p:spPr>
        <p:txBody>
          <a:bodyPr wrap="square" rtlCol="0">
            <a:spAutoFit/>
          </a:bodyPr>
          <a:lstStyle/>
          <a:p>
            <a:pPr algn="ctr"/>
            <a:r>
              <a:rPr lang="en-US" sz="3599" b="1" dirty="0">
                <a:solidFill>
                  <a:schemeClr val="bg1"/>
                </a:solidFill>
                <a:latin typeface="Impact MT Std" pitchFamily="34" charset="0"/>
                <a:ea typeface="微软雅黑" panose="020B0503020204020204" pitchFamily="34" charset="-122"/>
              </a:rPr>
              <a:t>0</a:t>
            </a:r>
            <a:endParaRPr lang="id-ID" sz="3599" b="1" dirty="0">
              <a:solidFill>
                <a:schemeClr val="bg1"/>
              </a:solidFill>
              <a:latin typeface="Impact MT Std" pitchFamily="34" charset="0"/>
              <a:ea typeface="微软雅黑" panose="020B0503020204020204" pitchFamily="34" charset="-122"/>
            </a:endParaRPr>
          </a:p>
        </p:txBody>
      </p:sp>
      <p:sp>
        <p:nvSpPr>
          <p:cNvPr id="18" name="TextBox 72"/>
          <p:cNvSpPr txBox="1"/>
          <p:nvPr/>
        </p:nvSpPr>
        <p:spPr>
          <a:xfrm flipH="1">
            <a:off x="4951870" y="1696493"/>
            <a:ext cx="269960" cy="646203"/>
          </a:xfrm>
          <a:prstGeom prst="rect">
            <a:avLst/>
          </a:prstGeom>
          <a:noFill/>
        </p:spPr>
        <p:txBody>
          <a:bodyPr wrap="square" rtlCol="0">
            <a:spAutoFit/>
          </a:bodyPr>
          <a:lstStyle/>
          <a:p>
            <a:pPr algn="ctr"/>
            <a:r>
              <a:rPr lang="en-US" altLang="zh-CN" sz="3599" b="1" dirty="0">
                <a:solidFill>
                  <a:schemeClr val="bg1"/>
                </a:solidFill>
                <a:latin typeface="Impact MT Std" pitchFamily="34" charset="0"/>
                <a:ea typeface="微软雅黑" panose="020B0503020204020204" pitchFamily="34" charset="-122"/>
              </a:rPr>
              <a:t>X</a:t>
            </a:r>
            <a:endParaRPr lang="id-ID" sz="3599" b="1" dirty="0">
              <a:solidFill>
                <a:schemeClr val="bg1"/>
              </a:solidFill>
              <a:latin typeface="Impact MT Std" pitchFamily="34" charset="0"/>
              <a:ea typeface="微软雅黑" panose="020B0503020204020204" pitchFamily="34" charset="-122"/>
            </a:endParaRPr>
          </a:p>
        </p:txBody>
      </p:sp>
      <p:sp>
        <p:nvSpPr>
          <p:cNvPr id="19" name="TextBox 73"/>
          <p:cNvSpPr txBox="1"/>
          <p:nvPr/>
        </p:nvSpPr>
        <p:spPr>
          <a:xfrm flipH="1">
            <a:off x="6042548" y="1696493"/>
            <a:ext cx="269960" cy="646203"/>
          </a:xfrm>
          <a:prstGeom prst="rect">
            <a:avLst/>
          </a:prstGeom>
          <a:noFill/>
        </p:spPr>
        <p:txBody>
          <a:bodyPr wrap="square" rtlCol="0">
            <a:spAutoFit/>
          </a:bodyPr>
          <a:lstStyle/>
          <a:p>
            <a:pPr algn="ctr"/>
            <a:r>
              <a:rPr lang="en-US" altLang="zh-CN" sz="3599" b="1" dirty="0">
                <a:solidFill>
                  <a:schemeClr val="bg1"/>
                </a:solidFill>
                <a:latin typeface="Impact MT Std" pitchFamily="34" charset="0"/>
                <a:ea typeface="微软雅黑" panose="020B0503020204020204" pitchFamily="34" charset="-122"/>
              </a:rPr>
              <a:t>X</a:t>
            </a:r>
            <a:endParaRPr lang="id-ID" sz="3599" b="1" dirty="0">
              <a:solidFill>
                <a:schemeClr val="bg1"/>
              </a:solidFill>
              <a:latin typeface="Impact MT Std" pitchFamily="34" charset="0"/>
              <a:ea typeface="微软雅黑" panose="020B0503020204020204" pitchFamily="34" charset="-122"/>
            </a:endParaRPr>
          </a:p>
        </p:txBody>
      </p:sp>
      <p:sp>
        <p:nvSpPr>
          <p:cNvPr id="20" name="矩形 90"/>
          <p:cNvSpPr/>
          <p:nvPr/>
        </p:nvSpPr>
        <p:spPr>
          <a:xfrm>
            <a:off x="-27507" y="3219653"/>
            <a:ext cx="9188822" cy="1943710"/>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solidFill>
            <a:srgbClr val="663A77"/>
          </a:soli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1" name="组合 20"/>
          <p:cNvGrpSpPr/>
          <p:nvPr/>
        </p:nvGrpSpPr>
        <p:grpSpPr>
          <a:xfrm>
            <a:off x="6550840" y="466065"/>
            <a:ext cx="2610475" cy="539919"/>
            <a:chOff x="8418008" y="4529445"/>
            <a:chExt cx="3481540" cy="720080"/>
          </a:xfrm>
          <a:effectLst>
            <a:outerShdw blurRad="50800" dist="38100" dir="8100000" algn="tr" rotWithShape="0">
              <a:prstClr val="black">
                <a:alpha val="40000"/>
              </a:prstClr>
            </a:outerShdw>
          </a:effectLst>
        </p:grpSpPr>
        <p:sp>
          <p:nvSpPr>
            <p:cNvPr id="22" name="任意多边形 21"/>
            <p:cNvSpPr/>
            <p:nvPr/>
          </p:nvSpPr>
          <p:spPr>
            <a:xfrm>
              <a:off x="8418008" y="4529445"/>
              <a:ext cx="3481540" cy="720080"/>
            </a:xfrm>
            <a:custGeom>
              <a:avLst/>
              <a:gdLst>
                <a:gd name="connsiteX0" fmla="*/ 646485 w 3481540"/>
                <a:gd name="connsiteY0" fmla="*/ 0 h 720080"/>
                <a:gd name="connsiteX1" fmla="*/ 3481540 w 3481540"/>
                <a:gd name="connsiteY1" fmla="*/ 0 h 720080"/>
                <a:gd name="connsiteX2" fmla="*/ 3481540 w 3481540"/>
                <a:gd name="connsiteY2" fmla="*/ 720080 h 720080"/>
                <a:gd name="connsiteX3" fmla="*/ 0 w 3481540"/>
                <a:gd name="connsiteY3" fmla="*/ 720080 h 720080"/>
                <a:gd name="connsiteX4" fmla="*/ 646485 w 3481540"/>
                <a:gd name="connsiteY4" fmla="*/ 0 h 720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1540" h="720080">
                  <a:moveTo>
                    <a:pt x="646485" y="0"/>
                  </a:moveTo>
                  <a:lnTo>
                    <a:pt x="3481540" y="0"/>
                  </a:lnTo>
                  <a:lnTo>
                    <a:pt x="3481540" y="720080"/>
                  </a:lnTo>
                  <a:lnTo>
                    <a:pt x="0" y="720080"/>
                  </a:lnTo>
                  <a:lnTo>
                    <a:pt x="646485" y="0"/>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latin typeface="微软雅黑" panose="020B0503020204020204" pitchFamily="34" charset="-122"/>
                <a:ea typeface="微软雅黑" panose="020B0503020204020204" pitchFamily="34" charset="-122"/>
              </a:endParaRPr>
            </a:p>
          </p:txBody>
        </p:sp>
        <p:sp>
          <p:nvSpPr>
            <p:cNvPr id="23" name="矩形 22"/>
            <p:cNvSpPr/>
            <p:nvPr/>
          </p:nvSpPr>
          <p:spPr>
            <a:xfrm>
              <a:off x="9509595" y="4694947"/>
              <a:ext cx="1620951" cy="330861"/>
            </a:xfrm>
            <a:prstGeom prst="rect">
              <a:avLst/>
            </a:prstGeom>
          </p:spPr>
          <p:txBody>
            <a:bodyPr wrap="none">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汇报人</a:t>
              </a:r>
              <a:r>
                <a:rPr lang="zh-CN" altLang="en-US" sz="1012" b="1" dirty="0" smtClean="0">
                  <a:solidFill>
                    <a:schemeClr val="bg1"/>
                  </a:solidFill>
                  <a:latin typeface="微软雅黑" panose="020B0503020204020204" pitchFamily="34" charset="-122"/>
                  <a:ea typeface="微软雅黑" panose="020B0503020204020204" pitchFamily="34" charset="-122"/>
                </a:rPr>
                <a:t>：第一</a:t>
              </a:r>
              <a:r>
                <a:rPr lang="en-US" altLang="zh-CN" sz="1012" b="1" dirty="0" smtClean="0">
                  <a:solidFill>
                    <a:schemeClr val="bg1"/>
                  </a:solidFill>
                  <a:latin typeface="微软雅黑" panose="020B0503020204020204" pitchFamily="34" charset="-122"/>
                  <a:ea typeface="微软雅黑" panose="020B0503020204020204" pitchFamily="34" charset="-122"/>
                </a:rPr>
                <a:t>PPT</a:t>
              </a:r>
              <a:endParaRPr lang="en-US" altLang="zh-CN" sz="1012" b="1" dirty="0">
                <a:solidFill>
                  <a:schemeClr val="bg1"/>
                </a:solidFill>
                <a:latin typeface="微软雅黑" panose="020B0503020204020204" pitchFamily="34" charset="-122"/>
                <a:ea typeface="微软雅黑" panose="020B0503020204020204" pitchFamily="34" charset="-122"/>
              </a:endParaRPr>
            </a:p>
          </p:txBody>
        </p:sp>
      </p:grpSp>
      <p:sp>
        <p:nvSpPr>
          <p:cNvPr id="24" name="TextBox 78"/>
          <p:cNvSpPr txBox="1"/>
          <p:nvPr/>
        </p:nvSpPr>
        <p:spPr>
          <a:xfrm>
            <a:off x="2304339" y="3676407"/>
            <a:ext cx="4526814" cy="646203"/>
          </a:xfrm>
          <a:prstGeom prst="rect">
            <a:avLst/>
          </a:prstGeom>
          <a:noFill/>
        </p:spPr>
        <p:txBody>
          <a:bodyPr wrap="square" rtlCol="0">
            <a:spAutoFit/>
          </a:bodyPr>
          <a:lstStyle/>
          <a:p>
            <a:pPr algn="ctr"/>
            <a:r>
              <a:rPr lang="zh-CN" altLang="en-US" sz="3599" b="1" dirty="0" smtClean="0">
                <a:solidFill>
                  <a:schemeClr val="bg1"/>
                </a:solidFill>
                <a:latin typeface="微软雅黑" panose="020B0503020204020204" pitchFamily="34" charset="-122"/>
                <a:ea typeface="微软雅黑" panose="020B0503020204020204" pitchFamily="34" charset="-122"/>
              </a:rPr>
              <a:t>演示完毕，谢谢观看</a:t>
            </a:r>
            <a:endParaRPr lang="zh-CN" altLang="en-US" sz="3599" b="1" dirty="0">
              <a:solidFill>
                <a:schemeClr val="bg1"/>
              </a:solidFill>
              <a:latin typeface="微软雅黑" panose="020B0503020204020204" pitchFamily="34" charset="-122"/>
              <a:ea typeface="微软雅黑" panose="020B0503020204020204" pitchFamily="34" charset="-122"/>
            </a:endParaRPr>
          </a:p>
        </p:txBody>
      </p:sp>
      <p:sp>
        <p:nvSpPr>
          <p:cNvPr id="25" name="标题 4"/>
          <p:cNvSpPr txBox="1"/>
          <p:nvPr/>
        </p:nvSpPr>
        <p:spPr>
          <a:xfrm>
            <a:off x="2956206" y="4292935"/>
            <a:ext cx="3171906"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chemeClr val="bg1"/>
                </a:solidFill>
                <a:latin typeface="微软雅黑" panose="020B0503020204020204" pitchFamily="34" charset="-122"/>
                <a:ea typeface="微软雅黑" panose="020B0503020204020204" pitchFamily="34" charset="-122"/>
              </a:rPr>
              <a:t>简洁实用</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smtClean="0">
                <a:solidFill>
                  <a:schemeClr val="bg1"/>
                </a:solidFill>
                <a:latin typeface="微软雅黑" panose="020B0503020204020204" pitchFamily="34" charset="-122"/>
                <a:ea typeface="微软雅黑" panose="020B0503020204020204" pitchFamily="34" charset="-122"/>
              </a:rPr>
              <a:t>适用于商务总结计划报告等</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3438277" y="1039612"/>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1736702" y="2046836"/>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椭圆 27"/>
          <p:cNvSpPr/>
          <p:nvPr/>
        </p:nvSpPr>
        <p:spPr>
          <a:xfrm>
            <a:off x="4518116" y="2532762"/>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椭圆 28"/>
          <p:cNvSpPr/>
          <p:nvPr/>
        </p:nvSpPr>
        <p:spPr>
          <a:xfrm>
            <a:off x="5687235" y="1130303"/>
            <a:ext cx="379388" cy="379388"/>
          </a:xfrm>
          <a:prstGeom prst="ellipse">
            <a:avLst/>
          </a:prstGeom>
          <a:solidFill>
            <a:srgbClr val="663A77"/>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0" name="椭圆 29"/>
          <p:cNvSpPr/>
          <p:nvPr/>
        </p:nvSpPr>
        <p:spPr>
          <a:xfrm>
            <a:off x="7175954" y="2236529"/>
            <a:ext cx="485927" cy="485927"/>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椭圆 30"/>
          <p:cNvSpPr/>
          <p:nvPr/>
        </p:nvSpPr>
        <p:spPr>
          <a:xfrm>
            <a:off x="6083338" y="2625617"/>
            <a:ext cx="312690" cy="312690"/>
          </a:xfrm>
          <a:prstGeom prst="ellipse">
            <a:avLst/>
          </a:prstGeom>
          <a:solidFill>
            <a:srgbClr val="E8707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a:off x="3644124" y="2409767"/>
            <a:ext cx="215851" cy="215851"/>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椭圆 32"/>
          <p:cNvSpPr/>
          <p:nvPr/>
        </p:nvSpPr>
        <p:spPr>
          <a:xfrm>
            <a:off x="1142790" y="2046835"/>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4" name="椭圆 33"/>
          <p:cNvSpPr/>
          <p:nvPr/>
        </p:nvSpPr>
        <p:spPr>
          <a:xfrm>
            <a:off x="2678359" y="1210565"/>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椭圆 34"/>
          <p:cNvSpPr/>
          <p:nvPr/>
        </p:nvSpPr>
        <p:spPr>
          <a:xfrm>
            <a:off x="8053758" y="2141682"/>
            <a:ext cx="189694" cy="18969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椭圆 35"/>
          <p:cNvSpPr/>
          <p:nvPr/>
        </p:nvSpPr>
        <p:spPr>
          <a:xfrm>
            <a:off x="5841641" y="2476567"/>
            <a:ext cx="139887" cy="139887"/>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243041815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290">
                                          <p:stCondLst>
                                            <p:cond delay="0"/>
                                          </p:stCondLst>
                                        </p:cTn>
                                        <p:tgtEl>
                                          <p:spTgt spid="4"/>
                                        </p:tgtEl>
                                      </p:cBhvr>
                                    </p:animEffect>
                                    <p:anim calcmode="lin" valueType="num">
                                      <p:cBhvr>
                                        <p:cTn id="25"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30" dur="13">
                                          <p:stCondLst>
                                            <p:cond delay="325"/>
                                          </p:stCondLst>
                                        </p:cTn>
                                        <p:tgtEl>
                                          <p:spTgt spid="4"/>
                                        </p:tgtEl>
                                      </p:cBhvr>
                                      <p:to x="100000" y="60000"/>
                                    </p:animScale>
                                    <p:animScale>
                                      <p:cBhvr>
                                        <p:cTn id="31" dur="83" decel="50000">
                                          <p:stCondLst>
                                            <p:cond delay="338"/>
                                          </p:stCondLst>
                                        </p:cTn>
                                        <p:tgtEl>
                                          <p:spTgt spid="4"/>
                                        </p:tgtEl>
                                      </p:cBhvr>
                                      <p:to x="100000" y="100000"/>
                                    </p:animScale>
                                    <p:animScale>
                                      <p:cBhvr>
                                        <p:cTn id="32" dur="13">
                                          <p:stCondLst>
                                            <p:cond delay="656"/>
                                          </p:stCondLst>
                                        </p:cTn>
                                        <p:tgtEl>
                                          <p:spTgt spid="4"/>
                                        </p:tgtEl>
                                      </p:cBhvr>
                                      <p:to x="100000" y="80000"/>
                                    </p:animScale>
                                    <p:animScale>
                                      <p:cBhvr>
                                        <p:cTn id="33" dur="83" decel="50000">
                                          <p:stCondLst>
                                            <p:cond delay="669"/>
                                          </p:stCondLst>
                                        </p:cTn>
                                        <p:tgtEl>
                                          <p:spTgt spid="4"/>
                                        </p:tgtEl>
                                      </p:cBhvr>
                                      <p:to x="100000" y="100000"/>
                                    </p:animScale>
                                    <p:animScale>
                                      <p:cBhvr>
                                        <p:cTn id="34" dur="13">
                                          <p:stCondLst>
                                            <p:cond delay="821"/>
                                          </p:stCondLst>
                                        </p:cTn>
                                        <p:tgtEl>
                                          <p:spTgt spid="4"/>
                                        </p:tgtEl>
                                      </p:cBhvr>
                                      <p:to x="100000" y="90000"/>
                                    </p:animScale>
                                    <p:animScale>
                                      <p:cBhvr>
                                        <p:cTn id="35" dur="83" decel="50000">
                                          <p:stCondLst>
                                            <p:cond delay="834"/>
                                          </p:stCondLst>
                                        </p:cTn>
                                        <p:tgtEl>
                                          <p:spTgt spid="4"/>
                                        </p:tgtEl>
                                      </p:cBhvr>
                                      <p:to x="100000" y="100000"/>
                                    </p:animScale>
                                    <p:animScale>
                                      <p:cBhvr>
                                        <p:cTn id="36" dur="13">
                                          <p:stCondLst>
                                            <p:cond delay="904"/>
                                          </p:stCondLst>
                                        </p:cTn>
                                        <p:tgtEl>
                                          <p:spTgt spid="4"/>
                                        </p:tgtEl>
                                      </p:cBhvr>
                                      <p:to x="100000" y="95000"/>
                                    </p:animScale>
                                    <p:animScale>
                                      <p:cBhvr>
                                        <p:cTn id="37" dur="83" decel="50000">
                                          <p:stCondLst>
                                            <p:cond delay="917"/>
                                          </p:stCondLst>
                                        </p:cTn>
                                        <p:tgtEl>
                                          <p:spTgt spid="4"/>
                                        </p:tgtEl>
                                      </p:cBhvr>
                                      <p:to x="100000" y="100000"/>
                                    </p:animScale>
                                  </p:childTnLst>
                                </p:cTn>
                              </p:par>
                            </p:childTnLst>
                          </p:cTn>
                        </p:par>
                        <p:par>
                          <p:cTn id="38" fill="hold">
                            <p:stCondLst>
                              <p:cond delay="2000"/>
                            </p:stCondLst>
                            <p:childTnLst>
                              <p:par>
                                <p:cTn id="39" presetID="26"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290">
                                          <p:stCondLst>
                                            <p:cond delay="0"/>
                                          </p:stCondLst>
                                        </p:cTn>
                                        <p:tgtEl>
                                          <p:spTgt spid="7"/>
                                        </p:tgtEl>
                                      </p:cBhvr>
                                    </p:animEffect>
                                    <p:anim calcmode="lin" valueType="num">
                                      <p:cBhvr>
                                        <p:cTn id="42"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7" dur="13">
                                          <p:stCondLst>
                                            <p:cond delay="325"/>
                                          </p:stCondLst>
                                        </p:cTn>
                                        <p:tgtEl>
                                          <p:spTgt spid="7"/>
                                        </p:tgtEl>
                                      </p:cBhvr>
                                      <p:to x="100000" y="60000"/>
                                    </p:animScale>
                                    <p:animScale>
                                      <p:cBhvr>
                                        <p:cTn id="48" dur="83" decel="50000">
                                          <p:stCondLst>
                                            <p:cond delay="338"/>
                                          </p:stCondLst>
                                        </p:cTn>
                                        <p:tgtEl>
                                          <p:spTgt spid="7"/>
                                        </p:tgtEl>
                                      </p:cBhvr>
                                      <p:to x="100000" y="100000"/>
                                    </p:animScale>
                                    <p:animScale>
                                      <p:cBhvr>
                                        <p:cTn id="49" dur="13">
                                          <p:stCondLst>
                                            <p:cond delay="656"/>
                                          </p:stCondLst>
                                        </p:cTn>
                                        <p:tgtEl>
                                          <p:spTgt spid="7"/>
                                        </p:tgtEl>
                                      </p:cBhvr>
                                      <p:to x="100000" y="80000"/>
                                    </p:animScale>
                                    <p:animScale>
                                      <p:cBhvr>
                                        <p:cTn id="50" dur="83" decel="50000">
                                          <p:stCondLst>
                                            <p:cond delay="669"/>
                                          </p:stCondLst>
                                        </p:cTn>
                                        <p:tgtEl>
                                          <p:spTgt spid="7"/>
                                        </p:tgtEl>
                                      </p:cBhvr>
                                      <p:to x="100000" y="100000"/>
                                    </p:animScale>
                                    <p:animScale>
                                      <p:cBhvr>
                                        <p:cTn id="51" dur="13">
                                          <p:stCondLst>
                                            <p:cond delay="821"/>
                                          </p:stCondLst>
                                        </p:cTn>
                                        <p:tgtEl>
                                          <p:spTgt spid="7"/>
                                        </p:tgtEl>
                                      </p:cBhvr>
                                      <p:to x="100000" y="90000"/>
                                    </p:animScale>
                                    <p:animScale>
                                      <p:cBhvr>
                                        <p:cTn id="52" dur="83" decel="50000">
                                          <p:stCondLst>
                                            <p:cond delay="834"/>
                                          </p:stCondLst>
                                        </p:cTn>
                                        <p:tgtEl>
                                          <p:spTgt spid="7"/>
                                        </p:tgtEl>
                                      </p:cBhvr>
                                      <p:to x="100000" y="100000"/>
                                    </p:animScale>
                                    <p:animScale>
                                      <p:cBhvr>
                                        <p:cTn id="53" dur="13">
                                          <p:stCondLst>
                                            <p:cond delay="904"/>
                                          </p:stCondLst>
                                        </p:cTn>
                                        <p:tgtEl>
                                          <p:spTgt spid="7"/>
                                        </p:tgtEl>
                                      </p:cBhvr>
                                      <p:to x="100000" y="95000"/>
                                    </p:animScale>
                                    <p:animScale>
                                      <p:cBhvr>
                                        <p:cTn id="54" dur="83" decel="50000">
                                          <p:stCondLst>
                                            <p:cond delay="917"/>
                                          </p:stCondLst>
                                        </p:cTn>
                                        <p:tgtEl>
                                          <p:spTgt spid="7"/>
                                        </p:tgtEl>
                                      </p:cBhvr>
                                      <p:to x="100000" y="100000"/>
                                    </p:animScale>
                                  </p:childTnLst>
                                </p:cTn>
                              </p:par>
                            </p:childTnLst>
                          </p:cTn>
                        </p:par>
                        <p:par>
                          <p:cTn id="55" fill="hold">
                            <p:stCondLst>
                              <p:cond delay="3000"/>
                            </p:stCondLst>
                            <p:childTnLst>
                              <p:par>
                                <p:cTn id="56" presetID="26" presetClass="entr" presetSubtype="0"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290">
                                          <p:stCondLst>
                                            <p:cond delay="0"/>
                                          </p:stCondLst>
                                        </p:cTn>
                                        <p:tgtEl>
                                          <p:spTgt spid="10"/>
                                        </p:tgtEl>
                                      </p:cBhvr>
                                    </p:animEffect>
                                    <p:anim calcmode="lin" valueType="num">
                                      <p:cBhvr>
                                        <p:cTn id="59"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0"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1"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62"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63"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64" dur="13">
                                          <p:stCondLst>
                                            <p:cond delay="325"/>
                                          </p:stCondLst>
                                        </p:cTn>
                                        <p:tgtEl>
                                          <p:spTgt spid="10"/>
                                        </p:tgtEl>
                                      </p:cBhvr>
                                      <p:to x="100000" y="60000"/>
                                    </p:animScale>
                                    <p:animScale>
                                      <p:cBhvr>
                                        <p:cTn id="65" dur="83" decel="50000">
                                          <p:stCondLst>
                                            <p:cond delay="338"/>
                                          </p:stCondLst>
                                        </p:cTn>
                                        <p:tgtEl>
                                          <p:spTgt spid="10"/>
                                        </p:tgtEl>
                                      </p:cBhvr>
                                      <p:to x="100000" y="100000"/>
                                    </p:animScale>
                                    <p:animScale>
                                      <p:cBhvr>
                                        <p:cTn id="66" dur="13">
                                          <p:stCondLst>
                                            <p:cond delay="656"/>
                                          </p:stCondLst>
                                        </p:cTn>
                                        <p:tgtEl>
                                          <p:spTgt spid="10"/>
                                        </p:tgtEl>
                                      </p:cBhvr>
                                      <p:to x="100000" y="80000"/>
                                    </p:animScale>
                                    <p:animScale>
                                      <p:cBhvr>
                                        <p:cTn id="67" dur="83" decel="50000">
                                          <p:stCondLst>
                                            <p:cond delay="669"/>
                                          </p:stCondLst>
                                        </p:cTn>
                                        <p:tgtEl>
                                          <p:spTgt spid="10"/>
                                        </p:tgtEl>
                                      </p:cBhvr>
                                      <p:to x="100000" y="100000"/>
                                    </p:animScale>
                                    <p:animScale>
                                      <p:cBhvr>
                                        <p:cTn id="68" dur="13">
                                          <p:stCondLst>
                                            <p:cond delay="821"/>
                                          </p:stCondLst>
                                        </p:cTn>
                                        <p:tgtEl>
                                          <p:spTgt spid="10"/>
                                        </p:tgtEl>
                                      </p:cBhvr>
                                      <p:to x="100000" y="90000"/>
                                    </p:animScale>
                                    <p:animScale>
                                      <p:cBhvr>
                                        <p:cTn id="69" dur="83" decel="50000">
                                          <p:stCondLst>
                                            <p:cond delay="834"/>
                                          </p:stCondLst>
                                        </p:cTn>
                                        <p:tgtEl>
                                          <p:spTgt spid="10"/>
                                        </p:tgtEl>
                                      </p:cBhvr>
                                      <p:to x="100000" y="100000"/>
                                    </p:animScale>
                                    <p:animScale>
                                      <p:cBhvr>
                                        <p:cTn id="70" dur="13">
                                          <p:stCondLst>
                                            <p:cond delay="904"/>
                                          </p:stCondLst>
                                        </p:cTn>
                                        <p:tgtEl>
                                          <p:spTgt spid="10"/>
                                        </p:tgtEl>
                                      </p:cBhvr>
                                      <p:to x="100000" y="95000"/>
                                    </p:animScale>
                                    <p:animScale>
                                      <p:cBhvr>
                                        <p:cTn id="71" dur="83" decel="50000">
                                          <p:stCondLst>
                                            <p:cond delay="917"/>
                                          </p:stCondLst>
                                        </p:cTn>
                                        <p:tgtEl>
                                          <p:spTgt spid="10"/>
                                        </p:tgtEl>
                                      </p:cBhvr>
                                      <p:to x="100000" y="100000"/>
                                    </p:animScale>
                                  </p:childTnLst>
                                </p:cTn>
                              </p:par>
                              <p:par>
                                <p:cTn id="72" presetID="42" presetClass="entr" presetSubtype="0" fill="hold" grpId="0" nodeType="withEffect">
                                  <p:stCondLst>
                                    <p:cond delay="10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100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00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1000"/>
                                        <p:tgtEl>
                                          <p:spTgt spid="18"/>
                                        </p:tgtEl>
                                      </p:cBhvr>
                                    </p:animEffect>
                                    <p:anim calcmode="lin" valueType="num">
                                      <p:cBhvr>
                                        <p:cTn id="85" dur="1000" fill="hold"/>
                                        <p:tgtEl>
                                          <p:spTgt spid="18"/>
                                        </p:tgtEl>
                                        <p:attrNameLst>
                                          <p:attrName>ppt_x</p:attrName>
                                        </p:attrNameLst>
                                      </p:cBhvr>
                                      <p:tavLst>
                                        <p:tav tm="0">
                                          <p:val>
                                            <p:strVal val="#ppt_x"/>
                                          </p:val>
                                        </p:tav>
                                        <p:tav tm="100000">
                                          <p:val>
                                            <p:strVal val="#ppt_x"/>
                                          </p:val>
                                        </p:tav>
                                      </p:tavLst>
                                    </p:anim>
                                    <p:anim calcmode="lin" valueType="num">
                                      <p:cBhvr>
                                        <p:cTn id="86" dur="1000" fill="hold"/>
                                        <p:tgtEl>
                                          <p:spTgt spid="1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00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1000"/>
                                        <p:tgtEl>
                                          <p:spTgt spid="19"/>
                                        </p:tgtEl>
                                      </p:cBhvr>
                                    </p:animEffect>
                                    <p:anim calcmode="lin" valueType="num">
                                      <p:cBhvr>
                                        <p:cTn id="90" dur="1000" fill="hold"/>
                                        <p:tgtEl>
                                          <p:spTgt spid="19"/>
                                        </p:tgtEl>
                                        <p:attrNameLst>
                                          <p:attrName>ppt_x</p:attrName>
                                        </p:attrNameLst>
                                      </p:cBhvr>
                                      <p:tavLst>
                                        <p:tav tm="0">
                                          <p:val>
                                            <p:strVal val="#ppt_x"/>
                                          </p:val>
                                        </p:tav>
                                        <p:tav tm="100000">
                                          <p:val>
                                            <p:strVal val="#ppt_x"/>
                                          </p:val>
                                        </p:tav>
                                      </p:tavLst>
                                    </p:anim>
                                    <p:anim calcmode="lin" valueType="num">
                                      <p:cBhvr>
                                        <p:cTn id="91" dur="1000" fill="hold"/>
                                        <p:tgtEl>
                                          <p:spTgt spid="19"/>
                                        </p:tgtEl>
                                        <p:attrNameLst>
                                          <p:attrName>ppt_y</p:attrName>
                                        </p:attrNameLst>
                                      </p:cBhvr>
                                      <p:tavLst>
                                        <p:tav tm="0">
                                          <p:val>
                                            <p:strVal val="#ppt_y+.1"/>
                                          </p:val>
                                        </p:tav>
                                        <p:tav tm="100000">
                                          <p:val>
                                            <p:strVal val="#ppt_y"/>
                                          </p:val>
                                        </p:tav>
                                      </p:tavLst>
                                    </p:anim>
                                  </p:childTnLst>
                                </p:cTn>
                              </p:par>
                              <p:par>
                                <p:cTn id="92" presetID="53" presetClass="entr" presetSubtype="16" fill="hold" grpId="0" nodeType="withEffect">
                                  <p:stCondLst>
                                    <p:cond delay="50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ppt_w</p:attrName>
                                        </p:attrNameLst>
                                      </p:cBhvr>
                                      <p:tavLst>
                                        <p:tav tm="0">
                                          <p:val>
                                            <p:fltVal val="0"/>
                                          </p:val>
                                        </p:tav>
                                        <p:tav tm="100000">
                                          <p:val>
                                            <p:strVal val="#ppt_w"/>
                                          </p:val>
                                        </p:tav>
                                      </p:tavLst>
                                    </p:anim>
                                    <p:anim calcmode="lin" valueType="num">
                                      <p:cBhvr>
                                        <p:cTn id="95" dur="500" fill="hold"/>
                                        <p:tgtEl>
                                          <p:spTgt spid="27"/>
                                        </p:tgtEl>
                                        <p:attrNameLst>
                                          <p:attrName>ppt_h</p:attrName>
                                        </p:attrNameLst>
                                      </p:cBhvr>
                                      <p:tavLst>
                                        <p:tav tm="0">
                                          <p:val>
                                            <p:fltVal val="0"/>
                                          </p:val>
                                        </p:tav>
                                        <p:tav tm="100000">
                                          <p:val>
                                            <p:strVal val="#ppt_h"/>
                                          </p:val>
                                        </p:tav>
                                      </p:tavLst>
                                    </p:anim>
                                    <p:animEffect transition="in" filter="fade">
                                      <p:cBhvr>
                                        <p:cTn id="96" dur="500"/>
                                        <p:tgtEl>
                                          <p:spTgt spid="27"/>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33"/>
                                        </p:tgtEl>
                                        <p:attrNameLst>
                                          <p:attrName>style.visibility</p:attrName>
                                        </p:attrNameLst>
                                      </p:cBhvr>
                                      <p:to>
                                        <p:strVal val="visible"/>
                                      </p:to>
                                    </p:set>
                                    <p:anim calcmode="lin" valueType="num">
                                      <p:cBhvr>
                                        <p:cTn id="99" dur="500" fill="hold"/>
                                        <p:tgtEl>
                                          <p:spTgt spid="33"/>
                                        </p:tgtEl>
                                        <p:attrNameLst>
                                          <p:attrName>ppt_w</p:attrName>
                                        </p:attrNameLst>
                                      </p:cBhvr>
                                      <p:tavLst>
                                        <p:tav tm="0">
                                          <p:val>
                                            <p:fltVal val="0"/>
                                          </p:val>
                                        </p:tav>
                                        <p:tav tm="100000">
                                          <p:val>
                                            <p:strVal val="#ppt_w"/>
                                          </p:val>
                                        </p:tav>
                                      </p:tavLst>
                                    </p:anim>
                                    <p:anim calcmode="lin" valueType="num">
                                      <p:cBhvr>
                                        <p:cTn id="100" dur="500" fill="hold"/>
                                        <p:tgtEl>
                                          <p:spTgt spid="33"/>
                                        </p:tgtEl>
                                        <p:attrNameLst>
                                          <p:attrName>ppt_h</p:attrName>
                                        </p:attrNameLst>
                                      </p:cBhvr>
                                      <p:tavLst>
                                        <p:tav tm="0">
                                          <p:val>
                                            <p:fltVal val="0"/>
                                          </p:val>
                                        </p:tav>
                                        <p:tav tm="100000">
                                          <p:val>
                                            <p:strVal val="#ppt_h"/>
                                          </p:val>
                                        </p:tav>
                                      </p:tavLst>
                                    </p:anim>
                                    <p:animEffect transition="in" filter="fade">
                                      <p:cBhvr>
                                        <p:cTn id="101" dur="500"/>
                                        <p:tgtEl>
                                          <p:spTgt spid="33"/>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Effect transition="in" filter="fade">
                                      <p:cBhvr>
                                        <p:cTn id="111" dur="500"/>
                                        <p:tgtEl>
                                          <p:spTgt spid="34"/>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500" fill="hold"/>
                                        <p:tgtEl>
                                          <p:spTgt spid="29"/>
                                        </p:tgtEl>
                                        <p:attrNameLst>
                                          <p:attrName>ppt_w</p:attrName>
                                        </p:attrNameLst>
                                      </p:cBhvr>
                                      <p:tavLst>
                                        <p:tav tm="0">
                                          <p:val>
                                            <p:fltVal val="0"/>
                                          </p:val>
                                        </p:tav>
                                        <p:tav tm="100000">
                                          <p:val>
                                            <p:strVal val="#ppt_w"/>
                                          </p:val>
                                        </p:tav>
                                      </p:tavLst>
                                    </p:anim>
                                    <p:anim calcmode="lin" valueType="num">
                                      <p:cBhvr>
                                        <p:cTn id="115" dur="500" fill="hold"/>
                                        <p:tgtEl>
                                          <p:spTgt spid="29"/>
                                        </p:tgtEl>
                                        <p:attrNameLst>
                                          <p:attrName>ppt_h</p:attrName>
                                        </p:attrNameLst>
                                      </p:cBhvr>
                                      <p:tavLst>
                                        <p:tav tm="0">
                                          <p:val>
                                            <p:fltVal val="0"/>
                                          </p:val>
                                        </p:tav>
                                        <p:tav tm="100000">
                                          <p:val>
                                            <p:strVal val="#ppt_h"/>
                                          </p:val>
                                        </p:tav>
                                      </p:tavLst>
                                    </p:anim>
                                    <p:animEffect transition="in" filter="fade">
                                      <p:cBhvr>
                                        <p:cTn id="116" dur="500"/>
                                        <p:tgtEl>
                                          <p:spTgt spid="29"/>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28"/>
                                        </p:tgtEl>
                                        <p:attrNameLst>
                                          <p:attrName>style.visibility</p:attrName>
                                        </p:attrNameLst>
                                      </p:cBhvr>
                                      <p:to>
                                        <p:strVal val="visible"/>
                                      </p:to>
                                    </p:set>
                                    <p:anim calcmode="lin" valueType="num">
                                      <p:cBhvr>
                                        <p:cTn id="119" dur="500" fill="hold"/>
                                        <p:tgtEl>
                                          <p:spTgt spid="28"/>
                                        </p:tgtEl>
                                        <p:attrNameLst>
                                          <p:attrName>ppt_w</p:attrName>
                                        </p:attrNameLst>
                                      </p:cBhvr>
                                      <p:tavLst>
                                        <p:tav tm="0">
                                          <p:val>
                                            <p:fltVal val="0"/>
                                          </p:val>
                                        </p:tav>
                                        <p:tav tm="100000">
                                          <p:val>
                                            <p:strVal val="#ppt_w"/>
                                          </p:val>
                                        </p:tav>
                                      </p:tavLst>
                                    </p:anim>
                                    <p:anim calcmode="lin" valueType="num">
                                      <p:cBhvr>
                                        <p:cTn id="120" dur="500" fill="hold"/>
                                        <p:tgtEl>
                                          <p:spTgt spid="28"/>
                                        </p:tgtEl>
                                        <p:attrNameLst>
                                          <p:attrName>ppt_h</p:attrName>
                                        </p:attrNameLst>
                                      </p:cBhvr>
                                      <p:tavLst>
                                        <p:tav tm="0">
                                          <p:val>
                                            <p:fltVal val="0"/>
                                          </p:val>
                                        </p:tav>
                                        <p:tav tm="100000">
                                          <p:val>
                                            <p:strVal val="#ppt_h"/>
                                          </p:val>
                                        </p:tav>
                                      </p:tavLst>
                                    </p:anim>
                                    <p:animEffect transition="in" filter="fade">
                                      <p:cBhvr>
                                        <p:cTn id="121" dur="500"/>
                                        <p:tgtEl>
                                          <p:spTgt spid="28"/>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500" fill="hold"/>
                                        <p:tgtEl>
                                          <p:spTgt spid="31"/>
                                        </p:tgtEl>
                                        <p:attrNameLst>
                                          <p:attrName>ppt_w</p:attrName>
                                        </p:attrNameLst>
                                      </p:cBhvr>
                                      <p:tavLst>
                                        <p:tav tm="0">
                                          <p:val>
                                            <p:fltVal val="0"/>
                                          </p:val>
                                        </p:tav>
                                        <p:tav tm="100000">
                                          <p:val>
                                            <p:strVal val="#ppt_w"/>
                                          </p:val>
                                        </p:tav>
                                      </p:tavLst>
                                    </p:anim>
                                    <p:anim calcmode="lin" valueType="num">
                                      <p:cBhvr>
                                        <p:cTn id="125" dur="500" fill="hold"/>
                                        <p:tgtEl>
                                          <p:spTgt spid="31"/>
                                        </p:tgtEl>
                                        <p:attrNameLst>
                                          <p:attrName>ppt_h</p:attrName>
                                        </p:attrNameLst>
                                      </p:cBhvr>
                                      <p:tavLst>
                                        <p:tav tm="0">
                                          <p:val>
                                            <p:fltVal val="0"/>
                                          </p:val>
                                        </p:tav>
                                        <p:tav tm="100000">
                                          <p:val>
                                            <p:strVal val="#ppt_h"/>
                                          </p:val>
                                        </p:tav>
                                      </p:tavLst>
                                    </p:anim>
                                    <p:animEffect transition="in" filter="fade">
                                      <p:cBhvr>
                                        <p:cTn id="126" dur="500"/>
                                        <p:tgtEl>
                                          <p:spTgt spid="31"/>
                                        </p:tgtEl>
                                      </p:cBhvr>
                                    </p:animEffect>
                                  </p:childTnLst>
                                </p:cTn>
                              </p:par>
                              <p:par>
                                <p:cTn id="127" presetID="53" presetClass="entr" presetSubtype="16" fill="hold" grpId="0" nodeType="withEffect">
                                  <p:stCondLst>
                                    <p:cond delay="500"/>
                                  </p:stCondLst>
                                  <p:childTnLst>
                                    <p:set>
                                      <p:cBhvr>
                                        <p:cTn id="128" dur="1" fill="hold">
                                          <p:stCondLst>
                                            <p:cond delay="0"/>
                                          </p:stCondLst>
                                        </p:cTn>
                                        <p:tgtEl>
                                          <p:spTgt spid="32"/>
                                        </p:tgtEl>
                                        <p:attrNameLst>
                                          <p:attrName>style.visibility</p:attrName>
                                        </p:attrNameLst>
                                      </p:cBhvr>
                                      <p:to>
                                        <p:strVal val="visible"/>
                                      </p:to>
                                    </p:set>
                                    <p:anim calcmode="lin" valueType="num">
                                      <p:cBhvr>
                                        <p:cTn id="129" dur="500" fill="hold"/>
                                        <p:tgtEl>
                                          <p:spTgt spid="32"/>
                                        </p:tgtEl>
                                        <p:attrNameLst>
                                          <p:attrName>ppt_w</p:attrName>
                                        </p:attrNameLst>
                                      </p:cBhvr>
                                      <p:tavLst>
                                        <p:tav tm="0">
                                          <p:val>
                                            <p:fltVal val="0"/>
                                          </p:val>
                                        </p:tav>
                                        <p:tav tm="100000">
                                          <p:val>
                                            <p:strVal val="#ppt_w"/>
                                          </p:val>
                                        </p:tav>
                                      </p:tavLst>
                                    </p:anim>
                                    <p:anim calcmode="lin" valueType="num">
                                      <p:cBhvr>
                                        <p:cTn id="130" dur="500" fill="hold"/>
                                        <p:tgtEl>
                                          <p:spTgt spid="32"/>
                                        </p:tgtEl>
                                        <p:attrNameLst>
                                          <p:attrName>ppt_h</p:attrName>
                                        </p:attrNameLst>
                                      </p:cBhvr>
                                      <p:tavLst>
                                        <p:tav tm="0">
                                          <p:val>
                                            <p:fltVal val="0"/>
                                          </p:val>
                                        </p:tav>
                                        <p:tav tm="100000">
                                          <p:val>
                                            <p:strVal val="#ppt_h"/>
                                          </p:val>
                                        </p:tav>
                                      </p:tavLst>
                                    </p:anim>
                                    <p:animEffect transition="in" filter="fade">
                                      <p:cBhvr>
                                        <p:cTn id="131" dur="500"/>
                                        <p:tgtEl>
                                          <p:spTgt spid="32"/>
                                        </p:tgtEl>
                                      </p:cBhvr>
                                    </p:animEffect>
                                  </p:childTnLst>
                                </p:cTn>
                              </p:par>
                              <p:par>
                                <p:cTn id="132" presetID="53" presetClass="entr" presetSubtype="16" fill="hold" grpId="0" nodeType="withEffect">
                                  <p:stCondLst>
                                    <p:cond delay="500"/>
                                  </p:stCondLst>
                                  <p:childTnLst>
                                    <p:set>
                                      <p:cBhvr>
                                        <p:cTn id="133" dur="1" fill="hold">
                                          <p:stCondLst>
                                            <p:cond delay="0"/>
                                          </p:stCondLst>
                                        </p:cTn>
                                        <p:tgtEl>
                                          <p:spTgt spid="36"/>
                                        </p:tgtEl>
                                        <p:attrNameLst>
                                          <p:attrName>style.visibility</p:attrName>
                                        </p:attrNameLst>
                                      </p:cBhvr>
                                      <p:to>
                                        <p:strVal val="visible"/>
                                      </p:to>
                                    </p:set>
                                    <p:anim calcmode="lin" valueType="num">
                                      <p:cBhvr>
                                        <p:cTn id="134" dur="500" fill="hold"/>
                                        <p:tgtEl>
                                          <p:spTgt spid="36"/>
                                        </p:tgtEl>
                                        <p:attrNameLst>
                                          <p:attrName>ppt_w</p:attrName>
                                        </p:attrNameLst>
                                      </p:cBhvr>
                                      <p:tavLst>
                                        <p:tav tm="0">
                                          <p:val>
                                            <p:fltVal val="0"/>
                                          </p:val>
                                        </p:tav>
                                        <p:tav tm="100000">
                                          <p:val>
                                            <p:strVal val="#ppt_w"/>
                                          </p:val>
                                        </p:tav>
                                      </p:tavLst>
                                    </p:anim>
                                    <p:anim calcmode="lin" valueType="num">
                                      <p:cBhvr>
                                        <p:cTn id="135" dur="500" fill="hold"/>
                                        <p:tgtEl>
                                          <p:spTgt spid="36"/>
                                        </p:tgtEl>
                                        <p:attrNameLst>
                                          <p:attrName>ppt_h</p:attrName>
                                        </p:attrNameLst>
                                      </p:cBhvr>
                                      <p:tavLst>
                                        <p:tav tm="0">
                                          <p:val>
                                            <p:fltVal val="0"/>
                                          </p:val>
                                        </p:tav>
                                        <p:tav tm="100000">
                                          <p:val>
                                            <p:strVal val="#ppt_h"/>
                                          </p:val>
                                        </p:tav>
                                      </p:tavLst>
                                    </p:anim>
                                    <p:animEffect transition="in" filter="fade">
                                      <p:cBhvr>
                                        <p:cTn id="136" dur="500"/>
                                        <p:tgtEl>
                                          <p:spTgt spid="36"/>
                                        </p:tgtEl>
                                      </p:cBhvr>
                                    </p:animEffect>
                                  </p:childTnLst>
                                </p:cTn>
                              </p:par>
                              <p:par>
                                <p:cTn id="137" presetID="53" presetClass="entr" presetSubtype="16" fill="hold" grpId="0" nodeType="withEffect">
                                  <p:stCondLst>
                                    <p:cond delay="500"/>
                                  </p:stCondLst>
                                  <p:childTnLst>
                                    <p:set>
                                      <p:cBhvr>
                                        <p:cTn id="138" dur="1" fill="hold">
                                          <p:stCondLst>
                                            <p:cond delay="0"/>
                                          </p:stCondLst>
                                        </p:cTn>
                                        <p:tgtEl>
                                          <p:spTgt spid="30"/>
                                        </p:tgtEl>
                                        <p:attrNameLst>
                                          <p:attrName>style.visibility</p:attrName>
                                        </p:attrNameLst>
                                      </p:cBhvr>
                                      <p:to>
                                        <p:strVal val="visible"/>
                                      </p:to>
                                    </p:set>
                                    <p:anim calcmode="lin" valueType="num">
                                      <p:cBhvr>
                                        <p:cTn id="139" dur="500" fill="hold"/>
                                        <p:tgtEl>
                                          <p:spTgt spid="30"/>
                                        </p:tgtEl>
                                        <p:attrNameLst>
                                          <p:attrName>ppt_w</p:attrName>
                                        </p:attrNameLst>
                                      </p:cBhvr>
                                      <p:tavLst>
                                        <p:tav tm="0">
                                          <p:val>
                                            <p:fltVal val="0"/>
                                          </p:val>
                                        </p:tav>
                                        <p:tav tm="100000">
                                          <p:val>
                                            <p:strVal val="#ppt_w"/>
                                          </p:val>
                                        </p:tav>
                                      </p:tavLst>
                                    </p:anim>
                                    <p:anim calcmode="lin" valueType="num">
                                      <p:cBhvr>
                                        <p:cTn id="140" dur="500" fill="hold"/>
                                        <p:tgtEl>
                                          <p:spTgt spid="30"/>
                                        </p:tgtEl>
                                        <p:attrNameLst>
                                          <p:attrName>ppt_h</p:attrName>
                                        </p:attrNameLst>
                                      </p:cBhvr>
                                      <p:tavLst>
                                        <p:tav tm="0">
                                          <p:val>
                                            <p:fltVal val="0"/>
                                          </p:val>
                                        </p:tav>
                                        <p:tav tm="100000">
                                          <p:val>
                                            <p:strVal val="#ppt_h"/>
                                          </p:val>
                                        </p:tav>
                                      </p:tavLst>
                                    </p:anim>
                                    <p:animEffect transition="in" filter="fade">
                                      <p:cBhvr>
                                        <p:cTn id="141" dur="500"/>
                                        <p:tgtEl>
                                          <p:spTgt spid="30"/>
                                        </p:tgtEl>
                                      </p:cBhvr>
                                    </p:animEffect>
                                  </p:childTnLst>
                                </p:cTn>
                              </p:par>
                              <p:par>
                                <p:cTn id="142" presetID="53" presetClass="entr" presetSubtype="16" fill="hold" grpId="0" nodeType="withEffect">
                                  <p:stCondLst>
                                    <p:cond delay="50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500" fill="hold"/>
                                        <p:tgtEl>
                                          <p:spTgt spid="35"/>
                                        </p:tgtEl>
                                        <p:attrNameLst>
                                          <p:attrName>ppt_w</p:attrName>
                                        </p:attrNameLst>
                                      </p:cBhvr>
                                      <p:tavLst>
                                        <p:tav tm="0">
                                          <p:val>
                                            <p:fltVal val="0"/>
                                          </p:val>
                                        </p:tav>
                                        <p:tav tm="100000">
                                          <p:val>
                                            <p:strVal val="#ppt_w"/>
                                          </p:val>
                                        </p:tav>
                                      </p:tavLst>
                                    </p:anim>
                                    <p:anim calcmode="lin" valueType="num">
                                      <p:cBhvr>
                                        <p:cTn id="145" dur="500" fill="hold"/>
                                        <p:tgtEl>
                                          <p:spTgt spid="35"/>
                                        </p:tgtEl>
                                        <p:attrNameLst>
                                          <p:attrName>ppt_h</p:attrName>
                                        </p:attrNameLst>
                                      </p:cBhvr>
                                      <p:tavLst>
                                        <p:tav tm="0">
                                          <p:val>
                                            <p:fltVal val="0"/>
                                          </p:val>
                                        </p:tav>
                                        <p:tav tm="100000">
                                          <p:val>
                                            <p:strVal val="#ppt_h"/>
                                          </p:val>
                                        </p:tav>
                                      </p:tavLst>
                                    </p:anim>
                                    <p:animEffect transition="in" filter="fade">
                                      <p:cBhvr>
                                        <p:cTn id="146" dur="500"/>
                                        <p:tgtEl>
                                          <p:spTgt spid="35"/>
                                        </p:tgtEl>
                                      </p:cBhvr>
                                    </p:animEffect>
                                  </p:childTnLst>
                                </p:cTn>
                              </p:par>
                            </p:childTnLst>
                          </p:cTn>
                        </p:par>
                        <p:par>
                          <p:cTn id="147" fill="hold">
                            <p:stCondLst>
                              <p:cond delay="5000"/>
                            </p:stCondLst>
                            <p:childTnLst>
                              <p:par>
                                <p:cTn id="148" presetID="42" presetClass="entr" presetSubtype="0" fill="hold" grpId="0" nodeType="afterEffect">
                                  <p:stCondLst>
                                    <p:cond delay="0"/>
                                  </p:stCondLst>
                                  <p:childTnLst>
                                    <p:set>
                                      <p:cBhvr>
                                        <p:cTn id="149" dur="1" fill="hold">
                                          <p:stCondLst>
                                            <p:cond delay="0"/>
                                          </p:stCondLst>
                                        </p:cTn>
                                        <p:tgtEl>
                                          <p:spTgt spid="20"/>
                                        </p:tgtEl>
                                        <p:attrNameLst>
                                          <p:attrName>style.visibility</p:attrName>
                                        </p:attrNameLst>
                                      </p:cBhvr>
                                      <p:to>
                                        <p:strVal val="visible"/>
                                      </p:to>
                                    </p:set>
                                    <p:animEffect transition="in" filter="fade">
                                      <p:cBhvr>
                                        <p:cTn id="150" dur="1000"/>
                                        <p:tgtEl>
                                          <p:spTgt spid="20"/>
                                        </p:tgtEl>
                                      </p:cBhvr>
                                    </p:animEffect>
                                    <p:anim calcmode="lin" valueType="num">
                                      <p:cBhvr>
                                        <p:cTn id="151" dur="1000" fill="hold"/>
                                        <p:tgtEl>
                                          <p:spTgt spid="20"/>
                                        </p:tgtEl>
                                        <p:attrNameLst>
                                          <p:attrName>ppt_x</p:attrName>
                                        </p:attrNameLst>
                                      </p:cBhvr>
                                      <p:tavLst>
                                        <p:tav tm="0">
                                          <p:val>
                                            <p:strVal val="#ppt_x"/>
                                          </p:val>
                                        </p:tav>
                                        <p:tav tm="100000">
                                          <p:val>
                                            <p:strVal val="#ppt_x"/>
                                          </p:val>
                                        </p:tav>
                                      </p:tavLst>
                                    </p:anim>
                                    <p:anim calcmode="lin" valueType="num">
                                      <p:cBhvr>
                                        <p:cTn id="152" dur="1000" fill="hold"/>
                                        <p:tgtEl>
                                          <p:spTgt spid="20"/>
                                        </p:tgtEl>
                                        <p:attrNameLst>
                                          <p:attrName>ppt_y</p:attrName>
                                        </p:attrNameLst>
                                      </p:cBhvr>
                                      <p:tavLst>
                                        <p:tav tm="0">
                                          <p:val>
                                            <p:strVal val="#ppt_y+.1"/>
                                          </p:val>
                                        </p:tav>
                                        <p:tav tm="100000">
                                          <p:val>
                                            <p:strVal val="#ppt_y"/>
                                          </p:val>
                                        </p:tav>
                                      </p:tavLst>
                                    </p:anim>
                                  </p:childTnLst>
                                </p:cTn>
                              </p:par>
                            </p:childTnLst>
                          </p:cTn>
                        </p:par>
                        <p:par>
                          <p:cTn id="153" fill="hold">
                            <p:stCondLst>
                              <p:cond delay="6000"/>
                            </p:stCondLst>
                            <p:childTnLst>
                              <p:par>
                                <p:cTn id="154" presetID="41" presetClass="entr" presetSubtype="0" fill="hold" grpId="0" nodeType="afterEffect">
                                  <p:stCondLst>
                                    <p:cond delay="0"/>
                                  </p:stCondLst>
                                  <p:iterate type="lt">
                                    <p:tmPct val="10000"/>
                                  </p:iterate>
                                  <p:childTnLst>
                                    <p:set>
                                      <p:cBhvr>
                                        <p:cTn id="155" dur="1" fill="hold">
                                          <p:stCondLst>
                                            <p:cond delay="0"/>
                                          </p:stCondLst>
                                        </p:cTn>
                                        <p:tgtEl>
                                          <p:spTgt spid="24"/>
                                        </p:tgtEl>
                                        <p:attrNameLst>
                                          <p:attrName>style.visibility</p:attrName>
                                        </p:attrNameLst>
                                      </p:cBhvr>
                                      <p:to>
                                        <p:strVal val="visible"/>
                                      </p:to>
                                    </p:set>
                                    <p:anim calcmode="lin" valueType="num">
                                      <p:cBhvr>
                                        <p:cTn id="15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24"/>
                                        </p:tgtEl>
                                        <p:attrNameLst>
                                          <p:attrName>ppt_y</p:attrName>
                                        </p:attrNameLst>
                                      </p:cBhvr>
                                      <p:tavLst>
                                        <p:tav tm="0">
                                          <p:val>
                                            <p:strVal val="#ppt_y"/>
                                          </p:val>
                                        </p:tav>
                                        <p:tav tm="100000">
                                          <p:val>
                                            <p:strVal val="#ppt_y"/>
                                          </p:val>
                                        </p:tav>
                                      </p:tavLst>
                                    </p:anim>
                                    <p:anim calcmode="lin" valueType="num">
                                      <p:cBhvr>
                                        <p:cTn id="15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24"/>
                                        </p:tgtEl>
                                      </p:cBhvr>
                                    </p:animEffect>
                                  </p:childTnLst>
                                </p:cTn>
                              </p:par>
                            </p:childTnLst>
                          </p:cTn>
                        </p:par>
                        <p:par>
                          <p:cTn id="161" fill="hold">
                            <p:stCondLst>
                              <p:cond delay="6900"/>
                            </p:stCondLst>
                            <p:childTnLst>
                              <p:par>
                                <p:cTn id="162" presetID="42" presetClass="entr" presetSubtype="0" fill="hold" grpId="0" nodeType="afterEffect">
                                  <p:stCondLst>
                                    <p:cond delay="0"/>
                                  </p:stCondLst>
                                  <p:childTnLst>
                                    <p:set>
                                      <p:cBhvr>
                                        <p:cTn id="163" dur="1" fill="hold">
                                          <p:stCondLst>
                                            <p:cond delay="0"/>
                                          </p:stCondLst>
                                        </p:cTn>
                                        <p:tgtEl>
                                          <p:spTgt spid="25"/>
                                        </p:tgtEl>
                                        <p:attrNameLst>
                                          <p:attrName>style.visibility</p:attrName>
                                        </p:attrNameLst>
                                      </p:cBhvr>
                                      <p:to>
                                        <p:strVal val="visible"/>
                                      </p:to>
                                    </p:set>
                                    <p:animEffect transition="in" filter="fade">
                                      <p:cBhvr>
                                        <p:cTn id="164" dur="1000"/>
                                        <p:tgtEl>
                                          <p:spTgt spid="25"/>
                                        </p:tgtEl>
                                      </p:cBhvr>
                                    </p:animEffect>
                                    <p:anim calcmode="lin" valueType="num">
                                      <p:cBhvr>
                                        <p:cTn id="165" dur="1000" fill="hold"/>
                                        <p:tgtEl>
                                          <p:spTgt spid="25"/>
                                        </p:tgtEl>
                                        <p:attrNameLst>
                                          <p:attrName>ppt_x</p:attrName>
                                        </p:attrNameLst>
                                      </p:cBhvr>
                                      <p:tavLst>
                                        <p:tav tm="0">
                                          <p:val>
                                            <p:strVal val="#ppt_x"/>
                                          </p:val>
                                        </p:tav>
                                        <p:tav tm="100000">
                                          <p:val>
                                            <p:strVal val="#ppt_x"/>
                                          </p:val>
                                        </p:tav>
                                      </p:tavLst>
                                    </p:anim>
                                    <p:anim calcmode="lin" valueType="num">
                                      <p:cBhvr>
                                        <p:cTn id="166" dur="1000" fill="hold"/>
                                        <p:tgtEl>
                                          <p:spTgt spid="25"/>
                                        </p:tgtEl>
                                        <p:attrNameLst>
                                          <p:attrName>ppt_y</p:attrName>
                                        </p:attrNameLst>
                                      </p:cBhvr>
                                      <p:tavLst>
                                        <p:tav tm="0">
                                          <p:val>
                                            <p:strVal val="#ppt_y+.1"/>
                                          </p:val>
                                        </p:tav>
                                        <p:tav tm="100000">
                                          <p:val>
                                            <p:strVal val="#ppt_y"/>
                                          </p:val>
                                        </p:tav>
                                      </p:tavLst>
                                    </p:anim>
                                  </p:childTnLst>
                                </p:cTn>
                              </p:par>
                            </p:childTnLst>
                          </p:cTn>
                        </p:par>
                        <p:par>
                          <p:cTn id="167" fill="hold">
                            <p:stCondLst>
                              <p:cond delay="7900"/>
                            </p:stCondLst>
                            <p:childTnLst>
                              <p:par>
                                <p:cTn id="168" presetID="2" presetClass="entr" presetSubtype="2" fill="hold" nodeType="afterEffect">
                                  <p:stCondLst>
                                    <p:cond delay="0"/>
                                  </p:stCondLst>
                                  <p:childTnLst>
                                    <p:set>
                                      <p:cBhvr>
                                        <p:cTn id="169" dur="1" fill="hold">
                                          <p:stCondLst>
                                            <p:cond delay="0"/>
                                          </p:stCondLst>
                                        </p:cTn>
                                        <p:tgtEl>
                                          <p:spTgt spid="21"/>
                                        </p:tgtEl>
                                        <p:attrNameLst>
                                          <p:attrName>style.visibility</p:attrName>
                                        </p:attrNameLst>
                                      </p:cBhvr>
                                      <p:to>
                                        <p:strVal val="visible"/>
                                      </p:to>
                                    </p:set>
                                    <p:anim calcmode="lin" valueType="num">
                                      <p:cBhvr additive="base">
                                        <p:cTn id="170" dur="500" fill="hold"/>
                                        <p:tgtEl>
                                          <p:spTgt spid="21"/>
                                        </p:tgtEl>
                                        <p:attrNameLst>
                                          <p:attrName>ppt_x</p:attrName>
                                        </p:attrNameLst>
                                      </p:cBhvr>
                                      <p:tavLst>
                                        <p:tav tm="0">
                                          <p:val>
                                            <p:strVal val="1+#ppt_w/2"/>
                                          </p:val>
                                        </p:tav>
                                        <p:tav tm="100000">
                                          <p:val>
                                            <p:strVal val="#ppt_x"/>
                                          </p:val>
                                        </p:tav>
                                      </p:tavLst>
                                    </p:anim>
                                    <p:anim calcmode="lin" valueType="num">
                                      <p:cBhvr additive="base">
                                        <p:cTn id="171"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animBg="1"/>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225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5400000">
            <a:off x="129686" y="-129014"/>
            <a:ext cx="1545234" cy="1804603"/>
          </a:xfrm>
          <a:prstGeom prst="triangle">
            <a:avLst>
              <a:gd name="adj" fmla="val 0"/>
            </a:avLst>
          </a:prstGeom>
          <a:solidFill>
            <a:srgbClr val="663A7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 name="等腰三角形 4"/>
          <p:cNvSpPr/>
          <p:nvPr/>
        </p:nvSpPr>
        <p:spPr>
          <a:xfrm rot="16200000">
            <a:off x="7489360" y="3488191"/>
            <a:ext cx="1545234" cy="1764045"/>
          </a:xfrm>
          <a:prstGeom prst="triangle">
            <a:avLst>
              <a:gd name="adj" fmla="val 0"/>
            </a:avLst>
          </a:prstGeom>
          <a:solidFill>
            <a:srgbClr val="663A77"/>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6" name="组合 5"/>
          <p:cNvGrpSpPr/>
          <p:nvPr/>
        </p:nvGrpSpPr>
        <p:grpSpPr>
          <a:xfrm>
            <a:off x="3926915" y="376293"/>
            <a:ext cx="1277595" cy="1277595"/>
            <a:chOff x="1677608" y="2996952"/>
            <a:chExt cx="1395643" cy="1395643"/>
          </a:xfrm>
        </p:grpSpPr>
        <p:sp>
          <p:nvSpPr>
            <p:cNvPr id="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latin typeface="微软雅黑" panose="020B0503020204020204" pitchFamily="34" charset="-122"/>
                <a:ea typeface="微软雅黑" panose="020B0503020204020204" pitchFamily="34" charset="-122"/>
              </a:endParaRPr>
            </a:p>
          </p:txBody>
        </p:sp>
        <p:sp>
          <p:nvSpPr>
            <p:cNvPr id="8"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9" name="标题 4"/>
          <p:cNvSpPr txBox="1"/>
          <p:nvPr/>
        </p:nvSpPr>
        <p:spPr>
          <a:xfrm>
            <a:off x="4160772" y="876831"/>
            <a:ext cx="809879" cy="27651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399" b="1" dirty="0">
                <a:solidFill>
                  <a:schemeClr val="bg1"/>
                </a:solidFill>
                <a:latin typeface="微软雅黑" panose="020B0503020204020204" pitchFamily="34" charset="-122"/>
                <a:ea typeface="微软雅黑" panose="020B0503020204020204" pitchFamily="34" charset="-122"/>
              </a:rPr>
              <a:t>目录</a:t>
            </a:r>
          </a:p>
        </p:txBody>
      </p:sp>
      <p:sp>
        <p:nvSpPr>
          <p:cNvPr id="10" name="椭圆 9"/>
          <p:cNvSpPr/>
          <p:nvPr/>
        </p:nvSpPr>
        <p:spPr>
          <a:xfrm>
            <a:off x="4902665" y="149774"/>
            <a:ext cx="379388" cy="379388"/>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 name="椭圆 10"/>
          <p:cNvSpPr/>
          <p:nvPr/>
        </p:nvSpPr>
        <p:spPr>
          <a:xfrm>
            <a:off x="5204509" y="529162"/>
            <a:ext cx="485927" cy="485927"/>
          </a:xfrm>
          <a:prstGeom prst="ellipse">
            <a:avLst/>
          </a:prstGeom>
          <a:solidFill>
            <a:srgbClr val="01ACB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3399777" y="825395"/>
            <a:ext cx="379388" cy="379388"/>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椭圆 12"/>
          <p:cNvSpPr/>
          <p:nvPr/>
        </p:nvSpPr>
        <p:spPr>
          <a:xfrm>
            <a:off x="3705441" y="1204783"/>
            <a:ext cx="221474" cy="221474"/>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 name="椭圆 13"/>
          <p:cNvSpPr/>
          <p:nvPr/>
        </p:nvSpPr>
        <p:spPr>
          <a:xfrm>
            <a:off x="3790294" y="649509"/>
            <a:ext cx="130332" cy="130332"/>
          </a:xfrm>
          <a:prstGeom prst="ellipse">
            <a:avLst/>
          </a:prstGeom>
          <a:solidFill>
            <a:srgbClr val="FFB8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圆角矩形 15"/>
          <p:cNvSpPr/>
          <p:nvPr/>
        </p:nvSpPr>
        <p:spPr>
          <a:xfrm>
            <a:off x="960092" y="3228966"/>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solidFill>
                <a:srgbClr val="0070C0"/>
              </a:solidFill>
            </a:endParaRPr>
          </a:p>
        </p:txBody>
      </p:sp>
      <p:grpSp>
        <p:nvGrpSpPr>
          <p:cNvPr id="17" name="组合 16"/>
          <p:cNvGrpSpPr/>
          <p:nvPr/>
        </p:nvGrpSpPr>
        <p:grpSpPr>
          <a:xfrm>
            <a:off x="1284043" y="2369183"/>
            <a:ext cx="701895" cy="701895"/>
            <a:chOff x="1677608" y="2996952"/>
            <a:chExt cx="1395643" cy="1395643"/>
          </a:xfrm>
        </p:grpSpPr>
        <p:sp>
          <p:nvSpPr>
            <p:cNvPr id="1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19" name="Oval 29"/>
            <p:cNvSpPr>
              <a:spLocks noChangeAspect="1"/>
            </p:cNvSpPr>
            <p:nvPr/>
          </p:nvSpPr>
          <p:spPr>
            <a:xfrm>
              <a:off x="1850114" y="3169458"/>
              <a:ext cx="1050630" cy="1050630"/>
            </a:xfrm>
            <a:prstGeom prst="ellipse">
              <a:avLst/>
            </a:prstGeom>
            <a:solidFill>
              <a:srgbClr val="01ACB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20" name="文本框 9"/>
          <p:cNvSpPr txBox="1"/>
          <p:nvPr/>
        </p:nvSpPr>
        <p:spPr>
          <a:xfrm>
            <a:off x="1062524" y="3288128"/>
            <a:ext cx="1127568" cy="282757"/>
          </a:xfrm>
          <a:prstGeom prst="rect">
            <a:avLst/>
          </a:prstGeom>
          <a:noFill/>
        </p:spPr>
        <p:txBody>
          <a:bodyPr wrap="square" lIns="51422" tIns="25711" rIns="51422" bIns="25711" rtlCol="0">
            <a:spAutoFit/>
          </a:bodyPr>
          <a:lstStyle/>
          <a:p>
            <a:pPr marL="0" lvl="1" algn="ctr"/>
            <a:r>
              <a:rPr lang="zh-CN" altLang="en-US" sz="1500" b="1" dirty="0" smtClean="0">
                <a:solidFill>
                  <a:srgbClr val="FF6D67"/>
                </a:solidFill>
                <a:latin typeface="微软雅黑" panose="020B0503020204020204" pitchFamily="34" charset="-122"/>
                <a:ea typeface="微软雅黑" panose="020B0503020204020204" pitchFamily="34" charset="-122"/>
              </a:rPr>
              <a:t>添加标题</a:t>
            </a:r>
            <a:endParaRPr lang="en-US" altLang="zh-CN" sz="1500" b="1" dirty="0">
              <a:solidFill>
                <a:srgbClr val="FF6D67"/>
              </a:solidFill>
              <a:latin typeface="微软雅黑" panose="020B0503020204020204" pitchFamily="34" charset="-122"/>
              <a:ea typeface="微软雅黑" panose="020B0503020204020204" pitchFamily="34" charset="-122"/>
            </a:endParaRPr>
          </a:p>
        </p:txBody>
      </p:sp>
      <p:sp>
        <p:nvSpPr>
          <p:cNvPr id="21" name="KSO_Shape"/>
          <p:cNvSpPr/>
          <p:nvPr/>
        </p:nvSpPr>
        <p:spPr bwMode="auto">
          <a:xfrm>
            <a:off x="1465377" y="2622176"/>
            <a:ext cx="339227" cy="23293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23" name="圆角矩形 22"/>
          <p:cNvSpPr/>
          <p:nvPr/>
        </p:nvSpPr>
        <p:spPr>
          <a:xfrm>
            <a:off x="2406771" y="3228966"/>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solidFill>
                <a:srgbClr val="0070C0"/>
              </a:solidFill>
            </a:endParaRPr>
          </a:p>
        </p:txBody>
      </p:sp>
      <p:grpSp>
        <p:nvGrpSpPr>
          <p:cNvPr id="24" name="组合 23"/>
          <p:cNvGrpSpPr/>
          <p:nvPr/>
        </p:nvGrpSpPr>
        <p:grpSpPr>
          <a:xfrm>
            <a:off x="2730723" y="2369183"/>
            <a:ext cx="701895" cy="701895"/>
            <a:chOff x="1677608" y="2996952"/>
            <a:chExt cx="1395643" cy="1395643"/>
          </a:xfrm>
        </p:grpSpPr>
        <p:sp>
          <p:nvSpPr>
            <p:cNvPr id="2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26" name="Oval 29"/>
            <p:cNvSpPr>
              <a:spLocks noChangeAspect="1"/>
            </p:cNvSpPr>
            <p:nvPr/>
          </p:nvSpPr>
          <p:spPr>
            <a:xfrm>
              <a:off x="1850114" y="3169458"/>
              <a:ext cx="1050630" cy="1050630"/>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27" name="文本框 9"/>
          <p:cNvSpPr txBox="1"/>
          <p:nvPr/>
        </p:nvSpPr>
        <p:spPr>
          <a:xfrm>
            <a:off x="2509203" y="3288128"/>
            <a:ext cx="1127568" cy="282757"/>
          </a:xfrm>
          <a:prstGeom prst="rect">
            <a:avLst/>
          </a:prstGeom>
          <a:noFill/>
        </p:spPr>
        <p:txBody>
          <a:bodyPr wrap="square" lIns="51422" tIns="25711" rIns="51422" bIns="25711" rtlCol="0">
            <a:spAutoFit/>
          </a:bodyPr>
          <a:lstStyle/>
          <a:p>
            <a:pPr marL="0" lvl="1" algn="ctr"/>
            <a:r>
              <a:rPr lang="zh-CN" altLang="en-US" sz="1500" b="1" dirty="0" smtClean="0">
                <a:solidFill>
                  <a:srgbClr val="FFB850"/>
                </a:solidFill>
                <a:latin typeface="微软雅黑" panose="020B0503020204020204" pitchFamily="34" charset="-122"/>
                <a:ea typeface="微软雅黑" panose="020B0503020204020204" pitchFamily="34" charset="-122"/>
              </a:rPr>
              <a:t>添加标题</a:t>
            </a:r>
            <a:endParaRPr lang="en-US" altLang="zh-CN" sz="1500" b="1" dirty="0">
              <a:solidFill>
                <a:srgbClr val="FFB850"/>
              </a:solidFill>
              <a:latin typeface="微软雅黑" panose="020B0503020204020204" pitchFamily="34" charset="-122"/>
              <a:ea typeface="微软雅黑" panose="020B0503020204020204" pitchFamily="34" charset="-122"/>
            </a:endParaRPr>
          </a:p>
        </p:txBody>
      </p:sp>
      <p:sp>
        <p:nvSpPr>
          <p:cNvPr id="28" name="KSO_Shape"/>
          <p:cNvSpPr/>
          <p:nvPr/>
        </p:nvSpPr>
        <p:spPr bwMode="auto">
          <a:xfrm>
            <a:off x="2952242" y="2618910"/>
            <a:ext cx="300646" cy="2362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30" name="圆角矩形 29"/>
          <p:cNvSpPr/>
          <p:nvPr/>
        </p:nvSpPr>
        <p:spPr>
          <a:xfrm>
            <a:off x="3864553" y="3228966"/>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solidFill>
                <a:srgbClr val="0070C0"/>
              </a:solidFill>
            </a:endParaRPr>
          </a:p>
        </p:txBody>
      </p:sp>
      <p:grpSp>
        <p:nvGrpSpPr>
          <p:cNvPr id="31" name="组合 30"/>
          <p:cNvGrpSpPr/>
          <p:nvPr/>
        </p:nvGrpSpPr>
        <p:grpSpPr>
          <a:xfrm>
            <a:off x="4188505" y="2369183"/>
            <a:ext cx="701895" cy="701895"/>
            <a:chOff x="1677608" y="2996952"/>
            <a:chExt cx="1395643" cy="1395643"/>
          </a:xfrm>
        </p:grpSpPr>
        <p:sp>
          <p:nvSpPr>
            <p:cNvPr id="3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33" name="Oval 29"/>
            <p:cNvSpPr>
              <a:spLocks noChangeAspect="1"/>
            </p:cNvSpPr>
            <p:nvPr/>
          </p:nvSpPr>
          <p:spPr>
            <a:xfrm>
              <a:off x="1850114" y="3169458"/>
              <a:ext cx="1050630" cy="1050630"/>
            </a:xfrm>
            <a:prstGeom prst="ellipse">
              <a:avLst/>
            </a:prstGeom>
            <a:solidFill>
              <a:srgbClr val="663A77"/>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34" name="文本框 9"/>
          <p:cNvSpPr txBox="1"/>
          <p:nvPr/>
        </p:nvSpPr>
        <p:spPr>
          <a:xfrm>
            <a:off x="3966986" y="3288128"/>
            <a:ext cx="1127568" cy="282757"/>
          </a:xfrm>
          <a:prstGeom prst="rect">
            <a:avLst/>
          </a:prstGeom>
          <a:noFill/>
        </p:spPr>
        <p:txBody>
          <a:bodyPr wrap="square" lIns="51422" tIns="25711" rIns="51422" bIns="25711" rtlCol="0">
            <a:spAutoFit/>
          </a:bodyPr>
          <a:lstStyle/>
          <a:p>
            <a:pPr marL="0" lvl="1" algn="ctr"/>
            <a:r>
              <a:rPr lang="zh-CN" altLang="en-US" sz="1500" b="1" dirty="0" smtClean="0">
                <a:solidFill>
                  <a:srgbClr val="663A77"/>
                </a:solidFill>
                <a:latin typeface="微软雅黑" panose="020B0503020204020204" pitchFamily="34" charset="-122"/>
                <a:ea typeface="微软雅黑" panose="020B0503020204020204" pitchFamily="34" charset="-122"/>
              </a:rPr>
              <a:t>添加标题</a:t>
            </a:r>
            <a:endParaRPr lang="en-US" altLang="zh-CN" sz="1500" b="1" dirty="0">
              <a:solidFill>
                <a:srgbClr val="663A77"/>
              </a:solidFill>
              <a:latin typeface="微软雅黑" panose="020B0503020204020204" pitchFamily="34" charset="-122"/>
              <a:ea typeface="微软雅黑" panose="020B0503020204020204" pitchFamily="34" charset="-122"/>
            </a:endParaRPr>
          </a:p>
        </p:txBody>
      </p:sp>
      <p:sp>
        <p:nvSpPr>
          <p:cNvPr id="35" name="KSO_Shape"/>
          <p:cNvSpPr/>
          <p:nvPr/>
        </p:nvSpPr>
        <p:spPr bwMode="auto">
          <a:xfrm>
            <a:off x="4380786" y="2590899"/>
            <a:ext cx="299965" cy="296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37" name="圆角矩形 36"/>
          <p:cNvSpPr/>
          <p:nvPr/>
        </p:nvSpPr>
        <p:spPr>
          <a:xfrm>
            <a:off x="5322336" y="3228966"/>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solidFill>
                <a:srgbClr val="0070C0"/>
              </a:solidFill>
            </a:endParaRPr>
          </a:p>
        </p:txBody>
      </p:sp>
      <p:grpSp>
        <p:nvGrpSpPr>
          <p:cNvPr id="38" name="组合 37"/>
          <p:cNvGrpSpPr/>
          <p:nvPr/>
        </p:nvGrpSpPr>
        <p:grpSpPr>
          <a:xfrm>
            <a:off x="5646287" y="2369183"/>
            <a:ext cx="701895" cy="701895"/>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0" name="Oval 29"/>
            <p:cNvSpPr>
              <a:spLocks noChangeAspect="1"/>
            </p:cNvSpPr>
            <p:nvPr/>
          </p:nvSpPr>
          <p:spPr>
            <a:xfrm>
              <a:off x="1850114" y="3169458"/>
              <a:ext cx="1050630" cy="1050630"/>
            </a:xfrm>
            <a:prstGeom prst="ellipse">
              <a:avLst/>
            </a:prstGeom>
            <a:solidFill>
              <a:srgbClr val="E8707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41" name="文本框 9"/>
          <p:cNvSpPr txBox="1"/>
          <p:nvPr/>
        </p:nvSpPr>
        <p:spPr>
          <a:xfrm>
            <a:off x="5424768" y="3288128"/>
            <a:ext cx="1127568" cy="282757"/>
          </a:xfrm>
          <a:prstGeom prst="rect">
            <a:avLst/>
          </a:prstGeom>
          <a:noFill/>
        </p:spPr>
        <p:txBody>
          <a:bodyPr wrap="square" lIns="51422" tIns="25711" rIns="51422" bIns="25711" rtlCol="0">
            <a:spAutoFit/>
          </a:bodyPr>
          <a:lstStyle/>
          <a:p>
            <a:pPr marL="0" lvl="1" algn="ctr"/>
            <a:r>
              <a:rPr lang="zh-CN" altLang="en-US" sz="1500" b="1" dirty="0" smtClean="0">
                <a:solidFill>
                  <a:srgbClr val="E87071"/>
                </a:solidFill>
                <a:latin typeface="微软雅黑" panose="020B0503020204020204" pitchFamily="34" charset="-122"/>
                <a:ea typeface="微软雅黑" panose="020B0503020204020204" pitchFamily="34" charset="-122"/>
              </a:rPr>
              <a:t>添加标题</a:t>
            </a:r>
            <a:endParaRPr lang="en-US" altLang="zh-CN" sz="1500" b="1" dirty="0">
              <a:solidFill>
                <a:srgbClr val="E87071"/>
              </a:solidFill>
              <a:latin typeface="微软雅黑" panose="020B0503020204020204" pitchFamily="34" charset="-122"/>
              <a:ea typeface="微软雅黑" panose="020B0503020204020204" pitchFamily="34" charset="-122"/>
            </a:endParaRPr>
          </a:p>
        </p:txBody>
      </p:sp>
      <p:sp>
        <p:nvSpPr>
          <p:cNvPr id="42" name="KSO_Shape"/>
          <p:cNvSpPr/>
          <p:nvPr/>
        </p:nvSpPr>
        <p:spPr bwMode="auto">
          <a:xfrm>
            <a:off x="5867807" y="2597643"/>
            <a:ext cx="302904" cy="25746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1C666E"/>
              </a:solidFill>
              <a:ea typeface="宋体" panose="02010600030101010101" pitchFamily="2" charset="-122"/>
            </a:endParaRPr>
          </a:p>
        </p:txBody>
      </p:sp>
      <p:sp>
        <p:nvSpPr>
          <p:cNvPr id="44" name="圆角矩形 43"/>
          <p:cNvSpPr/>
          <p:nvPr/>
        </p:nvSpPr>
        <p:spPr>
          <a:xfrm>
            <a:off x="6780118" y="3228966"/>
            <a:ext cx="1349798" cy="377944"/>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solidFill>
                <a:srgbClr val="0070C0"/>
              </a:solidFill>
            </a:endParaRPr>
          </a:p>
        </p:txBody>
      </p:sp>
      <p:grpSp>
        <p:nvGrpSpPr>
          <p:cNvPr id="45" name="组合 44"/>
          <p:cNvGrpSpPr/>
          <p:nvPr/>
        </p:nvGrpSpPr>
        <p:grpSpPr>
          <a:xfrm>
            <a:off x="7104070" y="2369183"/>
            <a:ext cx="701895" cy="701895"/>
            <a:chOff x="1677608" y="2996952"/>
            <a:chExt cx="1395643" cy="1395643"/>
          </a:xfrm>
        </p:grpSpPr>
        <p:sp>
          <p:nvSpPr>
            <p:cNvPr id="4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47" name="Oval 29"/>
            <p:cNvSpPr>
              <a:spLocks noChangeAspect="1"/>
            </p:cNvSpPr>
            <p:nvPr/>
          </p:nvSpPr>
          <p:spPr>
            <a:xfrm>
              <a:off x="1850114" y="3169458"/>
              <a:ext cx="1050630" cy="1050630"/>
            </a:xfrm>
            <a:prstGeom prst="ellipse">
              <a:avLst/>
            </a:prstGeom>
            <a:solidFill>
              <a:srgbClr val="00AF9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48" name="文本框 9"/>
          <p:cNvSpPr txBox="1"/>
          <p:nvPr/>
        </p:nvSpPr>
        <p:spPr>
          <a:xfrm>
            <a:off x="6882550" y="3288128"/>
            <a:ext cx="1127568" cy="282757"/>
          </a:xfrm>
          <a:prstGeom prst="rect">
            <a:avLst/>
          </a:prstGeom>
          <a:noFill/>
        </p:spPr>
        <p:txBody>
          <a:bodyPr wrap="square" lIns="51422" tIns="25711" rIns="51422" bIns="25711" rtlCol="0">
            <a:spAutoFit/>
          </a:bodyPr>
          <a:lstStyle/>
          <a:p>
            <a:pPr marL="0" lvl="1" algn="ctr"/>
            <a:r>
              <a:rPr lang="zh-CN" altLang="en-US" sz="1500" b="1" dirty="0" smtClean="0">
                <a:solidFill>
                  <a:srgbClr val="00AF92"/>
                </a:solidFill>
                <a:latin typeface="微软雅黑" panose="020B0503020204020204" pitchFamily="34" charset="-122"/>
                <a:ea typeface="微软雅黑" panose="020B0503020204020204" pitchFamily="34" charset="-122"/>
              </a:rPr>
              <a:t>添加标题</a:t>
            </a:r>
            <a:endParaRPr lang="en-US" altLang="zh-CN" sz="1500" b="1" dirty="0">
              <a:solidFill>
                <a:srgbClr val="00AF92"/>
              </a:solidFill>
              <a:latin typeface="微软雅黑" panose="020B0503020204020204" pitchFamily="34" charset="-122"/>
              <a:ea typeface="微软雅黑" panose="020B0503020204020204" pitchFamily="34" charset="-122"/>
            </a:endParaRPr>
          </a:p>
        </p:txBody>
      </p:sp>
      <p:sp>
        <p:nvSpPr>
          <p:cNvPr id="49" name="KSO_Shape"/>
          <p:cNvSpPr/>
          <p:nvPr/>
        </p:nvSpPr>
        <p:spPr bwMode="auto">
          <a:xfrm>
            <a:off x="7327838" y="2612136"/>
            <a:ext cx="265095" cy="25449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Tree>
    <p:extLst>
      <p:ext uri="{BB962C8B-B14F-4D97-AF65-F5344CB8AC3E}">
        <p14:creationId xmlns:p14="http://schemas.microsoft.com/office/powerpoint/2010/main" val="314807896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nodeType="withEffect">
                                  <p:stCondLst>
                                    <p:cond delay="175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nodeType="withEffect">
                                  <p:stCondLst>
                                    <p:cond delay="175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nodeType="withEffect">
                                  <p:stCondLst>
                                    <p:cond delay="175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par>
                                <p:cTn id="55" presetID="53" presetClass="entr" presetSubtype="16" fill="hold" nodeType="withEffect">
                                  <p:stCondLst>
                                    <p:cond delay="1750"/>
                                  </p:stCondLst>
                                  <p:childTnLst>
                                    <p:set>
                                      <p:cBhvr>
                                        <p:cTn id="56" dur="1" fill="hold">
                                          <p:stCondLst>
                                            <p:cond delay="0"/>
                                          </p:stCondLst>
                                        </p:cTn>
                                        <p:tgtEl>
                                          <p:spTgt spid="38"/>
                                        </p:tgtEl>
                                        <p:attrNameLst>
                                          <p:attrName>style.visibility</p:attrName>
                                        </p:attrNameLst>
                                      </p:cBhvr>
                                      <p:to>
                                        <p:strVal val="visible"/>
                                      </p:to>
                                    </p:set>
                                    <p:anim calcmode="lin" valueType="num">
                                      <p:cBhvr>
                                        <p:cTn id="57" dur="500" fill="hold"/>
                                        <p:tgtEl>
                                          <p:spTgt spid="38"/>
                                        </p:tgtEl>
                                        <p:attrNameLst>
                                          <p:attrName>ppt_w</p:attrName>
                                        </p:attrNameLst>
                                      </p:cBhvr>
                                      <p:tavLst>
                                        <p:tav tm="0">
                                          <p:val>
                                            <p:fltVal val="0"/>
                                          </p:val>
                                        </p:tav>
                                        <p:tav tm="100000">
                                          <p:val>
                                            <p:strVal val="#ppt_w"/>
                                          </p:val>
                                        </p:tav>
                                      </p:tavLst>
                                    </p:anim>
                                    <p:anim calcmode="lin" valueType="num">
                                      <p:cBhvr>
                                        <p:cTn id="58" dur="500" fill="hold"/>
                                        <p:tgtEl>
                                          <p:spTgt spid="38"/>
                                        </p:tgtEl>
                                        <p:attrNameLst>
                                          <p:attrName>ppt_h</p:attrName>
                                        </p:attrNameLst>
                                      </p:cBhvr>
                                      <p:tavLst>
                                        <p:tav tm="0">
                                          <p:val>
                                            <p:fltVal val="0"/>
                                          </p:val>
                                        </p:tav>
                                        <p:tav tm="100000">
                                          <p:val>
                                            <p:strVal val="#ppt_h"/>
                                          </p:val>
                                        </p:tav>
                                      </p:tavLst>
                                    </p:anim>
                                    <p:animEffect transition="in" filter="fade">
                                      <p:cBhvr>
                                        <p:cTn id="59" dur="500"/>
                                        <p:tgtEl>
                                          <p:spTgt spid="38"/>
                                        </p:tgtEl>
                                      </p:cBhvr>
                                    </p:animEffect>
                                  </p:childTnLst>
                                </p:cTn>
                              </p:par>
                              <p:par>
                                <p:cTn id="60" presetID="53" presetClass="entr" presetSubtype="16" fill="hold" nodeType="withEffect">
                                  <p:stCondLst>
                                    <p:cond delay="1750"/>
                                  </p:stCondLst>
                                  <p:childTnLst>
                                    <p:set>
                                      <p:cBhvr>
                                        <p:cTn id="61" dur="1" fill="hold">
                                          <p:stCondLst>
                                            <p:cond delay="0"/>
                                          </p:stCondLst>
                                        </p:cTn>
                                        <p:tgtEl>
                                          <p:spTgt spid="45"/>
                                        </p:tgtEl>
                                        <p:attrNameLst>
                                          <p:attrName>style.visibility</p:attrName>
                                        </p:attrNameLst>
                                      </p:cBhvr>
                                      <p:to>
                                        <p:strVal val="visible"/>
                                      </p:to>
                                    </p:set>
                                    <p:anim calcmode="lin" valueType="num">
                                      <p:cBhvr>
                                        <p:cTn id="62" dur="500" fill="hold"/>
                                        <p:tgtEl>
                                          <p:spTgt spid="45"/>
                                        </p:tgtEl>
                                        <p:attrNameLst>
                                          <p:attrName>ppt_w</p:attrName>
                                        </p:attrNameLst>
                                      </p:cBhvr>
                                      <p:tavLst>
                                        <p:tav tm="0">
                                          <p:val>
                                            <p:fltVal val="0"/>
                                          </p:val>
                                        </p:tav>
                                        <p:tav tm="100000">
                                          <p:val>
                                            <p:strVal val="#ppt_w"/>
                                          </p:val>
                                        </p:tav>
                                      </p:tavLst>
                                    </p:anim>
                                    <p:anim calcmode="lin" valueType="num">
                                      <p:cBhvr>
                                        <p:cTn id="63" dur="500" fill="hold"/>
                                        <p:tgtEl>
                                          <p:spTgt spid="45"/>
                                        </p:tgtEl>
                                        <p:attrNameLst>
                                          <p:attrName>ppt_h</p:attrName>
                                        </p:attrNameLst>
                                      </p:cBhvr>
                                      <p:tavLst>
                                        <p:tav tm="0">
                                          <p:val>
                                            <p:fltVal val="0"/>
                                          </p:val>
                                        </p:tav>
                                        <p:tav tm="100000">
                                          <p:val>
                                            <p:strVal val="#ppt_h"/>
                                          </p:val>
                                        </p:tav>
                                      </p:tavLst>
                                    </p:anim>
                                    <p:animEffect transition="in" filter="fade">
                                      <p:cBhvr>
                                        <p:cTn id="64" dur="500"/>
                                        <p:tgtEl>
                                          <p:spTgt spid="45"/>
                                        </p:tgtEl>
                                      </p:cBhvr>
                                    </p:animEffect>
                                  </p:childTnLst>
                                </p:cTn>
                              </p:par>
                              <p:par>
                                <p:cTn id="65" presetID="45" presetClass="entr" presetSubtype="0" fill="hold" grpId="0" nodeType="withEffect">
                                  <p:stCondLst>
                                    <p:cond delay="250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2000"/>
                                        <p:tgtEl>
                                          <p:spTgt spid="49"/>
                                        </p:tgtEl>
                                      </p:cBhvr>
                                    </p:animEffect>
                                    <p:anim calcmode="lin" valueType="num">
                                      <p:cBhvr>
                                        <p:cTn id="68" dur="2000" fill="hold"/>
                                        <p:tgtEl>
                                          <p:spTgt spid="49"/>
                                        </p:tgtEl>
                                        <p:attrNameLst>
                                          <p:attrName>ppt_w</p:attrName>
                                        </p:attrNameLst>
                                      </p:cBhvr>
                                      <p:tavLst>
                                        <p:tav tm="0" fmla="#ppt_w*sin(2.5*pi*$)">
                                          <p:val>
                                            <p:fltVal val="0"/>
                                          </p:val>
                                        </p:tav>
                                        <p:tav tm="100000">
                                          <p:val>
                                            <p:fltVal val="1"/>
                                          </p:val>
                                        </p:tav>
                                      </p:tavLst>
                                    </p:anim>
                                    <p:anim calcmode="lin" valueType="num">
                                      <p:cBhvr>
                                        <p:cTn id="69" dur="2000" fill="hold"/>
                                        <p:tgtEl>
                                          <p:spTgt spid="49"/>
                                        </p:tgtEl>
                                        <p:attrNameLst>
                                          <p:attrName>ppt_h</p:attrName>
                                        </p:attrNameLst>
                                      </p:cBhvr>
                                      <p:tavLst>
                                        <p:tav tm="0">
                                          <p:val>
                                            <p:strVal val="#ppt_h"/>
                                          </p:val>
                                        </p:tav>
                                        <p:tav tm="100000">
                                          <p:val>
                                            <p:strVal val="#ppt_h"/>
                                          </p:val>
                                        </p:tav>
                                      </p:tavLst>
                                    </p:anim>
                                  </p:childTnLst>
                                </p:cTn>
                              </p:par>
                              <p:par>
                                <p:cTn id="70" presetID="45" presetClass="entr" presetSubtype="0" fill="hold" grpId="0" nodeType="withEffect">
                                  <p:stCondLst>
                                    <p:cond delay="25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2000"/>
                                        <p:tgtEl>
                                          <p:spTgt spid="42"/>
                                        </p:tgtEl>
                                      </p:cBhvr>
                                    </p:animEffect>
                                    <p:anim calcmode="lin" valueType="num">
                                      <p:cBhvr>
                                        <p:cTn id="73" dur="2000" fill="hold"/>
                                        <p:tgtEl>
                                          <p:spTgt spid="42"/>
                                        </p:tgtEl>
                                        <p:attrNameLst>
                                          <p:attrName>ppt_w</p:attrName>
                                        </p:attrNameLst>
                                      </p:cBhvr>
                                      <p:tavLst>
                                        <p:tav tm="0" fmla="#ppt_w*sin(2.5*pi*$)">
                                          <p:val>
                                            <p:fltVal val="0"/>
                                          </p:val>
                                        </p:tav>
                                        <p:tav tm="100000">
                                          <p:val>
                                            <p:fltVal val="1"/>
                                          </p:val>
                                        </p:tav>
                                      </p:tavLst>
                                    </p:anim>
                                    <p:anim calcmode="lin" valueType="num">
                                      <p:cBhvr>
                                        <p:cTn id="74" dur="2000" fill="hold"/>
                                        <p:tgtEl>
                                          <p:spTgt spid="42"/>
                                        </p:tgtEl>
                                        <p:attrNameLst>
                                          <p:attrName>ppt_h</p:attrName>
                                        </p:attrNameLst>
                                      </p:cBhvr>
                                      <p:tavLst>
                                        <p:tav tm="0">
                                          <p:val>
                                            <p:strVal val="#ppt_h"/>
                                          </p:val>
                                        </p:tav>
                                        <p:tav tm="100000">
                                          <p:val>
                                            <p:strVal val="#ppt_h"/>
                                          </p:val>
                                        </p:tav>
                                      </p:tavLst>
                                    </p:anim>
                                  </p:childTnLst>
                                </p:cTn>
                              </p:par>
                              <p:par>
                                <p:cTn id="75" presetID="45" presetClass="entr" presetSubtype="0" fill="hold" grpId="0" nodeType="withEffect">
                                  <p:stCondLst>
                                    <p:cond delay="250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2000"/>
                                        <p:tgtEl>
                                          <p:spTgt spid="35"/>
                                        </p:tgtEl>
                                      </p:cBhvr>
                                    </p:animEffect>
                                    <p:anim calcmode="lin" valueType="num">
                                      <p:cBhvr>
                                        <p:cTn id="78" dur="2000" fill="hold"/>
                                        <p:tgtEl>
                                          <p:spTgt spid="35"/>
                                        </p:tgtEl>
                                        <p:attrNameLst>
                                          <p:attrName>ppt_w</p:attrName>
                                        </p:attrNameLst>
                                      </p:cBhvr>
                                      <p:tavLst>
                                        <p:tav tm="0" fmla="#ppt_w*sin(2.5*pi*$)">
                                          <p:val>
                                            <p:fltVal val="0"/>
                                          </p:val>
                                        </p:tav>
                                        <p:tav tm="100000">
                                          <p:val>
                                            <p:fltVal val="1"/>
                                          </p:val>
                                        </p:tav>
                                      </p:tavLst>
                                    </p:anim>
                                    <p:anim calcmode="lin" valueType="num">
                                      <p:cBhvr>
                                        <p:cTn id="79" dur="2000" fill="hold"/>
                                        <p:tgtEl>
                                          <p:spTgt spid="35"/>
                                        </p:tgtEl>
                                        <p:attrNameLst>
                                          <p:attrName>ppt_h</p:attrName>
                                        </p:attrNameLst>
                                      </p:cBhvr>
                                      <p:tavLst>
                                        <p:tav tm="0">
                                          <p:val>
                                            <p:strVal val="#ppt_h"/>
                                          </p:val>
                                        </p:tav>
                                        <p:tav tm="100000">
                                          <p:val>
                                            <p:strVal val="#ppt_h"/>
                                          </p:val>
                                        </p:tav>
                                      </p:tavLst>
                                    </p:anim>
                                  </p:childTnLst>
                                </p:cTn>
                              </p:par>
                              <p:par>
                                <p:cTn id="80" presetID="45" presetClass="entr" presetSubtype="0" fill="hold" grpId="0" nodeType="withEffect">
                                  <p:stCondLst>
                                    <p:cond delay="250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2000"/>
                                        <p:tgtEl>
                                          <p:spTgt spid="28"/>
                                        </p:tgtEl>
                                      </p:cBhvr>
                                    </p:animEffect>
                                    <p:anim calcmode="lin" valueType="num">
                                      <p:cBhvr>
                                        <p:cTn id="83" dur="2000" fill="hold"/>
                                        <p:tgtEl>
                                          <p:spTgt spid="28"/>
                                        </p:tgtEl>
                                        <p:attrNameLst>
                                          <p:attrName>ppt_w</p:attrName>
                                        </p:attrNameLst>
                                      </p:cBhvr>
                                      <p:tavLst>
                                        <p:tav tm="0" fmla="#ppt_w*sin(2.5*pi*$)">
                                          <p:val>
                                            <p:fltVal val="0"/>
                                          </p:val>
                                        </p:tav>
                                        <p:tav tm="100000">
                                          <p:val>
                                            <p:fltVal val="1"/>
                                          </p:val>
                                        </p:tav>
                                      </p:tavLst>
                                    </p:anim>
                                    <p:anim calcmode="lin" valueType="num">
                                      <p:cBhvr>
                                        <p:cTn id="84" dur="2000" fill="hold"/>
                                        <p:tgtEl>
                                          <p:spTgt spid="28"/>
                                        </p:tgtEl>
                                        <p:attrNameLst>
                                          <p:attrName>ppt_h</p:attrName>
                                        </p:attrNameLst>
                                      </p:cBhvr>
                                      <p:tavLst>
                                        <p:tav tm="0">
                                          <p:val>
                                            <p:strVal val="#ppt_h"/>
                                          </p:val>
                                        </p:tav>
                                        <p:tav tm="100000">
                                          <p:val>
                                            <p:strVal val="#ppt_h"/>
                                          </p:val>
                                        </p:tav>
                                      </p:tavLst>
                                    </p:anim>
                                  </p:childTnLst>
                                </p:cTn>
                              </p:par>
                              <p:par>
                                <p:cTn id="85" presetID="45" presetClass="entr" presetSubtype="0" fill="hold" grpId="0" nodeType="withEffect">
                                  <p:stCondLst>
                                    <p:cond delay="250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2000"/>
                                        <p:tgtEl>
                                          <p:spTgt spid="21"/>
                                        </p:tgtEl>
                                      </p:cBhvr>
                                    </p:animEffect>
                                    <p:anim calcmode="lin" valueType="num">
                                      <p:cBhvr>
                                        <p:cTn id="88" dur="2000" fill="hold"/>
                                        <p:tgtEl>
                                          <p:spTgt spid="21"/>
                                        </p:tgtEl>
                                        <p:attrNameLst>
                                          <p:attrName>ppt_w</p:attrName>
                                        </p:attrNameLst>
                                      </p:cBhvr>
                                      <p:tavLst>
                                        <p:tav tm="0" fmla="#ppt_w*sin(2.5*pi*$)">
                                          <p:val>
                                            <p:fltVal val="0"/>
                                          </p:val>
                                        </p:tav>
                                        <p:tav tm="100000">
                                          <p:val>
                                            <p:fltVal val="1"/>
                                          </p:val>
                                        </p:tav>
                                      </p:tavLst>
                                    </p:anim>
                                    <p:anim calcmode="lin" valueType="num">
                                      <p:cBhvr>
                                        <p:cTn id="89" dur="2000" fill="hold"/>
                                        <p:tgtEl>
                                          <p:spTgt spid="21"/>
                                        </p:tgtEl>
                                        <p:attrNameLst>
                                          <p:attrName>ppt_h</p:attrName>
                                        </p:attrNameLst>
                                      </p:cBhvr>
                                      <p:tavLst>
                                        <p:tav tm="0">
                                          <p:val>
                                            <p:strVal val="#ppt_h"/>
                                          </p:val>
                                        </p:tav>
                                        <p:tav tm="100000">
                                          <p:val>
                                            <p:strVal val="#ppt_h"/>
                                          </p:val>
                                        </p:tav>
                                      </p:tavLst>
                                    </p:anim>
                                  </p:childTnLst>
                                </p:cTn>
                              </p:par>
                              <p:par>
                                <p:cTn id="90" presetID="10" presetClass="entr" presetSubtype="0" fill="hold" grpId="0" nodeType="withEffect">
                                  <p:stCondLst>
                                    <p:cond delay="350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500"/>
                                        <p:tgtEl>
                                          <p:spTgt spid="16"/>
                                        </p:tgtEl>
                                      </p:cBhvr>
                                    </p:animEffect>
                                  </p:childTnLst>
                                </p:cTn>
                              </p:par>
                              <p:par>
                                <p:cTn id="93" presetID="10" presetClass="entr" presetSubtype="0" fill="hold" grpId="0" nodeType="withEffect">
                                  <p:stCondLst>
                                    <p:cond delay="350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par>
                                <p:cTn id="96" presetID="10" presetClass="entr" presetSubtype="0" fill="hold" grpId="0" nodeType="withEffect">
                                  <p:stCondLst>
                                    <p:cond delay="350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500"/>
                                        <p:tgtEl>
                                          <p:spTgt spid="30"/>
                                        </p:tgtEl>
                                      </p:cBhvr>
                                    </p:animEffect>
                                  </p:childTnLst>
                                </p:cTn>
                              </p:par>
                              <p:par>
                                <p:cTn id="99" presetID="10" presetClass="entr" presetSubtype="0" fill="hold" grpId="0" nodeType="withEffect">
                                  <p:stCondLst>
                                    <p:cond delay="350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childTnLst>
                                </p:cTn>
                              </p:par>
                              <p:par>
                                <p:cTn id="102" presetID="10" presetClass="entr" presetSubtype="0" fill="hold" grpId="0" nodeType="withEffect">
                                  <p:stCondLst>
                                    <p:cond delay="350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53" presetClass="entr" presetSubtype="16" fill="hold" grpId="0" nodeType="withEffect">
                                  <p:stCondLst>
                                    <p:cond delay="425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425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Effect transition="in" filter="fade">
                                      <p:cBhvr>
                                        <p:cTn id="114" dur="500"/>
                                        <p:tgtEl>
                                          <p:spTgt spid="27"/>
                                        </p:tgtEl>
                                      </p:cBhvr>
                                    </p:animEffect>
                                  </p:childTnLst>
                                </p:cTn>
                              </p:par>
                              <p:par>
                                <p:cTn id="115" presetID="53" presetClass="entr" presetSubtype="16" fill="hold" grpId="0" nodeType="withEffect">
                                  <p:stCondLst>
                                    <p:cond delay="4250"/>
                                  </p:stCondLst>
                                  <p:childTnLst>
                                    <p:set>
                                      <p:cBhvr>
                                        <p:cTn id="116" dur="1" fill="hold">
                                          <p:stCondLst>
                                            <p:cond delay="0"/>
                                          </p:stCondLst>
                                        </p:cTn>
                                        <p:tgtEl>
                                          <p:spTgt spid="34"/>
                                        </p:tgtEl>
                                        <p:attrNameLst>
                                          <p:attrName>style.visibility</p:attrName>
                                        </p:attrNameLst>
                                      </p:cBhvr>
                                      <p:to>
                                        <p:strVal val="visible"/>
                                      </p:to>
                                    </p:set>
                                    <p:anim calcmode="lin" valueType="num">
                                      <p:cBhvr>
                                        <p:cTn id="117" dur="500" fill="hold"/>
                                        <p:tgtEl>
                                          <p:spTgt spid="34"/>
                                        </p:tgtEl>
                                        <p:attrNameLst>
                                          <p:attrName>ppt_w</p:attrName>
                                        </p:attrNameLst>
                                      </p:cBhvr>
                                      <p:tavLst>
                                        <p:tav tm="0">
                                          <p:val>
                                            <p:fltVal val="0"/>
                                          </p:val>
                                        </p:tav>
                                        <p:tav tm="100000">
                                          <p:val>
                                            <p:strVal val="#ppt_w"/>
                                          </p:val>
                                        </p:tav>
                                      </p:tavLst>
                                    </p:anim>
                                    <p:anim calcmode="lin" valueType="num">
                                      <p:cBhvr>
                                        <p:cTn id="118" dur="500" fill="hold"/>
                                        <p:tgtEl>
                                          <p:spTgt spid="34"/>
                                        </p:tgtEl>
                                        <p:attrNameLst>
                                          <p:attrName>ppt_h</p:attrName>
                                        </p:attrNameLst>
                                      </p:cBhvr>
                                      <p:tavLst>
                                        <p:tav tm="0">
                                          <p:val>
                                            <p:fltVal val="0"/>
                                          </p:val>
                                        </p:tav>
                                        <p:tav tm="100000">
                                          <p:val>
                                            <p:strVal val="#ppt_h"/>
                                          </p:val>
                                        </p:tav>
                                      </p:tavLst>
                                    </p:anim>
                                    <p:animEffect transition="in" filter="fade">
                                      <p:cBhvr>
                                        <p:cTn id="119" dur="500"/>
                                        <p:tgtEl>
                                          <p:spTgt spid="34"/>
                                        </p:tgtEl>
                                      </p:cBhvr>
                                    </p:animEffect>
                                  </p:childTnLst>
                                </p:cTn>
                              </p:par>
                              <p:par>
                                <p:cTn id="120" presetID="53" presetClass="entr" presetSubtype="16" fill="hold" grpId="0" nodeType="withEffect">
                                  <p:stCondLst>
                                    <p:cond delay="4250"/>
                                  </p:stCondLst>
                                  <p:childTnLst>
                                    <p:set>
                                      <p:cBhvr>
                                        <p:cTn id="121" dur="1" fill="hold">
                                          <p:stCondLst>
                                            <p:cond delay="0"/>
                                          </p:stCondLst>
                                        </p:cTn>
                                        <p:tgtEl>
                                          <p:spTgt spid="41"/>
                                        </p:tgtEl>
                                        <p:attrNameLst>
                                          <p:attrName>style.visibility</p:attrName>
                                        </p:attrNameLst>
                                      </p:cBhvr>
                                      <p:to>
                                        <p:strVal val="visible"/>
                                      </p:to>
                                    </p:set>
                                    <p:anim calcmode="lin" valueType="num">
                                      <p:cBhvr>
                                        <p:cTn id="122" dur="500" fill="hold"/>
                                        <p:tgtEl>
                                          <p:spTgt spid="41"/>
                                        </p:tgtEl>
                                        <p:attrNameLst>
                                          <p:attrName>ppt_w</p:attrName>
                                        </p:attrNameLst>
                                      </p:cBhvr>
                                      <p:tavLst>
                                        <p:tav tm="0">
                                          <p:val>
                                            <p:fltVal val="0"/>
                                          </p:val>
                                        </p:tav>
                                        <p:tav tm="100000">
                                          <p:val>
                                            <p:strVal val="#ppt_w"/>
                                          </p:val>
                                        </p:tav>
                                      </p:tavLst>
                                    </p:anim>
                                    <p:anim calcmode="lin" valueType="num">
                                      <p:cBhvr>
                                        <p:cTn id="123" dur="500" fill="hold"/>
                                        <p:tgtEl>
                                          <p:spTgt spid="41"/>
                                        </p:tgtEl>
                                        <p:attrNameLst>
                                          <p:attrName>ppt_h</p:attrName>
                                        </p:attrNameLst>
                                      </p:cBhvr>
                                      <p:tavLst>
                                        <p:tav tm="0">
                                          <p:val>
                                            <p:fltVal val="0"/>
                                          </p:val>
                                        </p:tav>
                                        <p:tav tm="100000">
                                          <p:val>
                                            <p:strVal val="#ppt_h"/>
                                          </p:val>
                                        </p:tav>
                                      </p:tavLst>
                                    </p:anim>
                                    <p:animEffect transition="in" filter="fade">
                                      <p:cBhvr>
                                        <p:cTn id="124" dur="500"/>
                                        <p:tgtEl>
                                          <p:spTgt spid="41"/>
                                        </p:tgtEl>
                                      </p:cBhvr>
                                    </p:animEffect>
                                  </p:childTnLst>
                                </p:cTn>
                              </p:par>
                              <p:par>
                                <p:cTn id="125" presetID="53" presetClass="entr" presetSubtype="16" fill="hold" grpId="0" nodeType="withEffect">
                                  <p:stCondLst>
                                    <p:cond delay="4250"/>
                                  </p:stCondLst>
                                  <p:childTnLst>
                                    <p:set>
                                      <p:cBhvr>
                                        <p:cTn id="126" dur="1" fill="hold">
                                          <p:stCondLst>
                                            <p:cond delay="0"/>
                                          </p:stCondLst>
                                        </p:cTn>
                                        <p:tgtEl>
                                          <p:spTgt spid="48"/>
                                        </p:tgtEl>
                                        <p:attrNameLst>
                                          <p:attrName>style.visibility</p:attrName>
                                        </p:attrNameLst>
                                      </p:cBhvr>
                                      <p:to>
                                        <p:strVal val="visible"/>
                                      </p:to>
                                    </p:set>
                                    <p:anim calcmode="lin" valueType="num">
                                      <p:cBhvr>
                                        <p:cTn id="127" dur="500" fill="hold"/>
                                        <p:tgtEl>
                                          <p:spTgt spid="48"/>
                                        </p:tgtEl>
                                        <p:attrNameLst>
                                          <p:attrName>ppt_w</p:attrName>
                                        </p:attrNameLst>
                                      </p:cBhvr>
                                      <p:tavLst>
                                        <p:tav tm="0">
                                          <p:val>
                                            <p:fltVal val="0"/>
                                          </p:val>
                                        </p:tav>
                                        <p:tav tm="100000">
                                          <p:val>
                                            <p:strVal val="#ppt_w"/>
                                          </p:val>
                                        </p:tav>
                                      </p:tavLst>
                                    </p:anim>
                                    <p:anim calcmode="lin" valueType="num">
                                      <p:cBhvr>
                                        <p:cTn id="128" dur="500" fill="hold"/>
                                        <p:tgtEl>
                                          <p:spTgt spid="48"/>
                                        </p:tgtEl>
                                        <p:attrNameLst>
                                          <p:attrName>ppt_h</p:attrName>
                                        </p:attrNameLst>
                                      </p:cBhvr>
                                      <p:tavLst>
                                        <p:tav tm="0">
                                          <p:val>
                                            <p:fltVal val="0"/>
                                          </p:val>
                                        </p:tav>
                                        <p:tav tm="100000">
                                          <p:val>
                                            <p:strVal val="#ppt_h"/>
                                          </p:val>
                                        </p:tav>
                                      </p:tavLst>
                                    </p:anim>
                                    <p:animEffect transition="in" filter="fade">
                                      <p:cBhvr>
                                        <p:cTn id="12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P spid="16" grpId="0" animBg="1"/>
      <p:bldP spid="20" grpId="0"/>
      <p:bldP spid="21" grpId="0" animBg="1"/>
      <p:bldP spid="23" grpId="0" animBg="1"/>
      <p:bldP spid="27" grpId="0"/>
      <p:bldP spid="28" grpId="0" animBg="1"/>
      <p:bldP spid="30" grpId="0" animBg="1"/>
      <p:bldP spid="34" grpId="0"/>
      <p:bldP spid="35" grpId="0" animBg="1"/>
      <p:bldP spid="37" grpId="0" animBg="1"/>
      <p:bldP spid="41" grpId="0"/>
      <p:bldP spid="42" grpId="0" animBg="1"/>
      <p:bldP spid="44" grpId="0" animBg="1"/>
      <p:bldP spid="48" grpId="0"/>
      <p:bldP spid="4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24097" y="2355782"/>
            <a:ext cx="242963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20306" y="1599895"/>
            <a:ext cx="1523789" cy="1523789"/>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7" name="Oval 29"/>
            <p:cNvSpPr>
              <a:spLocks noChangeAspect="1"/>
            </p:cNvSpPr>
            <p:nvPr/>
          </p:nvSpPr>
          <p:spPr>
            <a:xfrm>
              <a:off x="1850114" y="3169458"/>
              <a:ext cx="1050630" cy="1050630"/>
            </a:xfrm>
            <a:prstGeom prst="ellipse">
              <a:avLst/>
            </a:prstGeom>
            <a:solidFill>
              <a:srgbClr val="01ACBE"/>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8" name="KSO_Shape"/>
          <p:cNvSpPr/>
          <p:nvPr/>
        </p:nvSpPr>
        <p:spPr bwMode="auto">
          <a:xfrm>
            <a:off x="2902629" y="2097025"/>
            <a:ext cx="771161" cy="52952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9" name="Rectangle 49"/>
          <p:cNvSpPr/>
          <p:nvPr/>
        </p:nvSpPr>
        <p:spPr>
          <a:xfrm>
            <a:off x="4464016" y="1867494"/>
            <a:ext cx="1752125" cy="523220"/>
          </a:xfrm>
          <a:prstGeom prst="rect">
            <a:avLst/>
          </a:prstGeom>
          <a:effectLst/>
        </p:spPr>
        <p:txBody>
          <a:bodyPr wrap="square">
            <a:spAutoFit/>
          </a:bodyPr>
          <a:lstStyle/>
          <a:p>
            <a:pPr marL="0" lvl="1"/>
            <a:r>
              <a:rPr lang="zh-CN" altLang="en-US" sz="2800" b="1" dirty="0" smtClean="0">
                <a:solidFill>
                  <a:srgbClr val="01ACBE"/>
                </a:solidFill>
                <a:latin typeface="微软雅黑" panose="020B0503020204020204" pitchFamily="34" charset="-122"/>
                <a:ea typeface="微软雅黑" panose="020B0503020204020204" pitchFamily="34" charset="-122"/>
              </a:rPr>
              <a:t>添加标题</a:t>
            </a:r>
            <a:endParaRPr lang="en-US" altLang="zh-CN" sz="2800" b="1" dirty="0">
              <a:solidFill>
                <a:srgbClr val="01ACBE"/>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4466629" y="2463766"/>
            <a:ext cx="1077226" cy="161583"/>
            <a:chOff x="4369395" y="3284984"/>
            <a:chExt cx="1436675" cy="215500"/>
          </a:xfrm>
        </p:grpSpPr>
        <p:sp>
          <p:nvSpPr>
            <p:cNvPr id="11" name="文本框 10"/>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369395" y="3316401"/>
              <a:ext cx="168551" cy="168551"/>
              <a:chOff x="5005199" y="3717032"/>
              <a:chExt cx="168551" cy="168551"/>
            </a:xfrm>
          </p:grpSpPr>
          <p:sp>
            <p:nvSpPr>
              <p:cNvPr id="13" name="椭圆 12"/>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4" name="等腰三角形 1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5" name="组合 14"/>
          <p:cNvGrpSpPr/>
          <p:nvPr/>
        </p:nvGrpSpPr>
        <p:grpSpPr>
          <a:xfrm>
            <a:off x="5489863" y="2463766"/>
            <a:ext cx="1077226" cy="161583"/>
            <a:chOff x="4369395" y="3284984"/>
            <a:chExt cx="1436675" cy="215500"/>
          </a:xfrm>
        </p:grpSpPr>
        <p:sp>
          <p:nvSpPr>
            <p:cNvPr id="16"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369395" y="3316401"/>
              <a:ext cx="168551" cy="168551"/>
              <a:chOff x="5005199" y="3717032"/>
              <a:chExt cx="168551" cy="168551"/>
            </a:xfrm>
          </p:grpSpPr>
          <p:sp>
            <p:nvSpPr>
              <p:cNvPr id="18" name="椭圆 17"/>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9" name="等腰三角形 1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0" name="组合 19"/>
          <p:cNvGrpSpPr/>
          <p:nvPr/>
        </p:nvGrpSpPr>
        <p:grpSpPr>
          <a:xfrm>
            <a:off x="4464016" y="2680169"/>
            <a:ext cx="1077226" cy="161583"/>
            <a:chOff x="4369395" y="3284984"/>
            <a:chExt cx="1436675" cy="215500"/>
          </a:xfrm>
        </p:grpSpPr>
        <p:sp>
          <p:nvSpPr>
            <p:cNvPr id="21"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5" name="组合 24"/>
          <p:cNvGrpSpPr/>
          <p:nvPr/>
        </p:nvGrpSpPr>
        <p:grpSpPr>
          <a:xfrm>
            <a:off x="5489863" y="2679734"/>
            <a:ext cx="1077226" cy="161583"/>
            <a:chOff x="4369395" y="3284984"/>
            <a:chExt cx="1436675" cy="215500"/>
          </a:xfrm>
        </p:grpSpPr>
        <p:sp>
          <p:nvSpPr>
            <p:cNvPr id="26"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30" name="组合 29"/>
          <p:cNvGrpSpPr/>
          <p:nvPr/>
        </p:nvGrpSpPr>
        <p:grpSpPr>
          <a:xfrm>
            <a:off x="4464016" y="2896137"/>
            <a:ext cx="1077226" cy="161583"/>
            <a:chOff x="4369395" y="3284984"/>
            <a:chExt cx="1436675" cy="215500"/>
          </a:xfrm>
        </p:grpSpPr>
        <p:sp>
          <p:nvSpPr>
            <p:cNvPr id="31"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35" name="组合 34"/>
          <p:cNvGrpSpPr/>
          <p:nvPr/>
        </p:nvGrpSpPr>
        <p:grpSpPr>
          <a:xfrm>
            <a:off x="5489863" y="2895702"/>
            <a:ext cx="1077226" cy="161583"/>
            <a:chOff x="4369395" y="3284984"/>
            <a:chExt cx="1436675" cy="215500"/>
          </a:xfrm>
        </p:grpSpPr>
        <p:sp>
          <p:nvSpPr>
            <p:cNvPr id="36"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40" name="椭圆 39"/>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1" name="椭圆 40"/>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2" name="椭圆 41"/>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3" name="椭圆 42"/>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4" name="椭圆 43"/>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5" name="椭圆 44"/>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6" name="椭圆 45"/>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7" name="椭圆 46"/>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8" name="椭圆 47"/>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9" name="椭圆 48"/>
          <p:cNvSpPr>
            <a:spLocks noChangeAspect="1"/>
          </p:cNvSpPr>
          <p:nvPr/>
        </p:nvSpPr>
        <p:spPr>
          <a:xfrm>
            <a:off x="3222201" y="1383927"/>
            <a:ext cx="53986" cy="5398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grpSp>
        <p:nvGrpSpPr>
          <p:cNvPr id="50" name="组合 49"/>
          <p:cNvGrpSpPr/>
          <p:nvPr/>
        </p:nvGrpSpPr>
        <p:grpSpPr>
          <a:xfrm>
            <a:off x="4466629" y="3112104"/>
            <a:ext cx="1077226" cy="161583"/>
            <a:chOff x="4369395" y="3284984"/>
            <a:chExt cx="1436675" cy="215500"/>
          </a:xfrm>
        </p:grpSpPr>
        <p:sp>
          <p:nvSpPr>
            <p:cNvPr id="51"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55" name="等腰三角形 54"/>
          <p:cNvSpPr/>
          <p:nvPr/>
        </p:nvSpPr>
        <p:spPr>
          <a:xfrm rot="10800000">
            <a:off x="7363143" y="-19863"/>
            <a:ext cx="1789259" cy="1656434"/>
          </a:xfrm>
          <a:prstGeom prst="triangle">
            <a:avLst>
              <a:gd name="adj" fmla="val 0"/>
            </a:avLst>
          </a:prstGeom>
          <a:solidFill>
            <a:srgbClr val="01ACBE"/>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等腰三角形 55"/>
          <p:cNvSpPr/>
          <p:nvPr/>
        </p:nvSpPr>
        <p:spPr>
          <a:xfrm>
            <a:off x="0" y="3523383"/>
            <a:ext cx="1789259" cy="1656434"/>
          </a:xfrm>
          <a:prstGeom prst="triangle">
            <a:avLst>
              <a:gd name="adj" fmla="val 0"/>
            </a:avLst>
          </a:prstGeom>
          <a:solidFill>
            <a:srgbClr val="01ACBE"/>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397892020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ppt_w</p:attrName>
                                        </p:attrNameLst>
                                      </p:cBhvr>
                                      <p:tavLst>
                                        <p:tav tm="0" fmla="#ppt_w*sin(2.5*pi*$)">
                                          <p:val>
                                            <p:fltVal val="0"/>
                                          </p:val>
                                        </p:tav>
                                        <p:tav tm="100000">
                                          <p:val>
                                            <p:fltVal val="1"/>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2" presetClass="entr" presetSubtype="4"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4"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6000"/>
                            </p:stCondLst>
                            <p:childTnLst>
                              <p:par>
                                <p:cTn id="44" presetID="2" presetClass="entr" presetSubtype="4"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6500"/>
                            </p:stCondLst>
                            <p:childTnLst>
                              <p:par>
                                <p:cTn id="49" presetID="2" presetClass="entr" presetSubtype="4"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childTnLst>
                          </p:cTn>
                        </p:par>
                        <p:par>
                          <p:cTn id="53" fill="hold">
                            <p:stCondLst>
                              <p:cond delay="7000"/>
                            </p:stCondLst>
                            <p:childTnLst>
                              <p:par>
                                <p:cTn id="54" presetID="2" presetClass="entr" presetSubtype="4" fill="hold"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ppt_x"/>
                                          </p:val>
                                        </p:tav>
                                        <p:tav tm="100000">
                                          <p:val>
                                            <p:strVal val="#ppt_x"/>
                                          </p:val>
                                        </p:tav>
                                      </p:tavLst>
                                    </p:anim>
                                    <p:anim calcmode="lin" valueType="num">
                                      <p:cBhvr additive="base">
                                        <p:cTn id="57" dur="500" fill="hold"/>
                                        <p:tgtEl>
                                          <p:spTgt spid="50"/>
                                        </p:tgtEl>
                                        <p:attrNameLst>
                                          <p:attrName>ppt_y</p:attrName>
                                        </p:attrNameLst>
                                      </p:cBhvr>
                                      <p:tavLst>
                                        <p:tav tm="0">
                                          <p:val>
                                            <p:strVal val="1+#ppt_h/2"/>
                                          </p:val>
                                        </p:tav>
                                        <p:tav tm="100000">
                                          <p:val>
                                            <p:strVal val="#ppt_y"/>
                                          </p:val>
                                        </p:tav>
                                      </p:tavLst>
                                    </p:anim>
                                  </p:childTnLst>
                                </p:cTn>
                              </p:par>
                            </p:childTnLst>
                          </p:cTn>
                        </p:par>
                        <p:par>
                          <p:cTn id="58" fill="hold">
                            <p:stCondLst>
                              <p:cond delay="7500"/>
                            </p:stCondLst>
                            <p:childTnLst>
                              <p:par>
                                <p:cTn id="59" presetID="10" presetClass="entr" presetSubtype="0" fill="hold" grpId="1"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500"/>
                                        <p:tgtEl>
                                          <p:spTgt spid="46"/>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500"/>
                                        <p:tgtEl>
                                          <p:spTgt spid="48"/>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childTnLst>
                          </p:cTn>
                        </p:par>
                        <p:par>
                          <p:cTn id="89" fill="hold">
                            <p:stCondLst>
                              <p:cond delay="8000"/>
                            </p:stCondLst>
                            <p:childTnLst>
                              <p:par>
                                <p:cTn id="90"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1" dur="2000" fill="hold"/>
                                        <p:tgtEl>
                                          <p:spTgt spid="40"/>
                                        </p:tgtEl>
                                        <p:attrNameLst>
                                          <p:attrName>ppt_x</p:attrName>
                                          <p:attrName>ppt_y</p:attrName>
                                        </p:attrNameLst>
                                      </p:cBhvr>
                                      <p:rCtr x="17" y="18981"/>
                                    </p:animMotion>
                                  </p:childTnLst>
                                </p:cTn>
                              </p:par>
                              <p:par>
                                <p:cTn id="92"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3" dur="2000" fill="hold"/>
                                        <p:tgtEl>
                                          <p:spTgt spid="41"/>
                                        </p:tgtEl>
                                        <p:attrNameLst>
                                          <p:attrName>ppt_x</p:attrName>
                                          <p:attrName>ppt_y</p:attrName>
                                        </p:attrNameLst>
                                      </p:cBhvr>
                                      <p:rCtr x="17" y="18981"/>
                                    </p:animMotion>
                                  </p:childTnLst>
                                </p:cTn>
                              </p:par>
                              <p:par>
                                <p:cTn id="94"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5" dur="2000" fill="hold"/>
                                        <p:tgtEl>
                                          <p:spTgt spid="42"/>
                                        </p:tgtEl>
                                        <p:attrNameLst>
                                          <p:attrName>ppt_x</p:attrName>
                                          <p:attrName>ppt_y</p:attrName>
                                        </p:attrNameLst>
                                      </p:cBhvr>
                                      <p:rCtr x="17" y="18981"/>
                                    </p:animMotion>
                                  </p:childTnLst>
                                </p:cTn>
                              </p:par>
                              <p:par>
                                <p:cTn id="96"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7" dur="2000" fill="hold"/>
                                        <p:tgtEl>
                                          <p:spTgt spid="43"/>
                                        </p:tgtEl>
                                        <p:attrNameLst>
                                          <p:attrName>ppt_x</p:attrName>
                                          <p:attrName>ppt_y</p:attrName>
                                        </p:attrNameLst>
                                      </p:cBhvr>
                                      <p:rCtr x="17" y="18981"/>
                                    </p:animMotion>
                                  </p:childTnLst>
                                </p:cTn>
                              </p:par>
                              <p:par>
                                <p:cTn id="98"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9" dur="2000" fill="hold"/>
                                        <p:tgtEl>
                                          <p:spTgt spid="44"/>
                                        </p:tgtEl>
                                        <p:attrNameLst>
                                          <p:attrName>ppt_x</p:attrName>
                                          <p:attrName>ppt_y</p:attrName>
                                        </p:attrNameLst>
                                      </p:cBhvr>
                                      <p:rCtr x="17" y="18981"/>
                                    </p:animMotion>
                                  </p:childTnLst>
                                </p:cTn>
                              </p:par>
                              <p:par>
                                <p:cTn id="100"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1" dur="2000" fill="hold"/>
                                        <p:tgtEl>
                                          <p:spTgt spid="45"/>
                                        </p:tgtEl>
                                        <p:attrNameLst>
                                          <p:attrName>ppt_x</p:attrName>
                                          <p:attrName>ppt_y</p:attrName>
                                        </p:attrNameLst>
                                      </p:cBhvr>
                                      <p:rCtr x="17" y="18981"/>
                                    </p:animMotion>
                                  </p:childTnLst>
                                </p:cTn>
                              </p:par>
                              <p:par>
                                <p:cTn id="102"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3" dur="2000" fill="hold"/>
                                        <p:tgtEl>
                                          <p:spTgt spid="46"/>
                                        </p:tgtEl>
                                        <p:attrNameLst>
                                          <p:attrName>ppt_x</p:attrName>
                                          <p:attrName>ppt_y</p:attrName>
                                        </p:attrNameLst>
                                      </p:cBhvr>
                                      <p:rCtr x="17" y="18981"/>
                                    </p:animMotion>
                                  </p:childTnLst>
                                </p:cTn>
                              </p:par>
                              <p:par>
                                <p:cTn id="104"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5" dur="2000" fill="hold"/>
                                        <p:tgtEl>
                                          <p:spTgt spid="47"/>
                                        </p:tgtEl>
                                        <p:attrNameLst>
                                          <p:attrName>ppt_x</p:attrName>
                                          <p:attrName>ppt_y</p:attrName>
                                        </p:attrNameLst>
                                      </p:cBhvr>
                                      <p:rCtr x="17" y="18981"/>
                                    </p:animMotion>
                                  </p:childTnLst>
                                </p:cTn>
                              </p:par>
                              <p:par>
                                <p:cTn id="106"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7" dur="2000" fill="hold"/>
                                        <p:tgtEl>
                                          <p:spTgt spid="48"/>
                                        </p:tgtEl>
                                        <p:attrNameLst>
                                          <p:attrName>ppt_x</p:attrName>
                                          <p:attrName>ppt_y</p:attrName>
                                        </p:attrNameLst>
                                      </p:cBhvr>
                                      <p:rCtr x="17" y="18981"/>
                                    </p:animMotion>
                                  </p:childTnLst>
                                </p:cTn>
                              </p:par>
                              <p:par>
                                <p:cTn id="108"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9" dur="2000" fill="hold"/>
                                        <p:tgtEl>
                                          <p:spTgt spid="4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1ACBE"/>
                </a:solidFill>
                <a:latin typeface="微软雅黑" panose="020B0503020204020204" pitchFamily="34" charset="-122"/>
                <a:ea typeface="微软雅黑" panose="020B0503020204020204" pitchFamily="34" charset="-122"/>
              </a:rPr>
              <a:t>单击添加标题</a:t>
            </a:r>
            <a:endParaRPr lang="en-US" altLang="zh-CN" sz="1500" b="1" dirty="0">
              <a:solidFill>
                <a:srgbClr val="01ACBE"/>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34353" y="1147973"/>
            <a:ext cx="1609079" cy="1608497"/>
            <a:chOff x="1367367" y="1923540"/>
            <a:chExt cx="2091076" cy="2091076"/>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6" name="组合 15"/>
            <p:cNvGrpSpPr/>
            <p:nvPr/>
          </p:nvGrpSpPr>
          <p:grpSpPr>
            <a:xfrm>
              <a:off x="1367367" y="1923540"/>
              <a:ext cx="2091076" cy="2091076"/>
              <a:chOff x="4742449" y="2216782"/>
              <a:chExt cx="3801476" cy="3801476"/>
            </a:xfrm>
          </p:grpSpPr>
          <p:sp>
            <p:nvSpPr>
              <p:cNvPr id="17" name="任意多边形 1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圆角矩形 17"/>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圆角矩形 18"/>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0" name="组合 19"/>
          <p:cNvGrpSpPr/>
          <p:nvPr/>
        </p:nvGrpSpPr>
        <p:grpSpPr>
          <a:xfrm>
            <a:off x="2781176" y="1147973"/>
            <a:ext cx="1609079" cy="1608497"/>
            <a:chOff x="3751324" y="1923540"/>
            <a:chExt cx="2091076" cy="2091076"/>
          </a:xfrm>
        </p:grpSpPr>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22" name="组合 21"/>
            <p:cNvGrpSpPr/>
            <p:nvPr/>
          </p:nvGrpSpPr>
          <p:grpSpPr>
            <a:xfrm>
              <a:off x="3751324" y="1923540"/>
              <a:ext cx="2091076" cy="2091076"/>
              <a:chOff x="4742449" y="2216782"/>
              <a:chExt cx="3801476" cy="3801476"/>
            </a:xfrm>
          </p:grpSpPr>
          <p:sp>
            <p:nvSpPr>
              <p:cNvPr id="23" name="任意多边形 2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6" name="组合 25"/>
          <p:cNvGrpSpPr/>
          <p:nvPr/>
        </p:nvGrpSpPr>
        <p:grpSpPr>
          <a:xfrm>
            <a:off x="4824812" y="1147973"/>
            <a:ext cx="1615449" cy="1608497"/>
            <a:chOff x="6258959" y="1923540"/>
            <a:chExt cx="2099355" cy="2091076"/>
          </a:xfrm>
        </p:grpSpPr>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8" name="组合 27"/>
            <p:cNvGrpSpPr/>
            <p:nvPr/>
          </p:nvGrpSpPr>
          <p:grpSpPr>
            <a:xfrm>
              <a:off x="6258959" y="1923540"/>
              <a:ext cx="2091076" cy="2091076"/>
              <a:chOff x="4742449" y="2216782"/>
              <a:chExt cx="3801476" cy="3801476"/>
            </a:xfrm>
          </p:grpSpPr>
          <p:sp>
            <p:nvSpPr>
              <p:cNvPr id="29" name="任意多边形 2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32" name="组合 31"/>
          <p:cNvGrpSpPr/>
          <p:nvPr/>
        </p:nvGrpSpPr>
        <p:grpSpPr>
          <a:xfrm>
            <a:off x="6871147" y="1147973"/>
            <a:ext cx="1616423" cy="1608497"/>
            <a:chOff x="8787513" y="1923540"/>
            <a:chExt cx="2100620" cy="2091076"/>
          </a:xfrm>
        </p:grpSpPr>
        <p:pic>
          <p:nvPicPr>
            <p:cNvPr id="33" name="图片 3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34" name="组合 33"/>
            <p:cNvGrpSpPr/>
            <p:nvPr/>
          </p:nvGrpSpPr>
          <p:grpSpPr>
            <a:xfrm>
              <a:off x="8787513" y="1923540"/>
              <a:ext cx="2091076" cy="2091076"/>
              <a:chOff x="4742449" y="2216782"/>
              <a:chExt cx="3801476" cy="3801476"/>
            </a:xfrm>
          </p:grpSpPr>
          <p:sp>
            <p:nvSpPr>
              <p:cNvPr id="35" name="任意多边形 3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圆角矩形 3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8" name="文本框 23"/>
          <p:cNvSpPr txBox="1"/>
          <p:nvPr/>
        </p:nvSpPr>
        <p:spPr>
          <a:xfrm>
            <a:off x="756435" y="3757517"/>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9" name="组合 38"/>
          <p:cNvGrpSpPr/>
          <p:nvPr/>
        </p:nvGrpSpPr>
        <p:grpSpPr>
          <a:xfrm>
            <a:off x="744013" y="3113165"/>
            <a:ext cx="1447988" cy="478780"/>
            <a:chOff x="940739" y="4267247"/>
            <a:chExt cx="1930400" cy="638521"/>
          </a:xfrm>
        </p:grpSpPr>
        <p:sp>
          <p:nvSpPr>
            <p:cNvPr id="40" name="任意多边形 3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43" name="组合 42"/>
          <p:cNvGrpSpPr/>
          <p:nvPr/>
        </p:nvGrpSpPr>
        <p:grpSpPr>
          <a:xfrm>
            <a:off x="2840916" y="3113165"/>
            <a:ext cx="1447988" cy="478780"/>
            <a:chOff x="940739" y="4267247"/>
            <a:chExt cx="1930400" cy="638521"/>
          </a:xfrm>
        </p:grpSpPr>
        <p:sp>
          <p:nvSpPr>
            <p:cNvPr id="44" name="任意多边形 4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47" name="组合 46"/>
          <p:cNvGrpSpPr/>
          <p:nvPr/>
        </p:nvGrpSpPr>
        <p:grpSpPr>
          <a:xfrm>
            <a:off x="4937819" y="3113165"/>
            <a:ext cx="1447988" cy="478780"/>
            <a:chOff x="940739" y="4267247"/>
            <a:chExt cx="1930400" cy="638521"/>
          </a:xfrm>
        </p:grpSpPr>
        <p:sp>
          <p:nvSpPr>
            <p:cNvPr id="48" name="任意多边形 4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任意多边形 4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51" name="组合 50"/>
          <p:cNvGrpSpPr/>
          <p:nvPr/>
        </p:nvGrpSpPr>
        <p:grpSpPr>
          <a:xfrm>
            <a:off x="7034723" y="3113165"/>
            <a:ext cx="1447988" cy="478780"/>
            <a:chOff x="940739" y="4267247"/>
            <a:chExt cx="1930400" cy="638521"/>
          </a:xfrm>
        </p:grpSpPr>
        <p:sp>
          <p:nvSpPr>
            <p:cNvPr id="52" name="任意多边形 5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任意多边形 5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55" name="文本框 23"/>
          <p:cNvSpPr txBox="1"/>
          <p:nvPr/>
        </p:nvSpPr>
        <p:spPr>
          <a:xfrm>
            <a:off x="2892119" y="3757517"/>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6" name="文本框 23"/>
          <p:cNvSpPr txBox="1"/>
          <p:nvPr/>
        </p:nvSpPr>
        <p:spPr>
          <a:xfrm>
            <a:off x="4992912" y="3757517"/>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7" name="文本框 23"/>
          <p:cNvSpPr txBox="1"/>
          <p:nvPr/>
        </p:nvSpPr>
        <p:spPr>
          <a:xfrm>
            <a:off x="7108359" y="3757517"/>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21932730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 fill="hold"/>
                                        <p:tgtEl>
                                          <p:spTgt spid="14"/>
                                        </p:tgtEl>
                                        <p:attrNameLst>
                                          <p:attrName>ppt_w</p:attrName>
                                        </p:attrNameLst>
                                      </p:cBhvr>
                                      <p:tavLst>
                                        <p:tav tm="0">
                                          <p:val>
                                            <p:fltVal val="0"/>
                                          </p:val>
                                        </p:tav>
                                        <p:tav tm="100000">
                                          <p:val>
                                            <p:strVal val="#ppt_w"/>
                                          </p:val>
                                        </p:tav>
                                      </p:tavLst>
                                    </p:anim>
                                    <p:anim calcmode="lin" valueType="num">
                                      <p:cBhvr>
                                        <p:cTn id="27" dur="100" fill="hold"/>
                                        <p:tgtEl>
                                          <p:spTgt spid="14"/>
                                        </p:tgtEl>
                                        <p:attrNameLst>
                                          <p:attrName>ppt_h</p:attrName>
                                        </p:attrNameLst>
                                      </p:cBhvr>
                                      <p:tavLst>
                                        <p:tav tm="0">
                                          <p:val>
                                            <p:fltVal val="0"/>
                                          </p:val>
                                        </p:tav>
                                        <p:tav tm="100000">
                                          <p:val>
                                            <p:strVal val="#ppt_h"/>
                                          </p:val>
                                        </p:tav>
                                      </p:tavLst>
                                    </p:anim>
                                    <p:animEffect transition="in" filter="fade">
                                      <p:cBhvr>
                                        <p:cTn id="28" dur="100"/>
                                        <p:tgtEl>
                                          <p:spTgt spid="14"/>
                                        </p:tgtEl>
                                      </p:cBhvr>
                                    </p:animEffect>
                                  </p:childTnLst>
                                </p:cTn>
                              </p:par>
                              <p:par>
                                <p:cTn id="29" presetID="6" presetClass="emph" presetSubtype="0" fill="hold" nodeType="withEffect">
                                  <p:stCondLst>
                                    <p:cond delay="100"/>
                                  </p:stCondLst>
                                  <p:childTnLst>
                                    <p:animScale>
                                      <p:cBhvr>
                                        <p:cTn id="30" dur="100" fill="hold"/>
                                        <p:tgtEl>
                                          <p:spTgt spid="14"/>
                                        </p:tgtEl>
                                      </p:cBhvr>
                                      <p:by x="110000" y="110000"/>
                                    </p:animScale>
                                  </p:childTnLst>
                                </p:cTn>
                              </p:par>
                              <p:par>
                                <p:cTn id="31" presetID="6" presetClass="emph" presetSubtype="0" fill="hold" nodeType="withEffect">
                                  <p:stCondLst>
                                    <p:cond delay="200"/>
                                  </p:stCondLst>
                                  <p:childTnLst>
                                    <p:animScale>
                                      <p:cBhvr>
                                        <p:cTn id="32" dur="200" fill="hold"/>
                                        <p:tgtEl>
                                          <p:spTgt spid="14"/>
                                        </p:tgtEl>
                                      </p:cBhvr>
                                      <p:by x="90000" y="90000"/>
                                    </p:animScale>
                                  </p:childTnLst>
                                </p:cTn>
                              </p:par>
                              <p:par>
                                <p:cTn id="33" presetID="6" presetClass="emph" presetSubtype="0" fill="hold" nodeType="withEffect">
                                  <p:stCondLst>
                                    <p:cond delay="400"/>
                                  </p:stCondLst>
                                  <p:childTnLst>
                                    <p:animScale>
                                      <p:cBhvr>
                                        <p:cTn id="34" dur="100" fill="hold"/>
                                        <p:tgtEl>
                                          <p:spTgt spid="14"/>
                                        </p:tgtEl>
                                      </p:cBhvr>
                                      <p:by x="105000" y="105000"/>
                                    </p:animScale>
                                  </p:childTnLst>
                                </p:cTn>
                              </p:par>
                              <p:par>
                                <p:cTn id="35" presetID="6" presetClass="emph" presetSubtype="0" fill="hold" nodeType="withEffect">
                                  <p:stCondLst>
                                    <p:cond delay="500"/>
                                  </p:stCondLst>
                                  <p:childTnLst>
                                    <p:animScale>
                                      <p:cBhvr>
                                        <p:cTn id="36" dur="200" fill="hold"/>
                                        <p:tgtEl>
                                          <p:spTgt spid="14"/>
                                        </p:tgtEl>
                                      </p:cBhvr>
                                      <p:by x="95000" y="95000"/>
                                    </p:animScale>
                                  </p:childTnLst>
                                </p:cTn>
                              </p:par>
                            </p:childTnLst>
                          </p:cTn>
                        </p:par>
                        <p:par>
                          <p:cTn id="37" fill="hold">
                            <p:stCondLst>
                              <p:cond delay="2200"/>
                            </p:stCondLst>
                            <p:childTnLst>
                              <p:par>
                                <p:cTn id="38" presetID="53" presetClass="entr" presetSubtype="16"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100" fill="hold"/>
                                        <p:tgtEl>
                                          <p:spTgt spid="20"/>
                                        </p:tgtEl>
                                        <p:attrNameLst>
                                          <p:attrName>ppt_w</p:attrName>
                                        </p:attrNameLst>
                                      </p:cBhvr>
                                      <p:tavLst>
                                        <p:tav tm="0">
                                          <p:val>
                                            <p:fltVal val="0"/>
                                          </p:val>
                                        </p:tav>
                                        <p:tav tm="100000">
                                          <p:val>
                                            <p:strVal val="#ppt_w"/>
                                          </p:val>
                                        </p:tav>
                                      </p:tavLst>
                                    </p:anim>
                                    <p:anim calcmode="lin" valueType="num">
                                      <p:cBhvr>
                                        <p:cTn id="41" dur="100" fill="hold"/>
                                        <p:tgtEl>
                                          <p:spTgt spid="20"/>
                                        </p:tgtEl>
                                        <p:attrNameLst>
                                          <p:attrName>ppt_h</p:attrName>
                                        </p:attrNameLst>
                                      </p:cBhvr>
                                      <p:tavLst>
                                        <p:tav tm="0">
                                          <p:val>
                                            <p:fltVal val="0"/>
                                          </p:val>
                                        </p:tav>
                                        <p:tav tm="100000">
                                          <p:val>
                                            <p:strVal val="#ppt_h"/>
                                          </p:val>
                                        </p:tav>
                                      </p:tavLst>
                                    </p:anim>
                                    <p:animEffect transition="in" filter="fade">
                                      <p:cBhvr>
                                        <p:cTn id="42" dur="100"/>
                                        <p:tgtEl>
                                          <p:spTgt spid="20"/>
                                        </p:tgtEl>
                                      </p:cBhvr>
                                    </p:animEffect>
                                  </p:childTnLst>
                                </p:cTn>
                              </p:par>
                              <p:par>
                                <p:cTn id="43" presetID="6" presetClass="emph" presetSubtype="0" fill="hold" nodeType="withEffect">
                                  <p:stCondLst>
                                    <p:cond delay="100"/>
                                  </p:stCondLst>
                                  <p:childTnLst>
                                    <p:animScale>
                                      <p:cBhvr>
                                        <p:cTn id="44" dur="100" fill="hold"/>
                                        <p:tgtEl>
                                          <p:spTgt spid="20"/>
                                        </p:tgtEl>
                                      </p:cBhvr>
                                      <p:by x="110000" y="110000"/>
                                    </p:animScale>
                                  </p:childTnLst>
                                </p:cTn>
                              </p:par>
                              <p:par>
                                <p:cTn id="45" presetID="6" presetClass="emph" presetSubtype="0" fill="hold" nodeType="withEffect">
                                  <p:stCondLst>
                                    <p:cond delay="200"/>
                                  </p:stCondLst>
                                  <p:childTnLst>
                                    <p:animScale>
                                      <p:cBhvr>
                                        <p:cTn id="46" dur="200" fill="hold"/>
                                        <p:tgtEl>
                                          <p:spTgt spid="20"/>
                                        </p:tgtEl>
                                      </p:cBhvr>
                                      <p:by x="90000" y="90000"/>
                                    </p:animScale>
                                  </p:childTnLst>
                                </p:cTn>
                              </p:par>
                              <p:par>
                                <p:cTn id="47" presetID="6" presetClass="emph" presetSubtype="0" fill="hold" nodeType="withEffect">
                                  <p:stCondLst>
                                    <p:cond delay="400"/>
                                  </p:stCondLst>
                                  <p:childTnLst>
                                    <p:animScale>
                                      <p:cBhvr>
                                        <p:cTn id="48" dur="100" fill="hold"/>
                                        <p:tgtEl>
                                          <p:spTgt spid="20"/>
                                        </p:tgtEl>
                                      </p:cBhvr>
                                      <p:by x="105000" y="105000"/>
                                    </p:animScale>
                                  </p:childTnLst>
                                </p:cTn>
                              </p:par>
                              <p:par>
                                <p:cTn id="49" presetID="6" presetClass="emph" presetSubtype="0" fill="hold" nodeType="withEffect">
                                  <p:stCondLst>
                                    <p:cond delay="500"/>
                                  </p:stCondLst>
                                  <p:childTnLst>
                                    <p:animScale>
                                      <p:cBhvr>
                                        <p:cTn id="50" dur="200" fill="hold"/>
                                        <p:tgtEl>
                                          <p:spTgt spid="20"/>
                                        </p:tgtEl>
                                      </p:cBhvr>
                                      <p:by x="95000" y="95000"/>
                                    </p:animScale>
                                  </p:childTnLst>
                                </p:cTn>
                              </p:par>
                            </p:childTnLst>
                          </p:cTn>
                        </p:par>
                        <p:par>
                          <p:cTn id="51" fill="hold">
                            <p:stCondLst>
                              <p:cond delay="2900"/>
                            </p:stCondLst>
                            <p:childTnLst>
                              <p:par>
                                <p:cTn id="52" presetID="53" presetClass="entr" presetSubtype="16"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100" fill="hold"/>
                                        <p:tgtEl>
                                          <p:spTgt spid="26"/>
                                        </p:tgtEl>
                                        <p:attrNameLst>
                                          <p:attrName>ppt_w</p:attrName>
                                        </p:attrNameLst>
                                      </p:cBhvr>
                                      <p:tavLst>
                                        <p:tav tm="0">
                                          <p:val>
                                            <p:fltVal val="0"/>
                                          </p:val>
                                        </p:tav>
                                        <p:tav tm="100000">
                                          <p:val>
                                            <p:strVal val="#ppt_w"/>
                                          </p:val>
                                        </p:tav>
                                      </p:tavLst>
                                    </p:anim>
                                    <p:anim calcmode="lin" valueType="num">
                                      <p:cBhvr>
                                        <p:cTn id="55" dur="100" fill="hold"/>
                                        <p:tgtEl>
                                          <p:spTgt spid="26"/>
                                        </p:tgtEl>
                                        <p:attrNameLst>
                                          <p:attrName>ppt_h</p:attrName>
                                        </p:attrNameLst>
                                      </p:cBhvr>
                                      <p:tavLst>
                                        <p:tav tm="0">
                                          <p:val>
                                            <p:fltVal val="0"/>
                                          </p:val>
                                        </p:tav>
                                        <p:tav tm="100000">
                                          <p:val>
                                            <p:strVal val="#ppt_h"/>
                                          </p:val>
                                        </p:tav>
                                      </p:tavLst>
                                    </p:anim>
                                    <p:animEffect transition="in" filter="fade">
                                      <p:cBhvr>
                                        <p:cTn id="56" dur="100"/>
                                        <p:tgtEl>
                                          <p:spTgt spid="26"/>
                                        </p:tgtEl>
                                      </p:cBhvr>
                                    </p:animEffect>
                                  </p:childTnLst>
                                </p:cTn>
                              </p:par>
                              <p:par>
                                <p:cTn id="57" presetID="6" presetClass="emph" presetSubtype="0" fill="hold" nodeType="withEffect">
                                  <p:stCondLst>
                                    <p:cond delay="100"/>
                                  </p:stCondLst>
                                  <p:childTnLst>
                                    <p:animScale>
                                      <p:cBhvr>
                                        <p:cTn id="58" dur="100" fill="hold"/>
                                        <p:tgtEl>
                                          <p:spTgt spid="26"/>
                                        </p:tgtEl>
                                      </p:cBhvr>
                                      <p:by x="110000" y="110000"/>
                                    </p:animScale>
                                  </p:childTnLst>
                                </p:cTn>
                              </p:par>
                              <p:par>
                                <p:cTn id="59" presetID="6" presetClass="emph" presetSubtype="0" fill="hold" nodeType="withEffect">
                                  <p:stCondLst>
                                    <p:cond delay="200"/>
                                  </p:stCondLst>
                                  <p:childTnLst>
                                    <p:animScale>
                                      <p:cBhvr>
                                        <p:cTn id="60" dur="200" fill="hold"/>
                                        <p:tgtEl>
                                          <p:spTgt spid="26"/>
                                        </p:tgtEl>
                                      </p:cBhvr>
                                      <p:by x="90000" y="90000"/>
                                    </p:animScale>
                                  </p:childTnLst>
                                </p:cTn>
                              </p:par>
                              <p:par>
                                <p:cTn id="61" presetID="6" presetClass="emph" presetSubtype="0" fill="hold" nodeType="withEffect">
                                  <p:stCondLst>
                                    <p:cond delay="400"/>
                                  </p:stCondLst>
                                  <p:childTnLst>
                                    <p:animScale>
                                      <p:cBhvr>
                                        <p:cTn id="62" dur="100" fill="hold"/>
                                        <p:tgtEl>
                                          <p:spTgt spid="26"/>
                                        </p:tgtEl>
                                      </p:cBhvr>
                                      <p:by x="105000" y="105000"/>
                                    </p:animScale>
                                  </p:childTnLst>
                                </p:cTn>
                              </p:par>
                              <p:par>
                                <p:cTn id="63" presetID="6" presetClass="emph" presetSubtype="0" fill="hold" nodeType="withEffect">
                                  <p:stCondLst>
                                    <p:cond delay="500"/>
                                  </p:stCondLst>
                                  <p:childTnLst>
                                    <p:animScale>
                                      <p:cBhvr>
                                        <p:cTn id="64" dur="200" fill="hold"/>
                                        <p:tgtEl>
                                          <p:spTgt spid="26"/>
                                        </p:tgtEl>
                                      </p:cBhvr>
                                      <p:by x="95000" y="95000"/>
                                    </p:animScale>
                                  </p:childTnLst>
                                </p:cTn>
                              </p:par>
                            </p:childTnLst>
                          </p:cTn>
                        </p:par>
                        <p:par>
                          <p:cTn id="65" fill="hold">
                            <p:stCondLst>
                              <p:cond delay="3600"/>
                            </p:stCondLst>
                            <p:childTnLst>
                              <p:par>
                                <p:cTn id="66" presetID="53" presetClass="entr" presetSubtype="16"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00" fill="hold"/>
                                        <p:tgtEl>
                                          <p:spTgt spid="32"/>
                                        </p:tgtEl>
                                        <p:attrNameLst>
                                          <p:attrName>ppt_w</p:attrName>
                                        </p:attrNameLst>
                                      </p:cBhvr>
                                      <p:tavLst>
                                        <p:tav tm="0">
                                          <p:val>
                                            <p:fltVal val="0"/>
                                          </p:val>
                                        </p:tav>
                                        <p:tav tm="100000">
                                          <p:val>
                                            <p:strVal val="#ppt_w"/>
                                          </p:val>
                                        </p:tav>
                                      </p:tavLst>
                                    </p:anim>
                                    <p:anim calcmode="lin" valueType="num">
                                      <p:cBhvr>
                                        <p:cTn id="69" dur="100" fill="hold"/>
                                        <p:tgtEl>
                                          <p:spTgt spid="32"/>
                                        </p:tgtEl>
                                        <p:attrNameLst>
                                          <p:attrName>ppt_h</p:attrName>
                                        </p:attrNameLst>
                                      </p:cBhvr>
                                      <p:tavLst>
                                        <p:tav tm="0">
                                          <p:val>
                                            <p:fltVal val="0"/>
                                          </p:val>
                                        </p:tav>
                                        <p:tav tm="100000">
                                          <p:val>
                                            <p:strVal val="#ppt_h"/>
                                          </p:val>
                                        </p:tav>
                                      </p:tavLst>
                                    </p:anim>
                                    <p:animEffect transition="in" filter="fade">
                                      <p:cBhvr>
                                        <p:cTn id="70" dur="100"/>
                                        <p:tgtEl>
                                          <p:spTgt spid="32"/>
                                        </p:tgtEl>
                                      </p:cBhvr>
                                    </p:animEffect>
                                  </p:childTnLst>
                                </p:cTn>
                              </p:par>
                              <p:par>
                                <p:cTn id="71" presetID="6" presetClass="emph" presetSubtype="0" fill="hold" nodeType="withEffect">
                                  <p:stCondLst>
                                    <p:cond delay="100"/>
                                  </p:stCondLst>
                                  <p:childTnLst>
                                    <p:animScale>
                                      <p:cBhvr>
                                        <p:cTn id="72" dur="100" fill="hold"/>
                                        <p:tgtEl>
                                          <p:spTgt spid="32"/>
                                        </p:tgtEl>
                                      </p:cBhvr>
                                      <p:by x="110000" y="110000"/>
                                    </p:animScale>
                                  </p:childTnLst>
                                </p:cTn>
                              </p:par>
                              <p:par>
                                <p:cTn id="73" presetID="6" presetClass="emph" presetSubtype="0" fill="hold" nodeType="withEffect">
                                  <p:stCondLst>
                                    <p:cond delay="200"/>
                                  </p:stCondLst>
                                  <p:childTnLst>
                                    <p:animScale>
                                      <p:cBhvr>
                                        <p:cTn id="74" dur="200" fill="hold"/>
                                        <p:tgtEl>
                                          <p:spTgt spid="32"/>
                                        </p:tgtEl>
                                      </p:cBhvr>
                                      <p:by x="90000" y="90000"/>
                                    </p:animScale>
                                  </p:childTnLst>
                                </p:cTn>
                              </p:par>
                              <p:par>
                                <p:cTn id="75" presetID="6" presetClass="emph" presetSubtype="0" fill="hold" nodeType="withEffect">
                                  <p:stCondLst>
                                    <p:cond delay="400"/>
                                  </p:stCondLst>
                                  <p:childTnLst>
                                    <p:animScale>
                                      <p:cBhvr>
                                        <p:cTn id="76" dur="100" fill="hold"/>
                                        <p:tgtEl>
                                          <p:spTgt spid="32"/>
                                        </p:tgtEl>
                                      </p:cBhvr>
                                      <p:by x="105000" y="105000"/>
                                    </p:animScale>
                                  </p:childTnLst>
                                </p:cTn>
                              </p:par>
                              <p:par>
                                <p:cTn id="77" presetID="6" presetClass="emph" presetSubtype="0" fill="hold" nodeType="withEffect">
                                  <p:stCondLst>
                                    <p:cond delay="500"/>
                                  </p:stCondLst>
                                  <p:childTnLst>
                                    <p:animScale>
                                      <p:cBhvr>
                                        <p:cTn id="78" dur="200" fill="hold"/>
                                        <p:tgtEl>
                                          <p:spTgt spid="32"/>
                                        </p:tgtEl>
                                      </p:cBhvr>
                                      <p:by x="95000" y="95000"/>
                                    </p:animScale>
                                  </p:childTnLst>
                                </p:cTn>
                              </p:par>
                            </p:childTnLst>
                          </p:cTn>
                        </p:par>
                        <p:par>
                          <p:cTn id="79" fill="hold">
                            <p:stCondLst>
                              <p:cond delay="4300"/>
                            </p:stCondLst>
                            <p:childTnLst>
                              <p:par>
                                <p:cTn id="80" presetID="42" presetClass="entr" presetSubtype="0"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anim calcmode="lin" valueType="num">
                                      <p:cBhvr>
                                        <p:cTn id="83" dur="500" fill="hold"/>
                                        <p:tgtEl>
                                          <p:spTgt spid="39"/>
                                        </p:tgtEl>
                                        <p:attrNameLst>
                                          <p:attrName>ppt_x</p:attrName>
                                        </p:attrNameLst>
                                      </p:cBhvr>
                                      <p:tavLst>
                                        <p:tav tm="0">
                                          <p:val>
                                            <p:strVal val="#ppt_x"/>
                                          </p:val>
                                        </p:tav>
                                        <p:tav tm="100000">
                                          <p:val>
                                            <p:strVal val="#ppt_x"/>
                                          </p:val>
                                        </p:tav>
                                      </p:tavLst>
                                    </p:anim>
                                    <p:anim calcmode="lin" valueType="num">
                                      <p:cBhvr>
                                        <p:cTn id="84" dur="500" fill="hold"/>
                                        <p:tgtEl>
                                          <p:spTgt spid="3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anim calcmode="lin" valueType="num">
                                      <p:cBhvr>
                                        <p:cTn id="88" dur="500" fill="hold"/>
                                        <p:tgtEl>
                                          <p:spTgt spid="43"/>
                                        </p:tgtEl>
                                        <p:attrNameLst>
                                          <p:attrName>ppt_x</p:attrName>
                                        </p:attrNameLst>
                                      </p:cBhvr>
                                      <p:tavLst>
                                        <p:tav tm="0">
                                          <p:val>
                                            <p:strVal val="#ppt_x"/>
                                          </p:val>
                                        </p:tav>
                                        <p:tav tm="100000">
                                          <p:val>
                                            <p:strVal val="#ppt_x"/>
                                          </p:val>
                                        </p:tav>
                                      </p:tavLst>
                                    </p:anim>
                                    <p:anim calcmode="lin" valueType="num">
                                      <p:cBhvr>
                                        <p:cTn id="89" dur="500" fill="hold"/>
                                        <p:tgtEl>
                                          <p:spTgt spid="43"/>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anim calcmode="lin" valueType="num">
                                      <p:cBhvr>
                                        <p:cTn id="93" dur="500" fill="hold"/>
                                        <p:tgtEl>
                                          <p:spTgt spid="47"/>
                                        </p:tgtEl>
                                        <p:attrNameLst>
                                          <p:attrName>ppt_x</p:attrName>
                                        </p:attrNameLst>
                                      </p:cBhvr>
                                      <p:tavLst>
                                        <p:tav tm="0">
                                          <p:val>
                                            <p:strVal val="#ppt_x"/>
                                          </p:val>
                                        </p:tav>
                                        <p:tav tm="100000">
                                          <p:val>
                                            <p:strVal val="#ppt_x"/>
                                          </p:val>
                                        </p:tav>
                                      </p:tavLst>
                                    </p:anim>
                                    <p:anim calcmode="lin" valueType="num">
                                      <p:cBhvr>
                                        <p:cTn id="94" dur="500" fill="hold"/>
                                        <p:tgtEl>
                                          <p:spTgt spid="4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500"/>
                                        <p:tgtEl>
                                          <p:spTgt spid="51"/>
                                        </p:tgtEl>
                                      </p:cBhvr>
                                    </p:animEffect>
                                    <p:anim calcmode="lin" valueType="num">
                                      <p:cBhvr>
                                        <p:cTn id="98" dur="500" fill="hold"/>
                                        <p:tgtEl>
                                          <p:spTgt spid="51"/>
                                        </p:tgtEl>
                                        <p:attrNameLst>
                                          <p:attrName>ppt_x</p:attrName>
                                        </p:attrNameLst>
                                      </p:cBhvr>
                                      <p:tavLst>
                                        <p:tav tm="0">
                                          <p:val>
                                            <p:strVal val="#ppt_x"/>
                                          </p:val>
                                        </p:tav>
                                        <p:tav tm="100000">
                                          <p:val>
                                            <p:strVal val="#ppt_x"/>
                                          </p:val>
                                        </p:tav>
                                      </p:tavLst>
                                    </p:anim>
                                    <p:anim calcmode="lin" valueType="num">
                                      <p:cBhvr>
                                        <p:cTn id="99" dur="500" fill="hold"/>
                                        <p:tgtEl>
                                          <p:spTgt spid="51"/>
                                        </p:tgtEl>
                                        <p:attrNameLst>
                                          <p:attrName>ppt_y</p:attrName>
                                        </p:attrNameLst>
                                      </p:cBhvr>
                                      <p:tavLst>
                                        <p:tav tm="0">
                                          <p:val>
                                            <p:strVal val="#ppt_y+.1"/>
                                          </p:val>
                                        </p:tav>
                                        <p:tav tm="100000">
                                          <p:val>
                                            <p:strVal val="#ppt_y"/>
                                          </p:val>
                                        </p:tav>
                                      </p:tavLst>
                                    </p:anim>
                                  </p:childTnLst>
                                </p:cTn>
                              </p:par>
                            </p:childTnLst>
                          </p:cTn>
                        </p:par>
                        <p:par>
                          <p:cTn id="100" fill="hold">
                            <p:stCondLst>
                              <p:cond delay="4800"/>
                            </p:stCondLst>
                            <p:childTnLst>
                              <p:par>
                                <p:cTn id="101" presetID="22" presetClass="entr" presetSubtype="1" fill="hold" grpId="0" nodeType="after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wipe(up)">
                                      <p:cBhvr>
                                        <p:cTn id="103" dur="500"/>
                                        <p:tgtEl>
                                          <p:spTgt spid="38"/>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wipe(up)">
                                      <p:cBhvr>
                                        <p:cTn id="106" dur="500"/>
                                        <p:tgtEl>
                                          <p:spTgt spid="55"/>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up)">
                                      <p:cBhvr>
                                        <p:cTn id="109" dur="500"/>
                                        <p:tgtEl>
                                          <p:spTgt spid="56"/>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wipe(up)">
                                      <p:cBhvr>
                                        <p:cTn id="1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38" grpId="0"/>
      <p:bldP spid="55" grpId="0"/>
      <p:bldP spid="56"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1ACBE"/>
                </a:solidFill>
                <a:latin typeface="微软雅黑" panose="020B0503020204020204" pitchFamily="34" charset="-122"/>
                <a:ea typeface="微软雅黑" panose="020B0503020204020204" pitchFamily="34" charset="-122"/>
              </a:rPr>
              <a:t>单击添加标题</a:t>
            </a:r>
            <a:endParaRPr lang="en-US" altLang="zh-CN" sz="1500" b="1" dirty="0">
              <a:solidFill>
                <a:srgbClr val="01ACBE"/>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969634" y="2125403"/>
            <a:ext cx="1188385" cy="1340363"/>
            <a:chOff x="5292155" y="2834526"/>
            <a:chExt cx="1584307" cy="1787565"/>
          </a:xfrm>
        </p:grpSpPr>
        <p:sp>
          <p:nvSpPr>
            <p:cNvPr id="15" name="Freeform 5"/>
            <p:cNvSpPr>
              <a:spLocks/>
            </p:cNvSpPr>
            <p:nvPr/>
          </p:nvSpPr>
          <p:spPr bwMode="auto">
            <a:xfrm rot="16200000">
              <a:off x="5190526"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椭圆 15"/>
            <p:cNvSpPr/>
            <p:nvPr/>
          </p:nvSpPr>
          <p:spPr>
            <a:xfrm rot="20000116">
              <a:off x="5408541" y="2892189"/>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a:spLocks/>
            </p:cNvSpPr>
            <p:nvPr/>
          </p:nvSpPr>
          <p:spPr bwMode="auto">
            <a:xfrm rot="16200000">
              <a:off x="5094111" y="3071113"/>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8" name="任意多边形 17"/>
            <p:cNvSpPr>
              <a:spLocks/>
            </p:cNvSpPr>
            <p:nvPr/>
          </p:nvSpPr>
          <p:spPr bwMode="auto">
            <a:xfrm rot="16200000">
              <a:off x="5701348" y="3388843"/>
              <a:ext cx="762947" cy="681024"/>
            </a:xfrm>
            <a:custGeom>
              <a:avLst/>
              <a:gdLst>
                <a:gd name="connsiteX0" fmla="*/ 745583 w 834338"/>
                <a:gd name="connsiteY0" fmla="*/ 370233 h 744750"/>
                <a:gd name="connsiteX1" fmla="*/ 738521 w 834338"/>
                <a:gd name="connsiteY1" fmla="*/ 341029 h 744750"/>
                <a:gd name="connsiteX2" fmla="*/ 606702 w 834338"/>
                <a:gd name="connsiteY2" fmla="*/ 112575 h 744750"/>
                <a:gd name="connsiteX3" fmla="*/ 555857 w 834338"/>
                <a:gd name="connsiteY3" fmla="*/ 83370 h 744750"/>
                <a:gd name="connsiteX4" fmla="*/ 292217 w 834338"/>
                <a:gd name="connsiteY4" fmla="*/ 83370 h 744750"/>
                <a:gd name="connsiteX5" fmla="*/ 241372 w 834338"/>
                <a:gd name="connsiteY5" fmla="*/ 112575 h 744750"/>
                <a:gd name="connsiteX6" fmla="*/ 109552 w 834338"/>
                <a:gd name="connsiteY6" fmla="*/ 341029 h 744750"/>
                <a:gd name="connsiteX7" fmla="*/ 109552 w 834338"/>
                <a:gd name="connsiteY7" fmla="*/ 399438 h 744750"/>
                <a:gd name="connsiteX8" fmla="*/ 241372 w 834338"/>
                <a:gd name="connsiteY8" fmla="*/ 627892 h 744750"/>
                <a:gd name="connsiteX9" fmla="*/ 292217 w 834338"/>
                <a:gd name="connsiteY9" fmla="*/ 657096 h 744750"/>
                <a:gd name="connsiteX10" fmla="*/ 555857 w 834338"/>
                <a:gd name="connsiteY10" fmla="*/ 657096 h 744750"/>
                <a:gd name="connsiteX11" fmla="*/ 606702 w 834338"/>
                <a:gd name="connsiteY11" fmla="*/ 627892 h 744750"/>
                <a:gd name="connsiteX12" fmla="*/ 738521 w 834338"/>
                <a:gd name="connsiteY12" fmla="*/ 399438 h 744750"/>
                <a:gd name="connsiteX13" fmla="*/ 745583 w 834338"/>
                <a:gd name="connsiteY13" fmla="*/ 370233 h 744750"/>
                <a:gd name="connsiteX14" fmla="*/ 834338 w 834338"/>
                <a:gd name="connsiteY14" fmla="*/ 372375 h 744750"/>
                <a:gd name="connsiteX15" fmla="*/ 825172 w 834338"/>
                <a:gd name="connsiteY15" fmla="*/ 410285 h 744750"/>
                <a:gd name="connsiteX16" fmla="*/ 654057 w 834338"/>
                <a:gd name="connsiteY16" fmla="*/ 706840 h 744750"/>
                <a:gd name="connsiteX17" fmla="*/ 588055 w 834338"/>
                <a:gd name="connsiteY17" fmla="*/ 744750 h 744750"/>
                <a:gd name="connsiteX18" fmla="*/ 245826 w 834338"/>
                <a:gd name="connsiteY18" fmla="*/ 744750 h 744750"/>
                <a:gd name="connsiteX19" fmla="*/ 179824 w 834338"/>
                <a:gd name="connsiteY19" fmla="*/ 706840 h 744750"/>
                <a:gd name="connsiteX20" fmla="*/ 8709 w 834338"/>
                <a:gd name="connsiteY20" fmla="*/ 410285 h 744750"/>
                <a:gd name="connsiteX21" fmla="*/ 8709 w 834338"/>
                <a:gd name="connsiteY21" fmla="*/ 334465 h 744750"/>
                <a:gd name="connsiteX22" fmla="*/ 179824 w 834338"/>
                <a:gd name="connsiteY22" fmla="*/ 37910 h 744750"/>
                <a:gd name="connsiteX23" fmla="*/ 245826 w 834338"/>
                <a:gd name="connsiteY23" fmla="*/ 0 h 744750"/>
                <a:gd name="connsiteX24" fmla="*/ 588055 w 834338"/>
                <a:gd name="connsiteY24" fmla="*/ 0 h 744750"/>
                <a:gd name="connsiteX25" fmla="*/ 654057 w 834338"/>
                <a:gd name="connsiteY25" fmla="*/ 37910 h 744750"/>
                <a:gd name="connsiteX26" fmla="*/ 825172 w 834338"/>
                <a:gd name="connsiteY26" fmla="*/ 334465 h 744750"/>
                <a:gd name="connsiteX27" fmla="*/ 834338 w 834338"/>
                <a:gd name="connsiteY27" fmla="*/ 372375 h 74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34338" h="744750">
                  <a:moveTo>
                    <a:pt x="745583" y="370233"/>
                  </a:moveTo>
                  <a:cubicBezTo>
                    <a:pt x="745583" y="359635"/>
                    <a:pt x="743229" y="349037"/>
                    <a:pt x="738521" y="341029"/>
                  </a:cubicBezTo>
                  <a:cubicBezTo>
                    <a:pt x="738521" y="341029"/>
                    <a:pt x="738521" y="341029"/>
                    <a:pt x="606702" y="112575"/>
                  </a:cubicBezTo>
                  <a:cubicBezTo>
                    <a:pt x="597286" y="96559"/>
                    <a:pt x="574688" y="83370"/>
                    <a:pt x="555857" y="83370"/>
                  </a:cubicBezTo>
                  <a:cubicBezTo>
                    <a:pt x="555857" y="83370"/>
                    <a:pt x="555857" y="83370"/>
                    <a:pt x="292217" y="83370"/>
                  </a:cubicBezTo>
                  <a:cubicBezTo>
                    <a:pt x="273856" y="83370"/>
                    <a:pt x="250788" y="96559"/>
                    <a:pt x="241372" y="112575"/>
                  </a:cubicBezTo>
                  <a:cubicBezTo>
                    <a:pt x="241372" y="112575"/>
                    <a:pt x="241372" y="112575"/>
                    <a:pt x="109552" y="341029"/>
                  </a:cubicBezTo>
                  <a:cubicBezTo>
                    <a:pt x="100607" y="357044"/>
                    <a:pt x="100607" y="383422"/>
                    <a:pt x="109552" y="399438"/>
                  </a:cubicBezTo>
                  <a:cubicBezTo>
                    <a:pt x="109552" y="399438"/>
                    <a:pt x="109552" y="399438"/>
                    <a:pt x="241372" y="627892"/>
                  </a:cubicBezTo>
                  <a:cubicBezTo>
                    <a:pt x="250788" y="643907"/>
                    <a:pt x="273856" y="657096"/>
                    <a:pt x="292217" y="657096"/>
                  </a:cubicBezTo>
                  <a:lnTo>
                    <a:pt x="555857" y="657096"/>
                  </a:lnTo>
                  <a:cubicBezTo>
                    <a:pt x="574688" y="657096"/>
                    <a:pt x="597286" y="643907"/>
                    <a:pt x="606702" y="627892"/>
                  </a:cubicBezTo>
                  <a:cubicBezTo>
                    <a:pt x="606702" y="627892"/>
                    <a:pt x="606702" y="627892"/>
                    <a:pt x="738521" y="399438"/>
                  </a:cubicBezTo>
                  <a:cubicBezTo>
                    <a:pt x="743229" y="391430"/>
                    <a:pt x="745583" y="380832"/>
                    <a:pt x="745583" y="370233"/>
                  </a:cubicBezTo>
                  <a:close/>
                  <a:moveTo>
                    <a:pt x="834338" y="372375"/>
                  </a:moveTo>
                  <a:cubicBezTo>
                    <a:pt x="834338" y="386133"/>
                    <a:pt x="831283" y="399890"/>
                    <a:pt x="825172" y="410285"/>
                  </a:cubicBezTo>
                  <a:cubicBezTo>
                    <a:pt x="654057" y="706840"/>
                    <a:pt x="654057" y="706840"/>
                    <a:pt x="654057" y="706840"/>
                  </a:cubicBezTo>
                  <a:cubicBezTo>
                    <a:pt x="641834" y="727630"/>
                    <a:pt x="612500" y="744750"/>
                    <a:pt x="588055" y="744750"/>
                  </a:cubicBezTo>
                  <a:lnTo>
                    <a:pt x="245826" y="744750"/>
                  </a:lnTo>
                  <a:cubicBezTo>
                    <a:pt x="221992" y="744750"/>
                    <a:pt x="192047" y="727630"/>
                    <a:pt x="179824" y="706840"/>
                  </a:cubicBezTo>
                  <a:cubicBezTo>
                    <a:pt x="8709" y="410285"/>
                    <a:pt x="8709" y="410285"/>
                    <a:pt x="8709" y="410285"/>
                  </a:cubicBezTo>
                  <a:cubicBezTo>
                    <a:pt x="-2902" y="389496"/>
                    <a:pt x="-2902" y="355255"/>
                    <a:pt x="8709" y="334465"/>
                  </a:cubicBezTo>
                  <a:cubicBezTo>
                    <a:pt x="179824" y="37910"/>
                    <a:pt x="179824" y="37910"/>
                    <a:pt x="179824" y="37910"/>
                  </a:cubicBezTo>
                  <a:cubicBezTo>
                    <a:pt x="192047" y="17121"/>
                    <a:pt x="221992" y="0"/>
                    <a:pt x="245826" y="0"/>
                  </a:cubicBezTo>
                  <a:cubicBezTo>
                    <a:pt x="588055" y="0"/>
                    <a:pt x="588055" y="0"/>
                    <a:pt x="588055" y="0"/>
                  </a:cubicBezTo>
                  <a:cubicBezTo>
                    <a:pt x="612500" y="0"/>
                    <a:pt x="641834" y="17121"/>
                    <a:pt x="654057" y="37910"/>
                  </a:cubicBezTo>
                  <a:cubicBezTo>
                    <a:pt x="825172" y="334465"/>
                    <a:pt x="825172" y="334465"/>
                    <a:pt x="825172" y="334465"/>
                  </a:cubicBezTo>
                  <a:cubicBezTo>
                    <a:pt x="831283" y="344860"/>
                    <a:pt x="834338" y="358618"/>
                    <a:pt x="834338" y="372375"/>
                  </a:cubicBezTo>
                  <a:close/>
                </a:path>
              </a:pathLst>
            </a:custGeom>
            <a:solidFill>
              <a:schemeClr val="bg1">
                <a:lumMod val="75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9" name="Freeform 5"/>
            <p:cNvSpPr>
              <a:spLocks/>
            </p:cNvSpPr>
            <p:nvPr/>
          </p:nvSpPr>
          <p:spPr bwMode="auto">
            <a:xfrm rot="16200000">
              <a:off x="5864883" y="3540223"/>
              <a:ext cx="428867" cy="38010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FBFBF"/>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组合 19"/>
          <p:cNvGrpSpPr/>
          <p:nvPr/>
        </p:nvGrpSpPr>
        <p:grpSpPr>
          <a:xfrm>
            <a:off x="3324699" y="1017004"/>
            <a:ext cx="1190969" cy="1349358"/>
            <a:chOff x="4432355" y="1356318"/>
            <a:chExt cx="1587751" cy="1799561"/>
          </a:xfrm>
        </p:grpSpPr>
        <p:sp>
          <p:nvSpPr>
            <p:cNvPr id="21" name="任意多边形 20"/>
            <p:cNvSpPr>
              <a:spLocks/>
            </p:cNvSpPr>
            <p:nvPr/>
          </p:nvSpPr>
          <p:spPr bwMode="auto">
            <a:xfrm rot="16200000">
              <a:off x="4313824" y="1695911"/>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FFB850"/>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srgbClr val="FFB850"/>
                </a:solidFill>
              </a:endParaRPr>
            </a:p>
          </p:txBody>
        </p:sp>
        <p:grpSp>
          <p:nvGrpSpPr>
            <p:cNvPr id="22" name="组合 21"/>
            <p:cNvGrpSpPr/>
            <p:nvPr/>
          </p:nvGrpSpPr>
          <p:grpSpPr>
            <a:xfrm>
              <a:off x="4432355" y="1356318"/>
              <a:ext cx="1587751" cy="1799561"/>
              <a:chOff x="4432355" y="1356318"/>
              <a:chExt cx="1587751" cy="1799561"/>
            </a:xfrm>
          </p:grpSpPr>
          <p:sp>
            <p:nvSpPr>
              <p:cNvPr id="23" name="Freeform 5"/>
              <p:cNvSpPr>
                <a:spLocks/>
              </p:cNvSpPr>
              <p:nvPr/>
            </p:nvSpPr>
            <p:spPr bwMode="auto">
              <a:xfrm rot="16200000">
                <a:off x="4330726" y="1457947"/>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椭圆 23"/>
              <p:cNvSpPr/>
              <p:nvPr/>
            </p:nvSpPr>
            <p:spPr>
              <a:xfrm rot="20000116">
                <a:off x="4550973" y="1402691"/>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Freeform 5"/>
              <p:cNvSpPr>
                <a:spLocks/>
              </p:cNvSpPr>
              <p:nvPr/>
            </p:nvSpPr>
            <p:spPr bwMode="auto">
              <a:xfrm rot="16200000">
                <a:off x="4334170" y="1469943"/>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文本框 63"/>
              <p:cNvSpPr txBox="1"/>
              <p:nvPr/>
            </p:nvSpPr>
            <p:spPr>
              <a:xfrm>
                <a:off x="4739473" y="1836755"/>
                <a:ext cx="945076"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FFB850"/>
                    </a:solidFill>
                    <a:latin typeface="Impact" panose="020B0806030902050204" pitchFamily="34" charset="0"/>
                    <a:ea typeface="LiHei Pro" panose="020B0500000000000000" pitchFamily="34" charset="-122"/>
                  </a:rPr>
                  <a:t>1</a:t>
                </a:r>
                <a:endParaRPr lang="zh-CN" altLang="en-US" sz="3600" dirty="0">
                  <a:solidFill>
                    <a:srgbClr val="FFB850"/>
                  </a:solidFill>
                  <a:latin typeface="Impact" panose="020B0806030902050204" pitchFamily="34" charset="0"/>
                  <a:ea typeface="LiHei Pro" panose="020B0500000000000000" pitchFamily="34" charset="-122"/>
                </a:endParaRPr>
              </a:p>
            </p:txBody>
          </p:sp>
        </p:grpSp>
      </p:grpSp>
      <p:grpSp>
        <p:nvGrpSpPr>
          <p:cNvPr id="27" name="组合 26"/>
          <p:cNvGrpSpPr/>
          <p:nvPr/>
        </p:nvGrpSpPr>
        <p:grpSpPr>
          <a:xfrm>
            <a:off x="2673232" y="2125403"/>
            <a:ext cx="1202180" cy="1349359"/>
            <a:chOff x="3563845" y="2834526"/>
            <a:chExt cx="1602697" cy="1799562"/>
          </a:xfrm>
        </p:grpSpPr>
        <p:sp>
          <p:nvSpPr>
            <p:cNvPr id="28" name="任意多边形 27"/>
            <p:cNvSpPr>
              <a:spLocks/>
            </p:cNvSpPr>
            <p:nvPr/>
          </p:nvSpPr>
          <p:spPr bwMode="auto">
            <a:xfrm rot="16200000">
              <a:off x="3457373" y="3172312"/>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FFB850"/>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srgbClr val="FFB850"/>
                </a:solidFill>
              </a:endParaRPr>
            </a:p>
          </p:txBody>
        </p:sp>
        <p:grpSp>
          <p:nvGrpSpPr>
            <p:cNvPr id="29" name="组合 28"/>
            <p:cNvGrpSpPr/>
            <p:nvPr/>
          </p:nvGrpSpPr>
          <p:grpSpPr>
            <a:xfrm>
              <a:off x="3563845" y="2834526"/>
              <a:ext cx="1602697" cy="1799562"/>
              <a:chOff x="3563845" y="2834526"/>
              <a:chExt cx="1602697" cy="1799562"/>
            </a:xfrm>
          </p:grpSpPr>
          <p:sp>
            <p:nvSpPr>
              <p:cNvPr id="30" name="Freeform 5"/>
              <p:cNvSpPr>
                <a:spLocks/>
              </p:cNvSpPr>
              <p:nvPr/>
            </p:nvSpPr>
            <p:spPr bwMode="auto">
              <a:xfrm rot="16200000">
                <a:off x="3462216"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椭圆 30"/>
              <p:cNvSpPr/>
              <p:nvPr/>
            </p:nvSpPr>
            <p:spPr>
              <a:xfrm rot="20000116">
                <a:off x="3692606" y="2870683"/>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Freeform 5"/>
              <p:cNvSpPr>
                <a:spLocks/>
              </p:cNvSpPr>
              <p:nvPr/>
            </p:nvSpPr>
            <p:spPr bwMode="auto">
              <a:xfrm rot="16200000">
                <a:off x="3480606" y="2948152"/>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文本框 64"/>
              <p:cNvSpPr txBox="1"/>
              <p:nvPr/>
            </p:nvSpPr>
            <p:spPr>
              <a:xfrm>
                <a:off x="3887811" y="3365850"/>
                <a:ext cx="945076"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FFB850"/>
                    </a:solidFill>
                    <a:latin typeface="Impact" panose="020B0806030902050204" pitchFamily="34" charset="0"/>
                    <a:ea typeface="LiHei Pro" panose="020B0500000000000000" pitchFamily="34" charset="-122"/>
                  </a:rPr>
                  <a:t>2</a:t>
                </a:r>
                <a:endParaRPr lang="zh-CN" altLang="en-US" sz="3600" dirty="0">
                  <a:solidFill>
                    <a:srgbClr val="FFB850"/>
                  </a:solidFill>
                  <a:latin typeface="Impact" panose="020B0806030902050204" pitchFamily="34" charset="0"/>
                  <a:ea typeface="LiHei Pro" panose="020B0500000000000000" pitchFamily="34" charset="-122"/>
                </a:endParaRPr>
              </a:p>
            </p:txBody>
          </p:sp>
        </p:grpSp>
      </p:grpSp>
      <p:grpSp>
        <p:nvGrpSpPr>
          <p:cNvPr id="34" name="组合 33"/>
          <p:cNvGrpSpPr/>
          <p:nvPr/>
        </p:nvGrpSpPr>
        <p:grpSpPr>
          <a:xfrm>
            <a:off x="3315327" y="3226272"/>
            <a:ext cx="1188385" cy="1343238"/>
            <a:chOff x="4419859" y="4302691"/>
            <a:chExt cx="1584307" cy="1791399"/>
          </a:xfrm>
        </p:grpSpPr>
        <p:sp>
          <p:nvSpPr>
            <p:cNvPr id="35" name="Freeform 5"/>
            <p:cNvSpPr>
              <a:spLocks/>
            </p:cNvSpPr>
            <p:nvPr/>
          </p:nvSpPr>
          <p:spPr bwMode="auto">
            <a:xfrm rot="16200000">
              <a:off x="4318230" y="4408154"/>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椭圆 35"/>
            <p:cNvSpPr/>
            <p:nvPr/>
          </p:nvSpPr>
          <p:spPr>
            <a:xfrm rot="20000116">
              <a:off x="4566869" y="4344130"/>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任意多边形 36"/>
            <p:cNvSpPr>
              <a:spLocks/>
            </p:cNvSpPr>
            <p:nvPr/>
          </p:nvSpPr>
          <p:spPr bwMode="auto">
            <a:xfrm rot="16200000">
              <a:off x="4207766" y="4527281"/>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8" name="任意多边形 37"/>
            <p:cNvSpPr>
              <a:spLocks/>
            </p:cNvSpPr>
            <p:nvPr/>
          </p:nvSpPr>
          <p:spPr bwMode="auto">
            <a:xfrm rot="9000000">
              <a:off x="4507408" y="4991046"/>
              <a:ext cx="1427393"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01ACBE"/>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9" name="文本框 65"/>
            <p:cNvSpPr txBox="1"/>
            <p:nvPr/>
          </p:nvSpPr>
          <p:spPr>
            <a:xfrm>
              <a:off x="4750221" y="4774008"/>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01ACBE"/>
                  </a:solidFill>
                  <a:latin typeface="Impact" panose="020B0806030902050204" pitchFamily="34" charset="0"/>
                  <a:ea typeface="LiHei Pro" panose="020B0500000000000000" pitchFamily="34" charset="-122"/>
                </a:rPr>
                <a:t>3</a:t>
              </a:r>
              <a:endParaRPr lang="zh-CN" altLang="en-US" sz="3600" dirty="0">
                <a:solidFill>
                  <a:srgbClr val="01ACBE"/>
                </a:solidFill>
                <a:latin typeface="Impact" panose="020B0806030902050204" pitchFamily="34" charset="0"/>
                <a:ea typeface="LiHei Pro" panose="020B0500000000000000" pitchFamily="34" charset="-122"/>
              </a:endParaRPr>
            </a:p>
          </p:txBody>
        </p:sp>
      </p:grpSp>
      <p:grpSp>
        <p:nvGrpSpPr>
          <p:cNvPr id="40" name="组合 39"/>
          <p:cNvGrpSpPr/>
          <p:nvPr/>
        </p:nvGrpSpPr>
        <p:grpSpPr>
          <a:xfrm>
            <a:off x="4617081" y="3217279"/>
            <a:ext cx="1193146" cy="1340363"/>
            <a:chOff x="6155307" y="4290697"/>
            <a:chExt cx="1590654" cy="1787565"/>
          </a:xfrm>
        </p:grpSpPr>
        <p:sp>
          <p:nvSpPr>
            <p:cNvPr id="41" name="Freeform 5"/>
            <p:cNvSpPr>
              <a:spLocks/>
            </p:cNvSpPr>
            <p:nvPr/>
          </p:nvSpPr>
          <p:spPr bwMode="auto">
            <a:xfrm rot="16200000">
              <a:off x="6060025" y="4392326"/>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椭圆 41"/>
            <p:cNvSpPr/>
            <p:nvPr/>
          </p:nvSpPr>
          <p:spPr>
            <a:xfrm rot="20000116">
              <a:off x="6318815" y="4333968"/>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任意多边形 42"/>
            <p:cNvSpPr>
              <a:spLocks/>
            </p:cNvSpPr>
            <p:nvPr/>
          </p:nvSpPr>
          <p:spPr bwMode="auto">
            <a:xfrm rot="16200000">
              <a:off x="6116981" y="4449794"/>
              <a:ext cx="1660960" cy="1584307"/>
            </a:xfrm>
            <a:custGeom>
              <a:avLst/>
              <a:gdLst>
                <a:gd name="connsiteX0" fmla="*/ 1816381 w 1816381"/>
                <a:gd name="connsiteY0" fmla="*/ 1133437 h 1732555"/>
                <a:gd name="connsiteX1" fmla="*/ 1788250 w 1816381"/>
                <a:gd name="connsiteY1" fmla="*/ 1182188 h 1732555"/>
                <a:gd name="connsiteX2" fmla="*/ 1521571 w 1816381"/>
                <a:gd name="connsiteY2" fmla="*/ 1644363 h 1732555"/>
                <a:gd name="connsiteX3" fmla="*/ 1368028 w 1816381"/>
                <a:gd name="connsiteY3" fmla="*/ 1732555 h 1732555"/>
                <a:gd name="connsiteX4" fmla="*/ 571878 w 1816381"/>
                <a:gd name="connsiteY4" fmla="*/ 1732555 h 1732555"/>
                <a:gd name="connsiteX5" fmla="*/ 418335 w 1816381"/>
                <a:gd name="connsiteY5" fmla="*/ 1644363 h 1732555"/>
                <a:gd name="connsiteX6" fmla="*/ 20259 w 1816381"/>
                <a:gd name="connsiteY6" fmla="*/ 954470 h 1732555"/>
                <a:gd name="connsiteX7" fmla="*/ 20259 w 1816381"/>
                <a:gd name="connsiteY7" fmla="*/ 778085 h 1732555"/>
                <a:gd name="connsiteX8" fmla="*/ 418335 w 1816381"/>
                <a:gd name="connsiteY8" fmla="*/ 88192 h 1732555"/>
                <a:gd name="connsiteX9" fmla="*/ 571878 w 1816381"/>
                <a:gd name="connsiteY9" fmla="*/ 0 h 1732555"/>
                <a:gd name="connsiteX10" fmla="*/ 572326 w 1816381"/>
                <a:gd name="connsiteY10" fmla="*/ 0 h 1732555"/>
                <a:gd name="connsiteX11" fmla="*/ 535603 w 1816381"/>
                <a:gd name="connsiteY11" fmla="*/ 5908 h 1732555"/>
                <a:gd name="connsiteX12" fmla="*/ 425444 w 1816381"/>
                <a:gd name="connsiteY12" fmla="*/ 87122 h 1732555"/>
                <a:gd name="connsiteX13" fmla="*/ 320982 w 1816381"/>
                <a:gd name="connsiteY13" fmla="*/ 268160 h 1732555"/>
                <a:gd name="connsiteX14" fmla="*/ 1605007 w 1816381"/>
                <a:gd name="connsiteY14" fmla="*/ 1082222 h 173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6381" h="1732555">
                  <a:moveTo>
                    <a:pt x="1816381" y="1133437"/>
                  </a:moveTo>
                  <a:lnTo>
                    <a:pt x="1788250" y="1182188"/>
                  </a:lnTo>
                  <a:cubicBezTo>
                    <a:pt x="1521571" y="1644363"/>
                    <a:pt x="1521571" y="1644363"/>
                    <a:pt x="1521571" y="1644363"/>
                  </a:cubicBezTo>
                  <a:cubicBezTo>
                    <a:pt x="1493137" y="1692726"/>
                    <a:pt x="1424896" y="1732555"/>
                    <a:pt x="1368028" y="1732555"/>
                  </a:cubicBezTo>
                  <a:lnTo>
                    <a:pt x="571878" y="1732555"/>
                  </a:lnTo>
                  <a:cubicBezTo>
                    <a:pt x="516432" y="1732555"/>
                    <a:pt x="446768" y="1692726"/>
                    <a:pt x="418335" y="1644363"/>
                  </a:cubicBezTo>
                  <a:cubicBezTo>
                    <a:pt x="20259" y="954470"/>
                    <a:pt x="20259" y="954470"/>
                    <a:pt x="20259" y="954470"/>
                  </a:cubicBezTo>
                  <a:cubicBezTo>
                    <a:pt x="-6753" y="906106"/>
                    <a:pt x="-6753" y="826449"/>
                    <a:pt x="20259" y="778085"/>
                  </a:cubicBezTo>
                  <a:cubicBezTo>
                    <a:pt x="418335" y="88192"/>
                    <a:pt x="418335" y="88192"/>
                    <a:pt x="418335" y="88192"/>
                  </a:cubicBezTo>
                  <a:cubicBezTo>
                    <a:pt x="446768" y="39829"/>
                    <a:pt x="516432" y="0"/>
                    <a:pt x="571878" y="0"/>
                  </a:cubicBezTo>
                  <a:lnTo>
                    <a:pt x="572326" y="0"/>
                  </a:lnTo>
                  <a:lnTo>
                    <a:pt x="535603" y="5908"/>
                  </a:lnTo>
                  <a:cubicBezTo>
                    <a:pt x="491286" y="19376"/>
                    <a:pt x="446769" y="50849"/>
                    <a:pt x="425444" y="87122"/>
                  </a:cubicBezTo>
                  <a:lnTo>
                    <a:pt x="320982" y="268160"/>
                  </a:lnTo>
                  <a:cubicBezTo>
                    <a:pt x="675457" y="698737"/>
                    <a:pt x="1107719" y="944569"/>
                    <a:pt x="1605007" y="1082222"/>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4" name="任意多边形 43"/>
            <p:cNvSpPr>
              <a:spLocks/>
            </p:cNvSpPr>
            <p:nvPr/>
          </p:nvSpPr>
          <p:spPr bwMode="auto">
            <a:xfrm rot="9000000">
              <a:off x="6249074" y="4994553"/>
              <a:ext cx="1427393"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01ACBE"/>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5" name="文本框 66"/>
            <p:cNvSpPr txBox="1"/>
            <p:nvPr/>
          </p:nvSpPr>
          <p:spPr>
            <a:xfrm>
              <a:off x="6474921" y="4762622"/>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01ACBE"/>
                  </a:solidFill>
                  <a:latin typeface="Impact" panose="020B0806030902050204" pitchFamily="34" charset="0"/>
                  <a:ea typeface="LiHei Pro" panose="020B0500000000000000" pitchFamily="34" charset="-122"/>
                </a:rPr>
                <a:t>4</a:t>
              </a:r>
              <a:endParaRPr lang="zh-CN" altLang="en-US" sz="3600" dirty="0">
                <a:solidFill>
                  <a:srgbClr val="01ACBE"/>
                </a:solidFill>
                <a:latin typeface="Impact" panose="020B0806030902050204" pitchFamily="34" charset="0"/>
                <a:ea typeface="LiHei Pro" panose="020B0500000000000000" pitchFamily="34" charset="-122"/>
              </a:endParaRPr>
            </a:p>
          </p:txBody>
        </p:sp>
      </p:grpSp>
      <p:grpSp>
        <p:nvGrpSpPr>
          <p:cNvPr id="46" name="组合 45"/>
          <p:cNvGrpSpPr/>
          <p:nvPr/>
        </p:nvGrpSpPr>
        <p:grpSpPr>
          <a:xfrm>
            <a:off x="4621843" y="1017004"/>
            <a:ext cx="1188385" cy="1340363"/>
            <a:chOff x="6161654" y="1356318"/>
            <a:chExt cx="1584307" cy="1787565"/>
          </a:xfrm>
        </p:grpSpPr>
        <p:sp>
          <p:nvSpPr>
            <p:cNvPr id="47" name="任意多边形 46"/>
            <p:cNvSpPr>
              <a:spLocks/>
            </p:cNvSpPr>
            <p:nvPr/>
          </p:nvSpPr>
          <p:spPr bwMode="auto">
            <a:xfrm rot="5400000" flipH="1">
              <a:off x="6472607" y="1670120"/>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E87071"/>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nvGrpSpPr>
            <p:cNvPr id="48" name="组合 47"/>
            <p:cNvGrpSpPr/>
            <p:nvPr/>
          </p:nvGrpSpPr>
          <p:grpSpPr>
            <a:xfrm>
              <a:off x="6161654" y="1356318"/>
              <a:ext cx="1584307" cy="1787565"/>
              <a:chOff x="6161654" y="1356318"/>
              <a:chExt cx="1584307" cy="1787565"/>
            </a:xfrm>
          </p:grpSpPr>
          <p:sp>
            <p:nvSpPr>
              <p:cNvPr id="49" name="Freeform 5"/>
              <p:cNvSpPr>
                <a:spLocks/>
              </p:cNvSpPr>
              <p:nvPr/>
            </p:nvSpPr>
            <p:spPr bwMode="auto">
              <a:xfrm rot="16200000">
                <a:off x="6060025" y="1457947"/>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椭圆 49"/>
              <p:cNvSpPr/>
              <p:nvPr/>
            </p:nvSpPr>
            <p:spPr>
              <a:xfrm rot="20000116">
                <a:off x="6248973" y="1422394"/>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a:spLocks/>
              </p:cNvSpPr>
              <p:nvPr/>
            </p:nvSpPr>
            <p:spPr bwMode="auto">
              <a:xfrm rot="16200000">
                <a:off x="5953310" y="1592904"/>
                <a:ext cx="1487874" cy="1038694"/>
              </a:xfrm>
              <a:custGeom>
                <a:avLst/>
                <a:gdLst>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7275 w 1627099"/>
                  <a:gd name="connsiteY5" fmla="*/ 256623 h 1135888"/>
                  <a:gd name="connsiteX6" fmla="*/ 104462 w 1627099"/>
                  <a:gd name="connsiteY6" fmla="*/ 88193 h 1135888"/>
                  <a:gd name="connsiteX7" fmla="*/ 258005 w 1627099"/>
                  <a:gd name="connsiteY7" fmla="*/ 0 h 1135888"/>
                  <a:gd name="connsiteX8" fmla="*/ 1054155 w 1627099"/>
                  <a:gd name="connsiteY8" fmla="*/ 0 h 1135888"/>
                  <a:gd name="connsiteX9" fmla="*/ 1207698 w 1627099"/>
                  <a:gd name="connsiteY9" fmla="*/ 88193 h 1135888"/>
                  <a:gd name="connsiteX10" fmla="*/ 1605773 w 1627099"/>
                  <a:gd name="connsiteY10" fmla="*/ 778085 h 1135888"/>
                  <a:gd name="connsiteX11" fmla="*/ 1627099 w 1627099"/>
                  <a:gd name="connsiteY11"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35702 w 1627099"/>
                  <a:gd name="connsiteY2" fmla="*/ 1075909 h 1135888"/>
                  <a:gd name="connsiteX3" fmla="*/ 1501093 w 1627099"/>
                  <a:gd name="connsiteY3" fmla="*/ 1135888 h 1135888"/>
                  <a:gd name="connsiteX4" fmla="*/ 0 w 1627099"/>
                  <a:gd name="connsiteY4" fmla="*/ 269231 h 1135888"/>
                  <a:gd name="connsiteX5" fmla="*/ 104462 w 1627099"/>
                  <a:gd name="connsiteY5" fmla="*/ 88193 h 1135888"/>
                  <a:gd name="connsiteX6" fmla="*/ 258005 w 1627099"/>
                  <a:gd name="connsiteY6" fmla="*/ 0 h 1135888"/>
                  <a:gd name="connsiteX7" fmla="*/ 1054155 w 1627099"/>
                  <a:gd name="connsiteY7" fmla="*/ 0 h 1135888"/>
                  <a:gd name="connsiteX8" fmla="*/ 1207698 w 1627099"/>
                  <a:gd name="connsiteY8" fmla="*/ 88193 h 1135888"/>
                  <a:gd name="connsiteX9" fmla="*/ 1605773 w 1627099"/>
                  <a:gd name="connsiteY9" fmla="*/ 778085 h 1135888"/>
                  <a:gd name="connsiteX10" fmla="*/ 1627099 w 1627099"/>
                  <a:gd name="connsiteY10"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 name="connsiteX0" fmla="*/ 1627099 w 1627099"/>
                  <a:gd name="connsiteY0" fmla="*/ 866278 h 1135888"/>
                  <a:gd name="connsiteX1" fmla="*/ 1605773 w 1627099"/>
                  <a:gd name="connsiteY1" fmla="*/ 954470 h 1135888"/>
                  <a:gd name="connsiteX2" fmla="*/ 1501093 w 1627099"/>
                  <a:gd name="connsiteY2" fmla="*/ 1135888 h 1135888"/>
                  <a:gd name="connsiteX3" fmla="*/ 0 w 1627099"/>
                  <a:gd name="connsiteY3" fmla="*/ 269231 h 1135888"/>
                  <a:gd name="connsiteX4" fmla="*/ 104462 w 1627099"/>
                  <a:gd name="connsiteY4" fmla="*/ 88193 h 1135888"/>
                  <a:gd name="connsiteX5" fmla="*/ 258005 w 1627099"/>
                  <a:gd name="connsiteY5" fmla="*/ 0 h 1135888"/>
                  <a:gd name="connsiteX6" fmla="*/ 1054155 w 1627099"/>
                  <a:gd name="connsiteY6" fmla="*/ 0 h 1135888"/>
                  <a:gd name="connsiteX7" fmla="*/ 1207698 w 1627099"/>
                  <a:gd name="connsiteY7" fmla="*/ 88193 h 1135888"/>
                  <a:gd name="connsiteX8" fmla="*/ 1605773 w 1627099"/>
                  <a:gd name="connsiteY8" fmla="*/ 778085 h 1135888"/>
                  <a:gd name="connsiteX9" fmla="*/ 1627099 w 1627099"/>
                  <a:gd name="connsiteY9" fmla="*/ 866278 h 113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099" h="1135888">
                    <a:moveTo>
                      <a:pt x="1627099" y="866278"/>
                    </a:moveTo>
                    <a:cubicBezTo>
                      <a:pt x="1627099" y="898283"/>
                      <a:pt x="1619990" y="930288"/>
                      <a:pt x="1605773" y="954470"/>
                    </a:cubicBezTo>
                    <a:lnTo>
                      <a:pt x="1501093" y="1135888"/>
                    </a:lnTo>
                    <a:cubicBezTo>
                      <a:pt x="911829" y="1012108"/>
                      <a:pt x="405114" y="761320"/>
                      <a:pt x="0" y="269231"/>
                    </a:cubicBezTo>
                    <a:lnTo>
                      <a:pt x="104462" y="88193"/>
                    </a:lnTo>
                    <a:cubicBezTo>
                      <a:pt x="132895" y="39829"/>
                      <a:pt x="202559" y="0"/>
                      <a:pt x="258005" y="0"/>
                    </a:cubicBezTo>
                    <a:lnTo>
                      <a:pt x="1054155" y="0"/>
                    </a:lnTo>
                    <a:cubicBezTo>
                      <a:pt x="1111023" y="0"/>
                      <a:pt x="1179264" y="39829"/>
                      <a:pt x="1207698" y="88193"/>
                    </a:cubicBezTo>
                    <a:lnTo>
                      <a:pt x="1605773" y="778085"/>
                    </a:lnTo>
                    <a:cubicBezTo>
                      <a:pt x="1619990" y="802267"/>
                      <a:pt x="1627099" y="834272"/>
                      <a:pt x="1627099" y="866278"/>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2" name="文本框 67"/>
              <p:cNvSpPr txBox="1"/>
              <p:nvPr/>
            </p:nvSpPr>
            <p:spPr>
              <a:xfrm>
                <a:off x="6474921" y="1882151"/>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E87071"/>
                    </a:solidFill>
                    <a:latin typeface="Impact" panose="020B0806030902050204" pitchFamily="34" charset="0"/>
                    <a:ea typeface="LiHei Pro" panose="020B0500000000000000" pitchFamily="34" charset="-122"/>
                  </a:rPr>
                  <a:t>6</a:t>
                </a:r>
                <a:endParaRPr lang="zh-CN" altLang="en-US" sz="3600" dirty="0">
                  <a:solidFill>
                    <a:srgbClr val="E87071"/>
                  </a:solidFill>
                  <a:latin typeface="Impact" panose="020B0806030902050204" pitchFamily="34" charset="0"/>
                  <a:ea typeface="LiHei Pro" panose="020B0500000000000000" pitchFamily="34" charset="-122"/>
                </a:endParaRPr>
              </a:p>
            </p:txBody>
          </p:sp>
        </p:grpSp>
      </p:grpSp>
      <p:grpSp>
        <p:nvGrpSpPr>
          <p:cNvPr id="53" name="组合 52"/>
          <p:cNvGrpSpPr/>
          <p:nvPr/>
        </p:nvGrpSpPr>
        <p:grpSpPr>
          <a:xfrm>
            <a:off x="5279002" y="2125403"/>
            <a:ext cx="1192958" cy="1340363"/>
            <a:chOff x="7037753" y="2834526"/>
            <a:chExt cx="1590404" cy="1787565"/>
          </a:xfrm>
        </p:grpSpPr>
        <p:sp>
          <p:nvSpPr>
            <p:cNvPr id="54" name="任意多边形 53"/>
            <p:cNvSpPr>
              <a:spLocks/>
            </p:cNvSpPr>
            <p:nvPr/>
          </p:nvSpPr>
          <p:spPr bwMode="auto">
            <a:xfrm rot="5400000" flipH="1">
              <a:off x="7329058" y="3160457"/>
              <a:ext cx="1427392" cy="902174"/>
            </a:xfrm>
            <a:custGeom>
              <a:avLst/>
              <a:gdLst>
                <a:gd name="connsiteX0" fmla="*/ 1560958 w 1560958"/>
                <a:gd name="connsiteY0" fmla="*/ 852069 h 986593"/>
                <a:gd name="connsiteX1" fmla="*/ 1483291 w 1560958"/>
                <a:gd name="connsiteY1" fmla="*/ 986593 h 986593"/>
                <a:gd name="connsiteX2" fmla="*/ 1470592 w 1560958"/>
                <a:gd name="connsiteY2" fmla="*/ 964597 h 986593"/>
                <a:gd name="connsiteX3" fmla="*/ 1469220 w 1560958"/>
                <a:gd name="connsiteY3" fmla="*/ 960185 h 986593"/>
                <a:gd name="connsiteX4" fmla="*/ 1049766 w 1560958"/>
                <a:gd name="connsiteY4" fmla="*/ 233242 h 986593"/>
                <a:gd name="connsiteX5" fmla="*/ 887977 w 1560958"/>
                <a:gd name="connsiteY5" fmla="*/ 140313 h 986593"/>
                <a:gd name="connsiteX6" fmla="*/ 843738 w 1560958"/>
                <a:gd name="connsiteY6" fmla="*/ 140313 h 986593"/>
                <a:gd name="connsiteX7" fmla="*/ 834966 w 1560958"/>
                <a:gd name="connsiteY7" fmla="*/ 140313 h 986593"/>
                <a:gd name="connsiteX8" fmla="*/ 834966 w 1560958"/>
                <a:gd name="connsiteY8" fmla="*/ 139101 h 986593"/>
                <a:gd name="connsiteX9" fmla="*/ 0 w 1560958"/>
                <a:gd name="connsiteY9" fmla="*/ 139101 h 986593"/>
                <a:gd name="connsiteX10" fmla="*/ 73870 w 1560958"/>
                <a:gd name="connsiteY10" fmla="*/ 11155 h 986593"/>
                <a:gd name="connsiteX11" fmla="*/ 82583 w 1560958"/>
                <a:gd name="connsiteY11" fmla="*/ 7354 h 986593"/>
                <a:gd name="connsiteX12" fmla="*/ 128297 w 1560958"/>
                <a:gd name="connsiteY12" fmla="*/ 0 h 986593"/>
                <a:gd name="connsiteX13" fmla="*/ 967205 w 1560958"/>
                <a:gd name="connsiteY13" fmla="*/ 0 h 986593"/>
                <a:gd name="connsiteX14" fmla="*/ 1128994 w 1560958"/>
                <a:gd name="connsiteY14" fmla="*/ 92930 h 986593"/>
                <a:gd name="connsiteX15" fmla="*/ 1548448 w 1560958"/>
                <a:gd name="connsiteY15" fmla="*/ 819873 h 9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60958" h="986593">
                  <a:moveTo>
                    <a:pt x="1560958" y="852069"/>
                  </a:moveTo>
                  <a:lnTo>
                    <a:pt x="1483291" y="986593"/>
                  </a:lnTo>
                  <a:lnTo>
                    <a:pt x="1470592" y="964597"/>
                  </a:lnTo>
                  <a:lnTo>
                    <a:pt x="1469220" y="960185"/>
                  </a:lnTo>
                  <a:cubicBezTo>
                    <a:pt x="1469220" y="960185"/>
                    <a:pt x="1469220" y="960185"/>
                    <a:pt x="1049766" y="233242"/>
                  </a:cubicBezTo>
                  <a:cubicBezTo>
                    <a:pt x="1019805" y="182281"/>
                    <a:pt x="947899" y="140313"/>
                    <a:pt x="887977" y="140313"/>
                  </a:cubicBezTo>
                  <a:cubicBezTo>
                    <a:pt x="887977" y="140313"/>
                    <a:pt x="887977" y="140313"/>
                    <a:pt x="843738" y="140313"/>
                  </a:cubicBezTo>
                  <a:lnTo>
                    <a:pt x="834966" y="140313"/>
                  </a:lnTo>
                  <a:lnTo>
                    <a:pt x="834966" y="139101"/>
                  </a:lnTo>
                  <a:lnTo>
                    <a:pt x="0" y="139101"/>
                  </a:lnTo>
                  <a:lnTo>
                    <a:pt x="73870" y="11155"/>
                  </a:lnTo>
                  <a:lnTo>
                    <a:pt x="82583" y="7354"/>
                  </a:lnTo>
                  <a:cubicBezTo>
                    <a:pt x="98150" y="2623"/>
                    <a:pt x="113692" y="0"/>
                    <a:pt x="128297" y="0"/>
                  </a:cubicBezTo>
                  <a:cubicBezTo>
                    <a:pt x="967205" y="0"/>
                    <a:pt x="967205" y="0"/>
                    <a:pt x="967205" y="0"/>
                  </a:cubicBezTo>
                  <a:cubicBezTo>
                    <a:pt x="1027127" y="0"/>
                    <a:pt x="1099033" y="41968"/>
                    <a:pt x="1128994" y="92930"/>
                  </a:cubicBezTo>
                  <a:cubicBezTo>
                    <a:pt x="1548448" y="819873"/>
                    <a:pt x="1548448" y="819873"/>
                    <a:pt x="1548448" y="819873"/>
                  </a:cubicBezTo>
                  <a:close/>
                </a:path>
              </a:pathLst>
            </a:custGeom>
            <a:solidFill>
              <a:srgbClr val="E87071"/>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nvGrpSpPr>
            <p:cNvPr id="55" name="组合 54"/>
            <p:cNvGrpSpPr/>
            <p:nvPr/>
          </p:nvGrpSpPr>
          <p:grpSpPr>
            <a:xfrm>
              <a:off x="7037753" y="2834526"/>
              <a:ext cx="1590404" cy="1787565"/>
              <a:chOff x="7037753" y="2834526"/>
              <a:chExt cx="1590404" cy="1787565"/>
            </a:xfrm>
          </p:grpSpPr>
          <p:sp>
            <p:nvSpPr>
              <p:cNvPr id="56" name="Freeform 5"/>
              <p:cNvSpPr>
                <a:spLocks/>
              </p:cNvSpPr>
              <p:nvPr/>
            </p:nvSpPr>
            <p:spPr bwMode="auto">
              <a:xfrm rot="16200000">
                <a:off x="6942221" y="2936155"/>
                <a:ext cx="1787565" cy="15843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8000"/>
                </a:schemeClr>
              </a:solidFill>
              <a:ln w="25400">
                <a:gradFill flip="none" rotWithShape="1">
                  <a:gsLst>
                    <a:gs pos="80000">
                      <a:schemeClr val="bg1">
                        <a:lumMod val="95000"/>
                      </a:schemeClr>
                    </a:gs>
                    <a:gs pos="60000">
                      <a:schemeClr val="bg1">
                        <a:lumMod val="65000"/>
                      </a:schemeClr>
                    </a:gs>
                    <a:gs pos="40000">
                      <a:schemeClr val="bg1">
                        <a:lumMod val="95000"/>
                      </a:schemeClr>
                    </a:gs>
                    <a:gs pos="20000">
                      <a:schemeClr val="bg1">
                        <a:lumMod val="65000"/>
                      </a:schemeClr>
                    </a:gs>
                    <a:gs pos="100000">
                      <a:schemeClr val="bg1">
                        <a:lumMod val="65000"/>
                      </a:schemeClr>
                    </a:gs>
                    <a:gs pos="0">
                      <a:schemeClr val="bg1">
                        <a:lumMod val="95000"/>
                      </a:schemeClr>
                    </a:gs>
                  </a:gsLst>
                  <a:lin ang="8100000" scaled="0"/>
                  <a:tileRect/>
                </a:gradFill>
              </a:ln>
              <a:effectLst>
                <a:outerShdw blurRad="190500" dist="508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椭圆 56"/>
              <p:cNvSpPr/>
              <p:nvPr/>
            </p:nvSpPr>
            <p:spPr>
              <a:xfrm rot="20000116">
                <a:off x="7157934" y="2890144"/>
                <a:ext cx="539066" cy="311484"/>
              </a:xfrm>
              <a:prstGeom prst="ellipse">
                <a:avLst/>
              </a:prstGeom>
              <a:gradFill flip="none" rotWithShape="1">
                <a:gsLst>
                  <a:gs pos="100000">
                    <a:schemeClr val="bg1">
                      <a:alpha val="0"/>
                    </a:schemeClr>
                  </a:gs>
                  <a:gs pos="35000">
                    <a:srgbClr val="FFFFFF">
                      <a:alpha val="30000"/>
                    </a:srgbClr>
                  </a:gs>
                  <a:gs pos="72000">
                    <a:srgbClr val="FFFFFF">
                      <a:alpha val="200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任意多边形 57"/>
              <p:cNvSpPr>
                <a:spLocks/>
              </p:cNvSpPr>
              <p:nvPr/>
            </p:nvSpPr>
            <p:spPr bwMode="auto">
              <a:xfrm rot="16200000">
                <a:off x="6999427" y="2979738"/>
                <a:ext cx="1660960" cy="1584307"/>
              </a:xfrm>
              <a:custGeom>
                <a:avLst/>
                <a:gdLst>
                  <a:gd name="connsiteX0" fmla="*/ 1816381 w 1816381"/>
                  <a:gd name="connsiteY0" fmla="*/ 1133437 h 1732555"/>
                  <a:gd name="connsiteX1" fmla="*/ 1788250 w 1816381"/>
                  <a:gd name="connsiteY1" fmla="*/ 1182188 h 1732555"/>
                  <a:gd name="connsiteX2" fmla="*/ 1521571 w 1816381"/>
                  <a:gd name="connsiteY2" fmla="*/ 1644363 h 1732555"/>
                  <a:gd name="connsiteX3" fmla="*/ 1368028 w 1816381"/>
                  <a:gd name="connsiteY3" fmla="*/ 1732555 h 1732555"/>
                  <a:gd name="connsiteX4" fmla="*/ 571878 w 1816381"/>
                  <a:gd name="connsiteY4" fmla="*/ 1732555 h 1732555"/>
                  <a:gd name="connsiteX5" fmla="*/ 418335 w 1816381"/>
                  <a:gd name="connsiteY5" fmla="*/ 1644363 h 1732555"/>
                  <a:gd name="connsiteX6" fmla="*/ 20259 w 1816381"/>
                  <a:gd name="connsiteY6" fmla="*/ 954470 h 1732555"/>
                  <a:gd name="connsiteX7" fmla="*/ 20259 w 1816381"/>
                  <a:gd name="connsiteY7" fmla="*/ 778085 h 1732555"/>
                  <a:gd name="connsiteX8" fmla="*/ 418335 w 1816381"/>
                  <a:gd name="connsiteY8" fmla="*/ 88192 h 1732555"/>
                  <a:gd name="connsiteX9" fmla="*/ 571878 w 1816381"/>
                  <a:gd name="connsiteY9" fmla="*/ 0 h 1732555"/>
                  <a:gd name="connsiteX10" fmla="*/ 572326 w 1816381"/>
                  <a:gd name="connsiteY10" fmla="*/ 0 h 1732555"/>
                  <a:gd name="connsiteX11" fmla="*/ 535603 w 1816381"/>
                  <a:gd name="connsiteY11" fmla="*/ 5908 h 1732555"/>
                  <a:gd name="connsiteX12" fmla="*/ 425444 w 1816381"/>
                  <a:gd name="connsiteY12" fmla="*/ 87122 h 1732555"/>
                  <a:gd name="connsiteX13" fmla="*/ 320982 w 1816381"/>
                  <a:gd name="connsiteY13" fmla="*/ 268160 h 1732555"/>
                  <a:gd name="connsiteX14" fmla="*/ 1605007 w 1816381"/>
                  <a:gd name="connsiteY14" fmla="*/ 1082222 h 173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6381" h="1732555">
                    <a:moveTo>
                      <a:pt x="1816381" y="1133437"/>
                    </a:moveTo>
                    <a:lnTo>
                      <a:pt x="1788250" y="1182188"/>
                    </a:lnTo>
                    <a:cubicBezTo>
                      <a:pt x="1521571" y="1644363"/>
                      <a:pt x="1521571" y="1644363"/>
                      <a:pt x="1521571" y="1644363"/>
                    </a:cubicBezTo>
                    <a:cubicBezTo>
                      <a:pt x="1493137" y="1692726"/>
                      <a:pt x="1424896" y="1732555"/>
                      <a:pt x="1368028" y="1732555"/>
                    </a:cubicBezTo>
                    <a:lnTo>
                      <a:pt x="571878" y="1732555"/>
                    </a:lnTo>
                    <a:cubicBezTo>
                      <a:pt x="516432" y="1732555"/>
                      <a:pt x="446768" y="1692726"/>
                      <a:pt x="418335" y="1644363"/>
                    </a:cubicBezTo>
                    <a:cubicBezTo>
                      <a:pt x="20259" y="954470"/>
                      <a:pt x="20259" y="954470"/>
                      <a:pt x="20259" y="954470"/>
                    </a:cubicBezTo>
                    <a:cubicBezTo>
                      <a:pt x="-6753" y="906106"/>
                      <a:pt x="-6753" y="826449"/>
                      <a:pt x="20259" y="778085"/>
                    </a:cubicBezTo>
                    <a:cubicBezTo>
                      <a:pt x="418335" y="88192"/>
                      <a:pt x="418335" y="88192"/>
                      <a:pt x="418335" y="88192"/>
                    </a:cubicBezTo>
                    <a:cubicBezTo>
                      <a:pt x="446768" y="39829"/>
                      <a:pt x="516432" y="0"/>
                      <a:pt x="571878" y="0"/>
                    </a:cubicBezTo>
                    <a:lnTo>
                      <a:pt x="572326" y="0"/>
                    </a:lnTo>
                    <a:lnTo>
                      <a:pt x="535603" y="5908"/>
                    </a:lnTo>
                    <a:cubicBezTo>
                      <a:pt x="491286" y="19376"/>
                      <a:pt x="446769" y="50849"/>
                      <a:pt x="425444" y="87122"/>
                    </a:cubicBezTo>
                    <a:lnTo>
                      <a:pt x="320982" y="268160"/>
                    </a:lnTo>
                    <a:cubicBezTo>
                      <a:pt x="675457" y="698737"/>
                      <a:pt x="1107719" y="944569"/>
                      <a:pt x="1605007" y="1082222"/>
                    </a:cubicBezTo>
                    <a:close/>
                  </a:path>
                </a:pathLst>
              </a:custGeom>
              <a:solidFill>
                <a:schemeClr val="bg1">
                  <a:alpha val="13000"/>
                </a:schemeClr>
              </a:solidFill>
              <a:ln w="25400">
                <a:no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9" name="文本框 68"/>
              <p:cNvSpPr txBox="1"/>
              <p:nvPr/>
            </p:nvSpPr>
            <p:spPr>
              <a:xfrm>
                <a:off x="7300071" y="3360729"/>
                <a:ext cx="945077" cy="861974"/>
              </a:xfrm>
              <a:prstGeom prst="rect">
                <a:avLst/>
              </a:prstGeom>
              <a:noFill/>
            </p:spPr>
            <p:txBody>
              <a:bodyPr wrap="square" rtlCol="0">
                <a:spAutoFit/>
              </a:bodyPr>
              <a:lstStyle/>
              <a:p>
                <a:pPr algn="ctr"/>
                <a:r>
                  <a:rPr lang="en-US" altLang="zh-CN" sz="3600" dirty="0">
                    <a:solidFill>
                      <a:prstClr val="white">
                        <a:lumMod val="65000"/>
                      </a:prstClr>
                    </a:solidFill>
                    <a:latin typeface="Impact" panose="020B0806030902050204" pitchFamily="34" charset="0"/>
                    <a:ea typeface="LiHei Pro" panose="020B0500000000000000" pitchFamily="34" charset="-122"/>
                  </a:rPr>
                  <a:t>0</a:t>
                </a:r>
                <a:r>
                  <a:rPr lang="en-US" altLang="zh-CN" sz="3600" dirty="0">
                    <a:solidFill>
                      <a:srgbClr val="E87071"/>
                    </a:solidFill>
                    <a:latin typeface="Impact" panose="020B0806030902050204" pitchFamily="34" charset="0"/>
                    <a:ea typeface="LiHei Pro" panose="020B0500000000000000" pitchFamily="34" charset="-122"/>
                  </a:rPr>
                  <a:t>5</a:t>
                </a:r>
                <a:endParaRPr lang="zh-CN" altLang="en-US" sz="3600" dirty="0">
                  <a:solidFill>
                    <a:srgbClr val="E87071"/>
                  </a:solidFill>
                  <a:latin typeface="Impact" panose="020B0806030902050204" pitchFamily="34" charset="0"/>
                  <a:ea typeface="LiHei Pro" panose="020B0500000000000000" pitchFamily="34" charset="-122"/>
                </a:endParaRPr>
              </a:p>
            </p:txBody>
          </p:sp>
        </p:grpSp>
      </p:grpSp>
      <p:grpSp>
        <p:nvGrpSpPr>
          <p:cNvPr id="60" name="组合 59"/>
          <p:cNvGrpSpPr/>
          <p:nvPr/>
        </p:nvGrpSpPr>
        <p:grpSpPr>
          <a:xfrm>
            <a:off x="1493257" y="1292019"/>
            <a:ext cx="1566378" cy="680049"/>
            <a:chOff x="1990750" y="1723088"/>
            <a:chExt cx="2088232" cy="906941"/>
          </a:xfrm>
        </p:grpSpPr>
        <p:sp>
          <p:nvSpPr>
            <p:cNvPr id="61" name="文本框 70"/>
            <p:cNvSpPr txBox="1"/>
            <p:nvPr/>
          </p:nvSpPr>
          <p:spPr>
            <a:xfrm>
              <a:off x="3002589" y="1723088"/>
              <a:ext cx="1076393" cy="369417"/>
            </a:xfrm>
            <a:prstGeom prst="rect">
              <a:avLst/>
            </a:prstGeom>
            <a:noFill/>
          </p:spPr>
          <p:txBody>
            <a:bodyPr wrap="square" rtlCol="0">
              <a:spAutoFit/>
            </a:bodyPr>
            <a:lstStyle/>
            <a:p>
              <a:pPr algn="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2" name="文本框 113"/>
            <p:cNvSpPr txBox="1"/>
            <p:nvPr/>
          </p:nvSpPr>
          <p:spPr>
            <a:xfrm>
              <a:off x="1990750" y="2045118"/>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3" name="组合 62"/>
          <p:cNvGrpSpPr/>
          <p:nvPr/>
        </p:nvGrpSpPr>
        <p:grpSpPr>
          <a:xfrm>
            <a:off x="5962690" y="1292017"/>
            <a:ext cx="1558901" cy="692439"/>
            <a:chOff x="7949219" y="1723088"/>
            <a:chExt cx="2078263" cy="923465"/>
          </a:xfrm>
        </p:grpSpPr>
        <p:sp>
          <p:nvSpPr>
            <p:cNvPr id="64" name="文本框 82"/>
            <p:cNvSpPr txBox="1"/>
            <p:nvPr/>
          </p:nvSpPr>
          <p:spPr>
            <a:xfrm>
              <a:off x="7949219" y="1723088"/>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5" name="文本框 113"/>
            <p:cNvSpPr txBox="1"/>
            <p:nvPr/>
          </p:nvSpPr>
          <p:spPr>
            <a:xfrm>
              <a:off x="7967414" y="2061642"/>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6" name="组合 65"/>
          <p:cNvGrpSpPr/>
          <p:nvPr/>
        </p:nvGrpSpPr>
        <p:grpSpPr>
          <a:xfrm>
            <a:off x="845101" y="2425883"/>
            <a:ext cx="1617596" cy="675377"/>
            <a:chOff x="1126654" y="3235256"/>
            <a:chExt cx="2156513" cy="900710"/>
          </a:xfrm>
        </p:grpSpPr>
        <p:sp>
          <p:nvSpPr>
            <p:cNvPr id="67" name="文本框 76"/>
            <p:cNvSpPr txBox="1"/>
            <p:nvPr/>
          </p:nvSpPr>
          <p:spPr>
            <a:xfrm>
              <a:off x="2206774" y="3235256"/>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68" name="文本框 113"/>
            <p:cNvSpPr txBox="1"/>
            <p:nvPr/>
          </p:nvSpPr>
          <p:spPr>
            <a:xfrm>
              <a:off x="1126654" y="3551055"/>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395798" y="3548689"/>
            <a:ext cx="1609824" cy="689461"/>
            <a:chOff x="1860821" y="4732677"/>
            <a:chExt cx="2146153" cy="919493"/>
          </a:xfrm>
        </p:grpSpPr>
        <p:sp>
          <p:nvSpPr>
            <p:cNvPr id="70" name="文本框 79"/>
            <p:cNvSpPr txBox="1"/>
            <p:nvPr/>
          </p:nvSpPr>
          <p:spPr>
            <a:xfrm>
              <a:off x="2930581" y="4732677"/>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71" name="文本框 113"/>
            <p:cNvSpPr txBox="1"/>
            <p:nvPr/>
          </p:nvSpPr>
          <p:spPr>
            <a:xfrm>
              <a:off x="1860821" y="5067259"/>
              <a:ext cx="2060068"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2" name="组合 71"/>
          <p:cNvGrpSpPr/>
          <p:nvPr/>
        </p:nvGrpSpPr>
        <p:grpSpPr>
          <a:xfrm>
            <a:off x="6732522" y="2425881"/>
            <a:ext cx="1578368" cy="692439"/>
            <a:chOff x="8975526" y="3235256"/>
            <a:chExt cx="2104217" cy="923465"/>
          </a:xfrm>
        </p:grpSpPr>
        <p:sp>
          <p:nvSpPr>
            <p:cNvPr id="73" name="文本框 85"/>
            <p:cNvSpPr txBox="1"/>
            <p:nvPr/>
          </p:nvSpPr>
          <p:spPr>
            <a:xfrm>
              <a:off x="8975526" y="3235256"/>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74" name="文本框 113"/>
            <p:cNvSpPr txBox="1"/>
            <p:nvPr/>
          </p:nvSpPr>
          <p:spPr>
            <a:xfrm>
              <a:off x="9019675" y="3573810"/>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5" name="组合 74"/>
          <p:cNvGrpSpPr/>
          <p:nvPr/>
        </p:nvGrpSpPr>
        <p:grpSpPr>
          <a:xfrm>
            <a:off x="6040193" y="3548691"/>
            <a:ext cx="1556537" cy="666049"/>
            <a:chOff x="8052541" y="4732677"/>
            <a:chExt cx="2075113" cy="888270"/>
          </a:xfrm>
        </p:grpSpPr>
        <p:sp>
          <p:nvSpPr>
            <p:cNvPr id="76" name="文本框 88"/>
            <p:cNvSpPr txBox="1"/>
            <p:nvPr/>
          </p:nvSpPr>
          <p:spPr>
            <a:xfrm>
              <a:off x="8052541" y="4732677"/>
              <a:ext cx="1076393" cy="369417"/>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添加标题</a:t>
              </a:r>
            </a:p>
          </p:txBody>
        </p:sp>
        <p:sp>
          <p:nvSpPr>
            <p:cNvPr id="77" name="文本框 113"/>
            <p:cNvSpPr txBox="1"/>
            <p:nvPr/>
          </p:nvSpPr>
          <p:spPr>
            <a:xfrm>
              <a:off x="8067586" y="5036036"/>
              <a:ext cx="20600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2927583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000"/>
                            </p:stCondLst>
                            <p:childTnLst>
                              <p:par>
                                <p:cTn id="30" presetID="26" presetClass="emph" presetSubtype="0" fill="hold" nodeType="afterEffect">
                                  <p:stCondLst>
                                    <p:cond delay="0"/>
                                  </p:stCondLst>
                                  <p:childTnLst>
                                    <p:animEffect transition="out" filter="fade">
                                      <p:cBhvr>
                                        <p:cTn id="31" dur="500" tmFilter="0, 0; .2, .5; .8, .5; 1, 0"/>
                                        <p:tgtEl>
                                          <p:spTgt spid="14"/>
                                        </p:tgtEl>
                                      </p:cBhvr>
                                    </p:animEffect>
                                    <p:animScale>
                                      <p:cBhvr>
                                        <p:cTn id="32" dur="250" autoRev="1" fill="hold"/>
                                        <p:tgtEl>
                                          <p:spTgt spid="14"/>
                                        </p:tgtEl>
                                      </p:cBhvr>
                                      <p:by x="105000" y="105000"/>
                                    </p:animScale>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38" dur="1250" fill="hold"/>
                                        <p:tgtEl>
                                          <p:spTgt spid="20"/>
                                        </p:tgtEl>
                                        <p:attrNameLst>
                                          <p:attrName>ppt_x</p:attrName>
                                          <p:attrName>ppt_y</p:attrName>
                                        </p:attrNameLst>
                                      </p:cBhvr>
                                      <p:rCtr x="-42188" y="-9583"/>
                                    </p:animMotion>
                                  </p:childTnLst>
                                </p:cTn>
                              </p:par>
                              <p:par>
                                <p:cTn id="39" presetID="8" presetClass="emph" presetSubtype="0" fill="hold" nodeType="withEffect">
                                  <p:stCondLst>
                                    <p:cond delay="0"/>
                                  </p:stCondLst>
                                  <p:childTnLst>
                                    <p:animRot by="21600000">
                                      <p:cBhvr>
                                        <p:cTn id="40" dur="1250" fill="hold"/>
                                        <p:tgtEl>
                                          <p:spTgt spid="20"/>
                                        </p:tgtEl>
                                        <p:attrNameLst>
                                          <p:attrName>r</p:attrName>
                                        </p:attrNameLst>
                                      </p:cBhvr>
                                    </p:animRot>
                                  </p:childTnLst>
                                </p:cTn>
                              </p:par>
                              <p:par>
                                <p:cTn id="41" presetID="19" presetClass="entr" presetSubtype="1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1250" fill="hold"/>
                                        <p:tgtEl>
                                          <p:spTgt spid="20"/>
                                        </p:tgtEl>
                                        <p:attrNameLst>
                                          <p:attrName>ppt_w</p:attrName>
                                        </p:attrNameLst>
                                      </p:cBhvr>
                                      <p:tavLst>
                                        <p:tav tm="0" fmla="#ppt_w*sin(2.5*pi*$)">
                                          <p:val>
                                            <p:fltVal val="0"/>
                                          </p:val>
                                        </p:tav>
                                        <p:tav tm="100000">
                                          <p:val>
                                            <p:fltVal val="1"/>
                                          </p:val>
                                        </p:tav>
                                      </p:tavLst>
                                    </p:anim>
                                    <p:anim calcmode="lin" valueType="num">
                                      <p:cBhvr>
                                        <p:cTn id="44" dur="1250" fill="hold"/>
                                        <p:tgtEl>
                                          <p:spTgt spid="20"/>
                                        </p:tgtEl>
                                        <p:attrNameLst>
                                          <p:attrName>ppt_h</p:attrName>
                                        </p:attrNameLst>
                                      </p:cBhvr>
                                      <p:tavLst>
                                        <p:tav tm="0">
                                          <p:val>
                                            <p:strVal val="#ppt_h"/>
                                          </p:val>
                                        </p:tav>
                                        <p:tav tm="100000">
                                          <p:val>
                                            <p:strVal val="#ppt_h"/>
                                          </p:val>
                                        </p:tav>
                                      </p:tavLst>
                                    </p:anim>
                                  </p:childTnLst>
                                </p:cTn>
                              </p:par>
                              <p:par>
                                <p:cTn id="45" presetID="32" presetClass="emph" presetSubtype="0" repeatCount="3000" fill="hold" nodeType="withEffect">
                                  <p:stCondLst>
                                    <p:cond delay="1250"/>
                                  </p:stCondLst>
                                  <p:childTnLst>
                                    <p:animRot by="120000">
                                      <p:cBhvr>
                                        <p:cTn id="46" dur="25" fill="hold">
                                          <p:stCondLst>
                                            <p:cond delay="0"/>
                                          </p:stCondLst>
                                        </p:cTn>
                                        <p:tgtEl>
                                          <p:spTgt spid="20"/>
                                        </p:tgtEl>
                                        <p:attrNameLst>
                                          <p:attrName>r</p:attrName>
                                        </p:attrNameLst>
                                      </p:cBhvr>
                                    </p:animRot>
                                    <p:animRot by="-240000">
                                      <p:cBhvr>
                                        <p:cTn id="47" dur="50" fill="hold">
                                          <p:stCondLst>
                                            <p:cond delay="50"/>
                                          </p:stCondLst>
                                        </p:cTn>
                                        <p:tgtEl>
                                          <p:spTgt spid="20"/>
                                        </p:tgtEl>
                                        <p:attrNameLst>
                                          <p:attrName>r</p:attrName>
                                        </p:attrNameLst>
                                      </p:cBhvr>
                                    </p:animRot>
                                    <p:animRot by="240000">
                                      <p:cBhvr>
                                        <p:cTn id="48" dur="50" fill="hold">
                                          <p:stCondLst>
                                            <p:cond delay="100"/>
                                          </p:stCondLst>
                                        </p:cTn>
                                        <p:tgtEl>
                                          <p:spTgt spid="20"/>
                                        </p:tgtEl>
                                        <p:attrNameLst>
                                          <p:attrName>r</p:attrName>
                                        </p:attrNameLst>
                                      </p:cBhvr>
                                    </p:animRot>
                                    <p:animRot by="-240000">
                                      <p:cBhvr>
                                        <p:cTn id="49" dur="50" fill="hold">
                                          <p:stCondLst>
                                            <p:cond delay="150"/>
                                          </p:stCondLst>
                                        </p:cTn>
                                        <p:tgtEl>
                                          <p:spTgt spid="20"/>
                                        </p:tgtEl>
                                        <p:attrNameLst>
                                          <p:attrName>r</p:attrName>
                                        </p:attrNameLst>
                                      </p:cBhvr>
                                    </p:animRot>
                                    <p:animRot by="120000">
                                      <p:cBhvr>
                                        <p:cTn id="50" dur="50" fill="hold">
                                          <p:stCondLst>
                                            <p:cond delay="200"/>
                                          </p:stCondLst>
                                        </p:cTn>
                                        <p:tgtEl>
                                          <p:spTgt spid="20"/>
                                        </p:tgtEl>
                                        <p:attrNameLst>
                                          <p:attrName>r</p:attrName>
                                        </p:attrNameLst>
                                      </p:cBhvr>
                                    </p:animRot>
                                  </p:childTnLst>
                                </p:cTn>
                              </p:par>
                              <p:par>
                                <p:cTn id="51" presetID="22" presetClass="entr" presetSubtype="2" fill="hold" nodeType="withEffect">
                                  <p:stCondLst>
                                    <p:cond delay="1500"/>
                                  </p:stCondLst>
                                  <p:childTnLst>
                                    <p:set>
                                      <p:cBhvr>
                                        <p:cTn id="52" dur="1" fill="hold">
                                          <p:stCondLst>
                                            <p:cond delay="0"/>
                                          </p:stCondLst>
                                        </p:cTn>
                                        <p:tgtEl>
                                          <p:spTgt spid="60"/>
                                        </p:tgtEl>
                                        <p:attrNameLst>
                                          <p:attrName>style.visibility</p:attrName>
                                        </p:attrNameLst>
                                      </p:cBhvr>
                                      <p:to>
                                        <p:strVal val="visible"/>
                                      </p:to>
                                    </p:set>
                                    <p:animEffect transition="in" filter="wipe(right)">
                                      <p:cBhvr>
                                        <p:cTn id="53" dur="500"/>
                                        <p:tgtEl>
                                          <p:spTgt spid="60"/>
                                        </p:tgtEl>
                                      </p:cBhvr>
                                    </p:animEffect>
                                  </p:childTnLst>
                                </p:cTn>
                              </p:par>
                            </p:childTnLst>
                          </p:cTn>
                        </p:par>
                        <p:par>
                          <p:cTn id="54" fill="hold">
                            <p:stCondLst>
                              <p:cond delay="4500"/>
                            </p:stCondLst>
                            <p:childTnLst>
                              <p:par>
                                <p:cTn id="55" presetID="10"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59" dur="1500" fill="hold"/>
                                        <p:tgtEl>
                                          <p:spTgt spid="27"/>
                                        </p:tgtEl>
                                        <p:attrNameLst>
                                          <p:attrName>ppt_x</p:attrName>
                                          <p:attrName>ppt_y</p:attrName>
                                        </p:attrNameLst>
                                      </p:cBhvr>
                                      <p:rCtr x="-42188" y="-9583"/>
                                    </p:animMotion>
                                  </p:childTnLst>
                                </p:cTn>
                              </p:par>
                              <p:par>
                                <p:cTn id="60" presetID="8" presetClass="emph" presetSubtype="0" fill="hold" nodeType="withEffect">
                                  <p:stCondLst>
                                    <p:cond delay="0"/>
                                  </p:stCondLst>
                                  <p:childTnLst>
                                    <p:animRot by="21600000">
                                      <p:cBhvr>
                                        <p:cTn id="61" dur="1500" fill="hold"/>
                                        <p:tgtEl>
                                          <p:spTgt spid="27"/>
                                        </p:tgtEl>
                                        <p:attrNameLst>
                                          <p:attrName>r</p:attrName>
                                        </p:attrNameLst>
                                      </p:cBhvr>
                                    </p:animRot>
                                  </p:childTnLst>
                                </p:cTn>
                              </p:par>
                              <p:par>
                                <p:cTn id="62" presetID="19" presetClass="entr" presetSubtype="1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1500" fill="hold"/>
                                        <p:tgtEl>
                                          <p:spTgt spid="27"/>
                                        </p:tgtEl>
                                        <p:attrNameLst>
                                          <p:attrName>ppt_w</p:attrName>
                                        </p:attrNameLst>
                                      </p:cBhvr>
                                      <p:tavLst>
                                        <p:tav tm="0" fmla="#ppt_w*sin(2.5*pi*$)">
                                          <p:val>
                                            <p:fltVal val="0"/>
                                          </p:val>
                                        </p:tav>
                                        <p:tav tm="100000">
                                          <p:val>
                                            <p:fltVal val="1"/>
                                          </p:val>
                                        </p:tav>
                                      </p:tavLst>
                                    </p:anim>
                                    <p:anim calcmode="lin" valueType="num">
                                      <p:cBhvr>
                                        <p:cTn id="65" dur="1500" fill="hold"/>
                                        <p:tgtEl>
                                          <p:spTgt spid="27"/>
                                        </p:tgtEl>
                                        <p:attrNameLst>
                                          <p:attrName>ppt_h</p:attrName>
                                        </p:attrNameLst>
                                      </p:cBhvr>
                                      <p:tavLst>
                                        <p:tav tm="0">
                                          <p:val>
                                            <p:strVal val="#ppt_h"/>
                                          </p:val>
                                        </p:tav>
                                        <p:tav tm="100000">
                                          <p:val>
                                            <p:strVal val="#ppt_h"/>
                                          </p:val>
                                        </p:tav>
                                      </p:tavLst>
                                    </p:anim>
                                  </p:childTnLst>
                                </p:cTn>
                              </p:par>
                              <p:par>
                                <p:cTn id="66" presetID="32" presetClass="emph" presetSubtype="0" repeatCount="3000" fill="hold" nodeType="withEffect">
                                  <p:stCondLst>
                                    <p:cond delay="1500"/>
                                  </p:stCondLst>
                                  <p:childTnLst>
                                    <p:animRot by="120000">
                                      <p:cBhvr>
                                        <p:cTn id="67" dur="25" fill="hold">
                                          <p:stCondLst>
                                            <p:cond delay="0"/>
                                          </p:stCondLst>
                                        </p:cTn>
                                        <p:tgtEl>
                                          <p:spTgt spid="27"/>
                                        </p:tgtEl>
                                        <p:attrNameLst>
                                          <p:attrName>r</p:attrName>
                                        </p:attrNameLst>
                                      </p:cBhvr>
                                    </p:animRot>
                                    <p:animRot by="-240000">
                                      <p:cBhvr>
                                        <p:cTn id="68" dur="50" fill="hold">
                                          <p:stCondLst>
                                            <p:cond delay="50"/>
                                          </p:stCondLst>
                                        </p:cTn>
                                        <p:tgtEl>
                                          <p:spTgt spid="27"/>
                                        </p:tgtEl>
                                        <p:attrNameLst>
                                          <p:attrName>r</p:attrName>
                                        </p:attrNameLst>
                                      </p:cBhvr>
                                    </p:animRot>
                                    <p:animRot by="240000">
                                      <p:cBhvr>
                                        <p:cTn id="69" dur="50" fill="hold">
                                          <p:stCondLst>
                                            <p:cond delay="100"/>
                                          </p:stCondLst>
                                        </p:cTn>
                                        <p:tgtEl>
                                          <p:spTgt spid="27"/>
                                        </p:tgtEl>
                                        <p:attrNameLst>
                                          <p:attrName>r</p:attrName>
                                        </p:attrNameLst>
                                      </p:cBhvr>
                                    </p:animRot>
                                    <p:animRot by="-240000">
                                      <p:cBhvr>
                                        <p:cTn id="70" dur="50" fill="hold">
                                          <p:stCondLst>
                                            <p:cond delay="150"/>
                                          </p:stCondLst>
                                        </p:cTn>
                                        <p:tgtEl>
                                          <p:spTgt spid="27"/>
                                        </p:tgtEl>
                                        <p:attrNameLst>
                                          <p:attrName>r</p:attrName>
                                        </p:attrNameLst>
                                      </p:cBhvr>
                                    </p:animRot>
                                    <p:animRot by="120000">
                                      <p:cBhvr>
                                        <p:cTn id="71" dur="50" fill="hold">
                                          <p:stCondLst>
                                            <p:cond delay="200"/>
                                          </p:stCondLst>
                                        </p:cTn>
                                        <p:tgtEl>
                                          <p:spTgt spid="27"/>
                                        </p:tgtEl>
                                        <p:attrNameLst>
                                          <p:attrName>r</p:attrName>
                                        </p:attrNameLst>
                                      </p:cBhvr>
                                    </p:animRot>
                                  </p:childTnLst>
                                </p:cTn>
                              </p:par>
                              <p:par>
                                <p:cTn id="72" presetID="22" presetClass="entr" presetSubtype="2" fill="hold" nodeType="withEffect">
                                  <p:stCondLst>
                                    <p:cond delay="1500"/>
                                  </p:stCondLst>
                                  <p:childTnLst>
                                    <p:set>
                                      <p:cBhvr>
                                        <p:cTn id="73" dur="1" fill="hold">
                                          <p:stCondLst>
                                            <p:cond delay="0"/>
                                          </p:stCondLst>
                                        </p:cTn>
                                        <p:tgtEl>
                                          <p:spTgt spid="66"/>
                                        </p:tgtEl>
                                        <p:attrNameLst>
                                          <p:attrName>style.visibility</p:attrName>
                                        </p:attrNameLst>
                                      </p:cBhvr>
                                      <p:to>
                                        <p:strVal val="visible"/>
                                      </p:to>
                                    </p:set>
                                    <p:animEffect transition="in" filter="wipe(right)">
                                      <p:cBhvr>
                                        <p:cTn id="74" dur="500"/>
                                        <p:tgtEl>
                                          <p:spTgt spid="66"/>
                                        </p:tgtEl>
                                      </p:cBhvr>
                                    </p:animEffect>
                                  </p:childTnLst>
                                </p:cTn>
                              </p:par>
                            </p:childTnLst>
                          </p:cTn>
                        </p:par>
                        <p:par>
                          <p:cTn id="75" fill="hold">
                            <p:stCondLst>
                              <p:cond delay="6750"/>
                            </p:stCondLst>
                            <p:childTnLst>
                              <p:par>
                                <p:cTn id="76" presetID="10" presetClass="entr" presetSubtype="0" fill="hold"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80" dur="1500" fill="hold"/>
                                        <p:tgtEl>
                                          <p:spTgt spid="34"/>
                                        </p:tgtEl>
                                        <p:attrNameLst>
                                          <p:attrName>ppt_x</p:attrName>
                                          <p:attrName>ppt_y</p:attrName>
                                        </p:attrNameLst>
                                      </p:cBhvr>
                                      <p:rCtr x="-42188" y="-9583"/>
                                    </p:animMotion>
                                  </p:childTnLst>
                                </p:cTn>
                              </p:par>
                              <p:par>
                                <p:cTn id="81" presetID="8" presetClass="emph" presetSubtype="0" fill="hold" nodeType="withEffect">
                                  <p:stCondLst>
                                    <p:cond delay="0"/>
                                  </p:stCondLst>
                                  <p:childTnLst>
                                    <p:animRot by="21600000">
                                      <p:cBhvr>
                                        <p:cTn id="82" dur="1500" fill="hold"/>
                                        <p:tgtEl>
                                          <p:spTgt spid="34"/>
                                        </p:tgtEl>
                                        <p:attrNameLst>
                                          <p:attrName>r</p:attrName>
                                        </p:attrNameLst>
                                      </p:cBhvr>
                                    </p:animRot>
                                  </p:childTnLst>
                                </p:cTn>
                              </p:par>
                              <p:par>
                                <p:cTn id="83" presetID="19" presetClass="entr" presetSubtype="1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1500" fill="hold"/>
                                        <p:tgtEl>
                                          <p:spTgt spid="34"/>
                                        </p:tgtEl>
                                        <p:attrNameLst>
                                          <p:attrName>ppt_w</p:attrName>
                                        </p:attrNameLst>
                                      </p:cBhvr>
                                      <p:tavLst>
                                        <p:tav tm="0" fmla="#ppt_w*sin(2.5*pi*$)">
                                          <p:val>
                                            <p:fltVal val="0"/>
                                          </p:val>
                                        </p:tav>
                                        <p:tav tm="100000">
                                          <p:val>
                                            <p:fltVal val="1"/>
                                          </p:val>
                                        </p:tav>
                                      </p:tavLst>
                                    </p:anim>
                                    <p:anim calcmode="lin" valueType="num">
                                      <p:cBhvr>
                                        <p:cTn id="86" dur="1500" fill="hold"/>
                                        <p:tgtEl>
                                          <p:spTgt spid="34"/>
                                        </p:tgtEl>
                                        <p:attrNameLst>
                                          <p:attrName>ppt_h</p:attrName>
                                        </p:attrNameLst>
                                      </p:cBhvr>
                                      <p:tavLst>
                                        <p:tav tm="0">
                                          <p:val>
                                            <p:strVal val="#ppt_h"/>
                                          </p:val>
                                        </p:tav>
                                        <p:tav tm="100000">
                                          <p:val>
                                            <p:strVal val="#ppt_h"/>
                                          </p:val>
                                        </p:tav>
                                      </p:tavLst>
                                    </p:anim>
                                  </p:childTnLst>
                                </p:cTn>
                              </p:par>
                              <p:par>
                                <p:cTn id="87" presetID="32" presetClass="emph" presetSubtype="0" repeatCount="3000" fill="hold" nodeType="withEffect">
                                  <p:stCondLst>
                                    <p:cond delay="1500"/>
                                  </p:stCondLst>
                                  <p:childTnLst>
                                    <p:animRot by="120000">
                                      <p:cBhvr>
                                        <p:cTn id="88" dur="25" fill="hold">
                                          <p:stCondLst>
                                            <p:cond delay="0"/>
                                          </p:stCondLst>
                                        </p:cTn>
                                        <p:tgtEl>
                                          <p:spTgt spid="34"/>
                                        </p:tgtEl>
                                        <p:attrNameLst>
                                          <p:attrName>r</p:attrName>
                                        </p:attrNameLst>
                                      </p:cBhvr>
                                    </p:animRot>
                                    <p:animRot by="-240000">
                                      <p:cBhvr>
                                        <p:cTn id="89" dur="50" fill="hold">
                                          <p:stCondLst>
                                            <p:cond delay="50"/>
                                          </p:stCondLst>
                                        </p:cTn>
                                        <p:tgtEl>
                                          <p:spTgt spid="34"/>
                                        </p:tgtEl>
                                        <p:attrNameLst>
                                          <p:attrName>r</p:attrName>
                                        </p:attrNameLst>
                                      </p:cBhvr>
                                    </p:animRot>
                                    <p:animRot by="240000">
                                      <p:cBhvr>
                                        <p:cTn id="90" dur="50" fill="hold">
                                          <p:stCondLst>
                                            <p:cond delay="100"/>
                                          </p:stCondLst>
                                        </p:cTn>
                                        <p:tgtEl>
                                          <p:spTgt spid="34"/>
                                        </p:tgtEl>
                                        <p:attrNameLst>
                                          <p:attrName>r</p:attrName>
                                        </p:attrNameLst>
                                      </p:cBhvr>
                                    </p:animRot>
                                    <p:animRot by="-240000">
                                      <p:cBhvr>
                                        <p:cTn id="91" dur="50" fill="hold">
                                          <p:stCondLst>
                                            <p:cond delay="150"/>
                                          </p:stCondLst>
                                        </p:cTn>
                                        <p:tgtEl>
                                          <p:spTgt spid="34"/>
                                        </p:tgtEl>
                                        <p:attrNameLst>
                                          <p:attrName>r</p:attrName>
                                        </p:attrNameLst>
                                      </p:cBhvr>
                                    </p:animRot>
                                    <p:animRot by="120000">
                                      <p:cBhvr>
                                        <p:cTn id="92" dur="50" fill="hold">
                                          <p:stCondLst>
                                            <p:cond delay="200"/>
                                          </p:stCondLst>
                                        </p:cTn>
                                        <p:tgtEl>
                                          <p:spTgt spid="34"/>
                                        </p:tgtEl>
                                        <p:attrNameLst>
                                          <p:attrName>r</p:attrName>
                                        </p:attrNameLst>
                                      </p:cBhvr>
                                    </p:animRot>
                                  </p:childTnLst>
                                </p:cTn>
                              </p:par>
                              <p:par>
                                <p:cTn id="93" presetID="22" presetClass="entr" presetSubtype="2" fill="hold" nodeType="withEffect">
                                  <p:stCondLst>
                                    <p:cond delay="1500"/>
                                  </p:stCondLst>
                                  <p:childTnLst>
                                    <p:set>
                                      <p:cBhvr>
                                        <p:cTn id="94" dur="1" fill="hold">
                                          <p:stCondLst>
                                            <p:cond delay="0"/>
                                          </p:stCondLst>
                                        </p:cTn>
                                        <p:tgtEl>
                                          <p:spTgt spid="69"/>
                                        </p:tgtEl>
                                        <p:attrNameLst>
                                          <p:attrName>style.visibility</p:attrName>
                                        </p:attrNameLst>
                                      </p:cBhvr>
                                      <p:to>
                                        <p:strVal val="visible"/>
                                      </p:to>
                                    </p:set>
                                    <p:animEffect transition="in" filter="wipe(right)">
                                      <p:cBhvr>
                                        <p:cTn id="95" dur="500"/>
                                        <p:tgtEl>
                                          <p:spTgt spid="69"/>
                                        </p:tgtEl>
                                      </p:cBhvr>
                                    </p:animEffect>
                                  </p:childTnLst>
                                </p:cTn>
                              </p:par>
                            </p:childTnLst>
                          </p:cTn>
                        </p:par>
                        <p:par>
                          <p:cTn id="96" fill="hold">
                            <p:stCondLst>
                              <p:cond delay="90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101" dur="1500" fill="hold"/>
                                        <p:tgtEl>
                                          <p:spTgt spid="40"/>
                                        </p:tgtEl>
                                        <p:attrNameLst>
                                          <p:attrName>ppt_x</p:attrName>
                                          <p:attrName>ppt_y</p:attrName>
                                        </p:attrNameLst>
                                      </p:cBhvr>
                                      <p:rCtr x="-42188" y="-9583"/>
                                    </p:animMotion>
                                  </p:childTnLst>
                                </p:cTn>
                              </p:par>
                              <p:par>
                                <p:cTn id="102" presetID="8" presetClass="emph" presetSubtype="0" fill="hold" nodeType="withEffect">
                                  <p:stCondLst>
                                    <p:cond delay="0"/>
                                  </p:stCondLst>
                                  <p:childTnLst>
                                    <p:animRot by="21600000">
                                      <p:cBhvr>
                                        <p:cTn id="103" dur="1500" fill="hold"/>
                                        <p:tgtEl>
                                          <p:spTgt spid="40"/>
                                        </p:tgtEl>
                                        <p:attrNameLst>
                                          <p:attrName>r</p:attrName>
                                        </p:attrNameLst>
                                      </p:cBhvr>
                                    </p:animRot>
                                  </p:childTnLst>
                                </p:cTn>
                              </p:par>
                              <p:par>
                                <p:cTn id="104" presetID="19" presetClass="entr" presetSubtype="10"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1500" fill="hold"/>
                                        <p:tgtEl>
                                          <p:spTgt spid="40"/>
                                        </p:tgtEl>
                                        <p:attrNameLst>
                                          <p:attrName>ppt_w</p:attrName>
                                        </p:attrNameLst>
                                      </p:cBhvr>
                                      <p:tavLst>
                                        <p:tav tm="0" fmla="#ppt_w*sin(2.5*pi*$)">
                                          <p:val>
                                            <p:fltVal val="0"/>
                                          </p:val>
                                        </p:tav>
                                        <p:tav tm="100000">
                                          <p:val>
                                            <p:fltVal val="1"/>
                                          </p:val>
                                        </p:tav>
                                      </p:tavLst>
                                    </p:anim>
                                    <p:anim calcmode="lin" valueType="num">
                                      <p:cBhvr>
                                        <p:cTn id="107" dur="1500" fill="hold"/>
                                        <p:tgtEl>
                                          <p:spTgt spid="40"/>
                                        </p:tgtEl>
                                        <p:attrNameLst>
                                          <p:attrName>ppt_h</p:attrName>
                                        </p:attrNameLst>
                                      </p:cBhvr>
                                      <p:tavLst>
                                        <p:tav tm="0">
                                          <p:val>
                                            <p:strVal val="#ppt_h"/>
                                          </p:val>
                                        </p:tav>
                                        <p:tav tm="100000">
                                          <p:val>
                                            <p:strVal val="#ppt_h"/>
                                          </p:val>
                                        </p:tav>
                                      </p:tavLst>
                                    </p:anim>
                                  </p:childTnLst>
                                </p:cTn>
                              </p:par>
                              <p:par>
                                <p:cTn id="108" presetID="32" presetClass="emph" presetSubtype="0" repeatCount="3000" fill="hold" nodeType="withEffect">
                                  <p:stCondLst>
                                    <p:cond delay="1500"/>
                                  </p:stCondLst>
                                  <p:childTnLst>
                                    <p:animRot by="120000">
                                      <p:cBhvr>
                                        <p:cTn id="109" dur="25" fill="hold">
                                          <p:stCondLst>
                                            <p:cond delay="0"/>
                                          </p:stCondLst>
                                        </p:cTn>
                                        <p:tgtEl>
                                          <p:spTgt spid="40"/>
                                        </p:tgtEl>
                                        <p:attrNameLst>
                                          <p:attrName>r</p:attrName>
                                        </p:attrNameLst>
                                      </p:cBhvr>
                                    </p:animRot>
                                    <p:animRot by="-240000">
                                      <p:cBhvr>
                                        <p:cTn id="110" dur="50" fill="hold">
                                          <p:stCondLst>
                                            <p:cond delay="50"/>
                                          </p:stCondLst>
                                        </p:cTn>
                                        <p:tgtEl>
                                          <p:spTgt spid="40"/>
                                        </p:tgtEl>
                                        <p:attrNameLst>
                                          <p:attrName>r</p:attrName>
                                        </p:attrNameLst>
                                      </p:cBhvr>
                                    </p:animRot>
                                    <p:animRot by="240000">
                                      <p:cBhvr>
                                        <p:cTn id="111" dur="50" fill="hold">
                                          <p:stCondLst>
                                            <p:cond delay="100"/>
                                          </p:stCondLst>
                                        </p:cTn>
                                        <p:tgtEl>
                                          <p:spTgt spid="40"/>
                                        </p:tgtEl>
                                        <p:attrNameLst>
                                          <p:attrName>r</p:attrName>
                                        </p:attrNameLst>
                                      </p:cBhvr>
                                    </p:animRot>
                                    <p:animRot by="-240000">
                                      <p:cBhvr>
                                        <p:cTn id="112" dur="50" fill="hold">
                                          <p:stCondLst>
                                            <p:cond delay="150"/>
                                          </p:stCondLst>
                                        </p:cTn>
                                        <p:tgtEl>
                                          <p:spTgt spid="40"/>
                                        </p:tgtEl>
                                        <p:attrNameLst>
                                          <p:attrName>r</p:attrName>
                                        </p:attrNameLst>
                                      </p:cBhvr>
                                    </p:animRot>
                                    <p:animRot by="120000">
                                      <p:cBhvr>
                                        <p:cTn id="113" dur="50" fill="hold">
                                          <p:stCondLst>
                                            <p:cond delay="200"/>
                                          </p:stCondLst>
                                        </p:cTn>
                                        <p:tgtEl>
                                          <p:spTgt spid="40"/>
                                        </p:tgtEl>
                                        <p:attrNameLst>
                                          <p:attrName>r</p:attrName>
                                        </p:attrNameLst>
                                      </p:cBhvr>
                                    </p:animRot>
                                  </p:childTnLst>
                                </p:cTn>
                              </p:par>
                              <p:par>
                                <p:cTn id="114" presetID="22" presetClass="entr" presetSubtype="8" fill="hold" nodeType="withEffect">
                                  <p:stCondLst>
                                    <p:cond delay="1500"/>
                                  </p:stCondLst>
                                  <p:childTnLst>
                                    <p:set>
                                      <p:cBhvr>
                                        <p:cTn id="115" dur="1" fill="hold">
                                          <p:stCondLst>
                                            <p:cond delay="0"/>
                                          </p:stCondLst>
                                        </p:cTn>
                                        <p:tgtEl>
                                          <p:spTgt spid="75"/>
                                        </p:tgtEl>
                                        <p:attrNameLst>
                                          <p:attrName>style.visibility</p:attrName>
                                        </p:attrNameLst>
                                      </p:cBhvr>
                                      <p:to>
                                        <p:strVal val="visible"/>
                                      </p:to>
                                    </p:set>
                                    <p:animEffect transition="in" filter="wipe(left)">
                                      <p:cBhvr>
                                        <p:cTn id="116" dur="500"/>
                                        <p:tgtEl>
                                          <p:spTgt spid="75"/>
                                        </p:tgtEl>
                                      </p:cBhvr>
                                    </p:animEffect>
                                  </p:childTnLst>
                                </p:cTn>
                              </p:par>
                            </p:childTnLst>
                          </p:cTn>
                        </p:par>
                        <p:par>
                          <p:cTn id="117" fill="hold">
                            <p:stCondLst>
                              <p:cond delay="11250"/>
                            </p:stCondLst>
                            <p:childTnLst>
                              <p:par>
                                <p:cTn id="118" presetID="10" presetClass="entr" presetSubtype="0" fill="hold" nodeType="afterEffect">
                                  <p:stCondLst>
                                    <p:cond delay="0"/>
                                  </p:stCondLst>
                                  <p:childTnLst>
                                    <p:set>
                                      <p:cBhvr>
                                        <p:cTn id="119" dur="1" fill="hold">
                                          <p:stCondLst>
                                            <p:cond delay="0"/>
                                          </p:stCondLst>
                                        </p:cTn>
                                        <p:tgtEl>
                                          <p:spTgt spid="53"/>
                                        </p:tgtEl>
                                        <p:attrNameLst>
                                          <p:attrName>style.visibility</p:attrName>
                                        </p:attrNameLst>
                                      </p:cBhvr>
                                      <p:to>
                                        <p:strVal val="visible"/>
                                      </p:to>
                                    </p:set>
                                    <p:animEffect transition="in" filter="fade">
                                      <p:cBhvr>
                                        <p:cTn id="120" dur="500"/>
                                        <p:tgtEl>
                                          <p:spTgt spid="53"/>
                                        </p:tgtEl>
                                      </p:cBhvr>
                                    </p:animEffect>
                                  </p:childTnLst>
                                </p:cTn>
                              </p:par>
                              <p:par>
                                <p:cTn id="121"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122" dur="1500" fill="hold"/>
                                        <p:tgtEl>
                                          <p:spTgt spid="53"/>
                                        </p:tgtEl>
                                        <p:attrNameLst>
                                          <p:attrName>ppt_x</p:attrName>
                                          <p:attrName>ppt_y</p:attrName>
                                        </p:attrNameLst>
                                      </p:cBhvr>
                                      <p:rCtr x="-42188" y="-9583"/>
                                    </p:animMotion>
                                  </p:childTnLst>
                                </p:cTn>
                              </p:par>
                              <p:par>
                                <p:cTn id="123" presetID="8" presetClass="emph" presetSubtype="0" fill="hold" nodeType="withEffect">
                                  <p:stCondLst>
                                    <p:cond delay="0"/>
                                  </p:stCondLst>
                                  <p:childTnLst>
                                    <p:animRot by="21600000">
                                      <p:cBhvr>
                                        <p:cTn id="124" dur="1500" fill="hold"/>
                                        <p:tgtEl>
                                          <p:spTgt spid="53"/>
                                        </p:tgtEl>
                                        <p:attrNameLst>
                                          <p:attrName>r</p:attrName>
                                        </p:attrNameLst>
                                      </p:cBhvr>
                                    </p:animRot>
                                  </p:childTnLst>
                                </p:cTn>
                              </p:par>
                              <p:par>
                                <p:cTn id="125" presetID="19" presetClass="entr" presetSubtype="10" fill="hold" nodeType="with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p:cTn id="127" dur="1500" fill="hold"/>
                                        <p:tgtEl>
                                          <p:spTgt spid="53"/>
                                        </p:tgtEl>
                                        <p:attrNameLst>
                                          <p:attrName>ppt_w</p:attrName>
                                        </p:attrNameLst>
                                      </p:cBhvr>
                                      <p:tavLst>
                                        <p:tav tm="0" fmla="#ppt_w*sin(2.5*pi*$)">
                                          <p:val>
                                            <p:fltVal val="0"/>
                                          </p:val>
                                        </p:tav>
                                        <p:tav tm="100000">
                                          <p:val>
                                            <p:fltVal val="1"/>
                                          </p:val>
                                        </p:tav>
                                      </p:tavLst>
                                    </p:anim>
                                    <p:anim calcmode="lin" valueType="num">
                                      <p:cBhvr>
                                        <p:cTn id="128" dur="1500" fill="hold"/>
                                        <p:tgtEl>
                                          <p:spTgt spid="53"/>
                                        </p:tgtEl>
                                        <p:attrNameLst>
                                          <p:attrName>ppt_h</p:attrName>
                                        </p:attrNameLst>
                                      </p:cBhvr>
                                      <p:tavLst>
                                        <p:tav tm="0">
                                          <p:val>
                                            <p:strVal val="#ppt_h"/>
                                          </p:val>
                                        </p:tav>
                                        <p:tav tm="100000">
                                          <p:val>
                                            <p:strVal val="#ppt_h"/>
                                          </p:val>
                                        </p:tav>
                                      </p:tavLst>
                                    </p:anim>
                                  </p:childTnLst>
                                </p:cTn>
                              </p:par>
                              <p:par>
                                <p:cTn id="129" presetID="32" presetClass="emph" presetSubtype="0" repeatCount="3000" fill="hold" nodeType="withEffect">
                                  <p:stCondLst>
                                    <p:cond delay="1500"/>
                                  </p:stCondLst>
                                  <p:childTnLst>
                                    <p:animRot by="120000">
                                      <p:cBhvr>
                                        <p:cTn id="130" dur="25" fill="hold">
                                          <p:stCondLst>
                                            <p:cond delay="0"/>
                                          </p:stCondLst>
                                        </p:cTn>
                                        <p:tgtEl>
                                          <p:spTgt spid="53"/>
                                        </p:tgtEl>
                                        <p:attrNameLst>
                                          <p:attrName>r</p:attrName>
                                        </p:attrNameLst>
                                      </p:cBhvr>
                                    </p:animRot>
                                    <p:animRot by="-240000">
                                      <p:cBhvr>
                                        <p:cTn id="131" dur="50" fill="hold">
                                          <p:stCondLst>
                                            <p:cond delay="50"/>
                                          </p:stCondLst>
                                        </p:cTn>
                                        <p:tgtEl>
                                          <p:spTgt spid="53"/>
                                        </p:tgtEl>
                                        <p:attrNameLst>
                                          <p:attrName>r</p:attrName>
                                        </p:attrNameLst>
                                      </p:cBhvr>
                                    </p:animRot>
                                    <p:animRot by="240000">
                                      <p:cBhvr>
                                        <p:cTn id="132" dur="50" fill="hold">
                                          <p:stCondLst>
                                            <p:cond delay="100"/>
                                          </p:stCondLst>
                                        </p:cTn>
                                        <p:tgtEl>
                                          <p:spTgt spid="53"/>
                                        </p:tgtEl>
                                        <p:attrNameLst>
                                          <p:attrName>r</p:attrName>
                                        </p:attrNameLst>
                                      </p:cBhvr>
                                    </p:animRot>
                                    <p:animRot by="-240000">
                                      <p:cBhvr>
                                        <p:cTn id="133" dur="50" fill="hold">
                                          <p:stCondLst>
                                            <p:cond delay="150"/>
                                          </p:stCondLst>
                                        </p:cTn>
                                        <p:tgtEl>
                                          <p:spTgt spid="53"/>
                                        </p:tgtEl>
                                        <p:attrNameLst>
                                          <p:attrName>r</p:attrName>
                                        </p:attrNameLst>
                                      </p:cBhvr>
                                    </p:animRot>
                                    <p:animRot by="120000">
                                      <p:cBhvr>
                                        <p:cTn id="134" dur="50" fill="hold">
                                          <p:stCondLst>
                                            <p:cond delay="200"/>
                                          </p:stCondLst>
                                        </p:cTn>
                                        <p:tgtEl>
                                          <p:spTgt spid="53"/>
                                        </p:tgtEl>
                                        <p:attrNameLst>
                                          <p:attrName>r</p:attrName>
                                        </p:attrNameLst>
                                      </p:cBhvr>
                                    </p:animRot>
                                  </p:childTnLst>
                                </p:cTn>
                              </p:par>
                              <p:par>
                                <p:cTn id="135" presetID="22" presetClass="entr" presetSubtype="8" fill="hold" nodeType="withEffect">
                                  <p:stCondLst>
                                    <p:cond delay="1500"/>
                                  </p:stCondLst>
                                  <p:childTnLst>
                                    <p:set>
                                      <p:cBhvr>
                                        <p:cTn id="136" dur="1" fill="hold">
                                          <p:stCondLst>
                                            <p:cond delay="0"/>
                                          </p:stCondLst>
                                        </p:cTn>
                                        <p:tgtEl>
                                          <p:spTgt spid="72"/>
                                        </p:tgtEl>
                                        <p:attrNameLst>
                                          <p:attrName>style.visibility</p:attrName>
                                        </p:attrNameLst>
                                      </p:cBhvr>
                                      <p:to>
                                        <p:strVal val="visible"/>
                                      </p:to>
                                    </p:set>
                                    <p:animEffect transition="in" filter="wipe(left)">
                                      <p:cBhvr>
                                        <p:cTn id="137" dur="500"/>
                                        <p:tgtEl>
                                          <p:spTgt spid="72"/>
                                        </p:tgtEl>
                                      </p:cBhvr>
                                    </p:animEffect>
                                  </p:childTnLst>
                                </p:cTn>
                              </p:par>
                            </p:childTnLst>
                          </p:cTn>
                        </p:par>
                        <p:par>
                          <p:cTn id="138" fill="hold">
                            <p:stCondLst>
                              <p:cond delay="13500"/>
                            </p:stCondLst>
                            <p:childTnLst>
                              <p:par>
                                <p:cTn id="139" presetID="10" presetClass="entr" presetSubtype="0" fill="hold" nodeType="after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500"/>
                                        <p:tgtEl>
                                          <p:spTgt spid="46"/>
                                        </p:tgtEl>
                                      </p:cBhvr>
                                    </p:animEffect>
                                  </p:childTnLst>
                                </p:cTn>
                              </p:par>
                              <p:par>
                                <p:cTn id="142" presetID="0" presetClass="path" presetSubtype="0" decel="25000" fill="hold" nodeType="withEffect">
                                  <p:stCondLst>
                                    <p:cond delay="0"/>
                                  </p:stCondLst>
                                  <p:childTnLst>
                                    <p:animMotion origin="layout" path="M 0.84375 0.18588 C 0.77904 0.12199 0.7362 -2.96296E-6 0.64974 -0.00555 C 0.56328 -0.01111 0.33451 0.15718 0.24974 0.15255 C 0.1651 0.14792 0.01914 0.09329 0 -0.00046 " pathEditMode="relative" rAng="0" ptsTypes="AAAA">
                                      <p:cBhvr>
                                        <p:cTn id="143" dur="1500" fill="hold"/>
                                        <p:tgtEl>
                                          <p:spTgt spid="46"/>
                                        </p:tgtEl>
                                        <p:attrNameLst>
                                          <p:attrName>ppt_x</p:attrName>
                                          <p:attrName>ppt_y</p:attrName>
                                        </p:attrNameLst>
                                      </p:cBhvr>
                                      <p:rCtr x="-42188" y="-9583"/>
                                    </p:animMotion>
                                  </p:childTnLst>
                                </p:cTn>
                              </p:par>
                              <p:par>
                                <p:cTn id="144" presetID="8" presetClass="emph" presetSubtype="0" fill="hold" nodeType="withEffect">
                                  <p:stCondLst>
                                    <p:cond delay="0"/>
                                  </p:stCondLst>
                                  <p:childTnLst>
                                    <p:animRot by="21600000">
                                      <p:cBhvr>
                                        <p:cTn id="145" dur="1500" fill="hold"/>
                                        <p:tgtEl>
                                          <p:spTgt spid="46"/>
                                        </p:tgtEl>
                                        <p:attrNameLst>
                                          <p:attrName>r</p:attrName>
                                        </p:attrNameLst>
                                      </p:cBhvr>
                                    </p:animRot>
                                  </p:childTnLst>
                                </p:cTn>
                              </p:par>
                              <p:par>
                                <p:cTn id="146" presetID="19" presetClass="entr" presetSubtype="10" fill="hold" nodeType="withEffect">
                                  <p:stCondLst>
                                    <p:cond delay="0"/>
                                  </p:stCondLst>
                                  <p:childTnLst>
                                    <p:set>
                                      <p:cBhvr>
                                        <p:cTn id="147" dur="1" fill="hold">
                                          <p:stCondLst>
                                            <p:cond delay="0"/>
                                          </p:stCondLst>
                                        </p:cTn>
                                        <p:tgtEl>
                                          <p:spTgt spid="46"/>
                                        </p:tgtEl>
                                        <p:attrNameLst>
                                          <p:attrName>style.visibility</p:attrName>
                                        </p:attrNameLst>
                                      </p:cBhvr>
                                      <p:to>
                                        <p:strVal val="visible"/>
                                      </p:to>
                                    </p:set>
                                    <p:anim calcmode="lin" valueType="num">
                                      <p:cBhvr>
                                        <p:cTn id="148" dur="1500" fill="hold"/>
                                        <p:tgtEl>
                                          <p:spTgt spid="46"/>
                                        </p:tgtEl>
                                        <p:attrNameLst>
                                          <p:attrName>ppt_w</p:attrName>
                                        </p:attrNameLst>
                                      </p:cBhvr>
                                      <p:tavLst>
                                        <p:tav tm="0" fmla="#ppt_w*sin(2.5*pi*$)">
                                          <p:val>
                                            <p:fltVal val="0"/>
                                          </p:val>
                                        </p:tav>
                                        <p:tav tm="100000">
                                          <p:val>
                                            <p:fltVal val="1"/>
                                          </p:val>
                                        </p:tav>
                                      </p:tavLst>
                                    </p:anim>
                                    <p:anim calcmode="lin" valueType="num">
                                      <p:cBhvr>
                                        <p:cTn id="149" dur="1500" fill="hold"/>
                                        <p:tgtEl>
                                          <p:spTgt spid="46"/>
                                        </p:tgtEl>
                                        <p:attrNameLst>
                                          <p:attrName>ppt_h</p:attrName>
                                        </p:attrNameLst>
                                      </p:cBhvr>
                                      <p:tavLst>
                                        <p:tav tm="0">
                                          <p:val>
                                            <p:strVal val="#ppt_h"/>
                                          </p:val>
                                        </p:tav>
                                        <p:tav tm="100000">
                                          <p:val>
                                            <p:strVal val="#ppt_h"/>
                                          </p:val>
                                        </p:tav>
                                      </p:tavLst>
                                    </p:anim>
                                  </p:childTnLst>
                                </p:cTn>
                              </p:par>
                              <p:par>
                                <p:cTn id="150" presetID="32" presetClass="emph" presetSubtype="0" repeatCount="3000" fill="hold" nodeType="withEffect">
                                  <p:stCondLst>
                                    <p:cond delay="1500"/>
                                  </p:stCondLst>
                                  <p:childTnLst>
                                    <p:animRot by="120000">
                                      <p:cBhvr>
                                        <p:cTn id="151" dur="25" fill="hold">
                                          <p:stCondLst>
                                            <p:cond delay="0"/>
                                          </p:stCondLst>
                                        </p:cTn>
                                        <p:tgtEl>
                                          <p:spTgt spid="46"/>
                                        </p:tgtEl>
                                        <p:attrNameLst>
                                          <p:attrName>r</p:attrName>
                                        </p:attrNameLst>
                                      </p:cBhvr>
                                    </p:animRot>
                                    <p:animRot by="-240000">
                                      <p:cBhvr>
                                        <p:cTn id="152" dur="50" fill="hold">
                                          <p:stCondLst>
                                            <p:cond delay="50"/>
                                          </p:stCondLst>
                                        </p:cTn>
                                        <p:tgtEl>
                                          <p:spTgt spid="46"/>
                                        </p:tgtEl>
                                        <p:attrNameLst>
                                          <p:attrName>r</p:attrName>
                                        </p:attrNameLst>
                                      </p:cBhvr>
                                    </p:animRot>
                                    <p:animRot by="240000">
                                      <p:cBhvr>
                                        <p:cTn id="153" dur="50" fill="hold">
                                          <p:stCondLst>
                                            <p:cond delay="100"/>
                                          </p:stCondLst>
                                        </p:cTn>
                                        <p:tgtEl>
                                          <p:spTgt spid="46"/>
                                        </p:tgtEl>
                                        <p:attrNameLst>
                                          <p:attrName>r</p:attrName>
                                        </p:attrNameLst>
                                      </p:cBhvr>
                                    </p:animRot>
                                    <p:animRot by="-240000">
                                      <p:cBhvr>
                                        <p:cTn id="154" dur="50" fill="hold">
                                          <p:stCondLst>
                                            <p:cond delay="150"/>
                                          </p:stCondLst>
                                        </p:cTn>
                                        <p:tgtEl>
                                          <p:spTgt spid="46"/>
                                        </p:tgtEl>
                                        <p:attrNameLst>
                                          <p:attrName>r</p:attrName>
                                        </p:attrNameLst>
                                      </p:cBhvr>
                                    </p:animRot>
                                    <p:animRot by="120000">
                                      <p:cBhvr>
                                        <p:cTn id="155" dur="50" fill="hold">
                                          <p:stCondLst>
                                            <p:cond delay="200"/>
                                          </p:stCondLst>
                                        </p:cTn>
                                        <p:tgtEl>
                                          <p:spTgt spid="46"/>
                                        </p:tgtEl>
                                        <p:attrNameLst>
                                          <p:attrName>r</p:attrName>
                                        </p:attrNameLst>
                                      </p:cBhvr>
                                    </p:animRot>
                                  </p:childTnLst>
                                </p:cTn>
                              </p:par>
                              <p:par>
                                <p:cTn id="156" presetID="22" presetClass="entr" presetSubtype="8" fill="hold" nodeType="withEffect">
                                  <p:stCondLst>
                                    <p:cond delay="1500"/>
                                  </p:stCondLst>
                                  <p:childTnLst>
                                    <p:set>
                                      <p:cBhvr>
                                        <p:cTn id="157" dur="1" fill="hold">
                                          <p:stCondLst>
                                            <p:cond delay="0"/>
                                          </p:stCondLst>
                                        </p:cTn>
                                        <p:tgtEl>
                                          <p:spTgt spid="63"/>
                                        </p:tgtEl>
                                        <p:attrNameLst>
                                          <p:attrName>style.visibility</p:attrName>
                                        </p:attrNameLst>
                                      </p:cBhvr>
                                      <p:to>
                                        <p:strVal val="visible"/>
                                      </p:to>
                                    </p:set>
                                    <p:animEffect transition="in" filter="wipe(left)">
                                      <p:cBhvr>
                                        <p:cTn id="15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1ACBE"/>
                </a:solidFill>
                <a:latin typeface="微软雅黑" panose="020B0503020204020204" pitchFamily="34" charset="-122"/>
                <a:ea typeface="微软雅黑" panose="020B0503020204020204" pitchFamily="34" charset="-122"/>
              </a:rPr>
              <a:t>单击添加标题</a:t>
            </a:r>
            <a:endParaRPr lang="en-US" altLang="zh-CN" sz="1500" b="1" dirty="0">
              <a:solidFill>
                <a:srgbClr val="01ACBE"/>
              </a:solidFill>
              <a:latin typeface="微软雅黑" panose="020B0503020204020204" pitchFamily="34" charset="-122"/>
              <a:ea typeface="微软雅黑" panose="020B0503020204020204" pitchFamily="34" charset="-122"/>
            </a:endParaRPr>
          </a:p>
        </p:txBody>
      </p:sp>
      <p:sp>
        <p:nvSpPr>
          <p:cNvPr id="14" name="Freeform 975"/>
          <p:cNvSpPr>
            <a:spLocks noEditPoints="1"/>
          </p:cNvSpPr>
          <p:nvPr/>
        </p:nvSpPr>
        <p:spPr bwMode="auto">
          <a:xfrm>
            <a:off x="6135920" y="3952532"/>
            <a:ext cx="513489" cy="633908"/>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979"/>
          <p:cNvSpPr>
            <a:spLocks noEditPoints="1"/>
          </p:cNvSpPr>
          <p:nvPr/>
        </p:nvSpPr>
        <p:spPr bwMode="auto">
          <a:xfrm>
            <a:off x="4431555" y="1247203"/>
            <a:ext cx="706013" cy="63112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983"/>
          <p:cNvSpPr>
            <a:spLocks noEditPoints="1"/>
          </p:cNvSpPr>
          <p:nvPr/>
        </p:nvSpPr>
        <p:spPr bwMode="auto">
          <a:xfrm>
            <a:off x="1707447" y="1287635"/>
            <a:ext cx="593863" cy="609091"/>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987"/>
          <p:cNvSpPr>
            <a:spLocks noEditPoints="1"/>
          </p:cNvSpPr>
          <p:nvPr/>
        </p:nvSpPr>
        <p:spPr bwMode="auto">
          <a:xfrm>
            <a:off x="2785209" y="3826826"/>
            <a:ext cx="490171" cy="788182"/>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cxnSp>
        <p:nvCxnSpPr>
          <p:cNvPr id="18" name="直接连接符 17"/>
          <p:cNvCxnSpPr/>
          <p:nvPr/>
        </p:nvCxnSpPr>
        <p:spPr>
          <a:xfrm>
            <a:off x="3477812" y="4011590"/>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839383" y="3954454"/>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321988" y="1259183"/>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480976" y="1259183"/>
            <a:ext cx="0" cy="638169"/>
          </a:xfrm>
          <a:prstGeom prst="line">
            <a:avLst/>
          </a:prstGeom>
          <a:ln w="2222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任意多边形 21"/>
          <p:cNvSpPr/>
          <p:nvPr/>
        </p:nvSpPr>
        <p:spPr>
          <a:xfrm>
            <a:off x="1198258" y="2178210"/>
            <a:ext cx="1800980" cy="1451295"/>
          </a:xfrm>
          <a:custGeom>
            <a:avLst/>
            <a:gdLst>
              <a:gd name="connsiteX0" fmla="*/ 0 w 1706497"/>
              <a:gd name="connsiteY0" fmla="*/ 0 h 1894723"/>
              <a:gd name="connsiteX1" fmla="*/ 759136 w 1706497"/>
              <a:gd name="connsiteY1" fmla="*/ 0 h 1894723"/>
              <a:gd name="connsiteX2" fmla="*/ 1706497 w 1706497"/>
              <a:gd name="connsiteY2" fmla="*/ 947362 h 1894723"/>
              <a:gd name="connsiteX3" fmla="*/ 759136 w 1706497"/>
              <a:gd name="connsiteY3" fmla="*/ 1894723 h 1894723"/>
              <a:gd name="connsiteX4" fmla="*/ 0 w 1706497"/>
              <a:gd name="connsiteY4" fmla="*/ 1894723 h 1894723"/>
              <a:gd name="connsiteX5" fmla="*/ 0 w 1706497"/>
              <a:gd name="connsiteY5" fmla="*/ 1640221 h 1894723"/>
              <a:gd name="connsiteX6" fmla="*/ 728608 w 1706497"/>
              <a:gd name="connsiteY6" fmla="*/ 1640221 h 1894723"/>
              <a:gd name="connsiteX7" fmla="*/ 1421466 w 1706497"/>
              <a:gd name="connsiteY7" fmla="*/ 947362 h 1894723"/>
              <a:gd name="connsiteX8" fmla="*/ 728608 w 1706497"/>
              <a:gd name="connsiteY8" fmla="*/ 254503 h 1894723"/>
              <a:gd name="connsiteX9" fmla="*/ 0 w 1706497"/>
              <a:gd name="connsiteY9" fmla="*/ 254503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6497" h="1894723">
                <a:moveTo>
                  <a:pt x="0" y="0"/>
                </a:moveTo>
                <a:lnTo>
                  <a:pt x="759136" y="0"/>
                </a:lnTo>
                <a:cubicBezTo>
                  <a:pt x="1282349" y="0"/>
                  <a:pt x="1706497" y="424148"/>
                  <a:pt x="1706497" y="947362"/>
                </a:cubicBezTo>
                <a:cubicBezTo>
                  <a:pt x="1706497" y="1470575"/>
                  <a:pt x="1282349" y="1894723"/>
                  <a:pt x="759136" y="1894723"/>
                </a:cubicBezTo>
                <a:lnTo>
                  <a:pt x="0" y="1894723"/>
                </a:lnTo>
                <a:lnTo>
                  <a:pt x="0" y="1640221"/>
                </a:lnTo>
                <a:lnTo>
                  <a:pt x="728608" y="1640221"/>
                </a:lnTo>
                <a:cubicBezTo>
                  <a:pt x="1111263" y="1640221"/>
                  <a:pt x="1421466" y="1330017"/>
                  <a:pt x="1421466" y="947362"/>
                </a:cubicBezTo>
                <a:cubicBezTo>
                  <a:pt x="1421466" y="564706"/>
                  <a:pt x="1111263" y="254503"/>
                  <a:pt x="728608" y="254503"/>
                </a:cubicBezTo>
                <a:lnTo>
                  <a:pt x="0" y="254503"/>
                </a:lnTo>
                <a:close/>
              </a:path>
            </a:pathLst>
          </a:custGeom>
          <a:solidFill>
            <a:srgbClr val="663A77"/>
          </a:solidFill>
          <a:ln w="19050">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1191460" y="2178210"/>
            <a:ext cx="3465688" cy="1451295"/>
          </a:xfrm>
          <a:custGeom>
            <a:avLst/>
            <a:gdLst>
              <a:gd name="connsiteX0" fmla="*/ 0 w 3283871"/>
              <a:gd name="connsiteY0" fmla="*/ 0 h 1894723"/>
              <a:gd name="connsiteX1" fmla="*/ 2336510 w 3283871"/>
              <a:gd name="connsiteY1" fmla="*/ 0 h 1894723"/>
              <a:gd name="connsiteX2" fmla="*/ 3283871 w 3283871"/>
              <a:gd name="connsiteY2" fmla="*/ 947362 h 1894723"/>
              <a:gd name="connsiteX3" fmla="*/ 2336510 w 3283871"/>
              <a:gd name="connsiteY3" fmla="*/ 1894723 h 1894723"/>
              <a:gd name="connsiteX4" fmla="*/ 0 w 3283871"/>
              <a:gd name="connsiteY4" fmla="*/ 1894723 h 1894723"/>
              <a:gd name="connsiteX5" fmla="*/ 0 w 3283871"/>
              <a:gd name="connsiteY5" fmla="*/ 1640221 h 1894723"/>
              <a:gd name="connsiteX6" fmla="*/ 2305982 w 3283871"/>
              <a:gd name="connsiteY6" fmla="*/ 1640221 h 1894723"/>
              <a:gd name="connsiteX7" fmla="*/ 2998840 w 3283871"/>
              <a:gd name="connsiteY7" fmla="*/ 947362 h 1894723"/>
              <a:gd name="connsiteX8" fmla="*/ 2305982 w 3283871"/>
              <a:gd name="connsiteY8" fmla="*/ 254503 h 1894723"/>
              <a:gd name="connsiteX9" fmla="*/ 1403841 w 3283871"/>
              <a:gd name="connsiteY9" fmla="*/ 254503 h 1894723"/>
              <a:gd name="connsiteX10" fmla="*/ 1396120 w 3283871"/>
              <a:gd name="connsiteY10" fmla="*/ 246109 h 1894723"/>
              <a:gd name="connsiteX11" fmla="*/ 759136 w 3283871"/>
              <a:gd name="connsiteY11" fmla="*/ 1 h 1894723"/>
              <a:gd name="connsiteX12" fmla="*/ 0 w 3283871"/>
              <a:gd name="connsiteY12" fmla="*/ 1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83871" h="1894723">
                <a:moveTo>
                  <a:pt x="0" y="0"/>
                </a:moveTo>
                <a:lnTo>
                  <a:pt x="2336510" y="0"/>
                </a:lnTo>
                <a:cubicBezTo>
                  <a:pt x="2859723" y="0"/>
                  <a:pt x="3283871" y="424148"/>
                  <a:pt x="3283871" y="947362"/>
                </a:cubicBezTo>
                <a:cubicBezTo>
                  <a:pt x="3283871" y="1470575"/>
                  <a:pt x="2859723" y="1894723"/>
                  <a:pt x="2336510" y="1894723"/>
                </a:cubicBezTo>
                <a:lnTo>
                  <a:pt x="0" y="1894723"/>
                </a:lnTo>
                <a:lnTo>
                  <a:pt x="0" y="1640221"/>
                </a:lnTo>
                <a:lnTo>
                  <a:pt x="2305982" y="1640221"/>
                </a:lnTo>
                <a:cubicBezTo>
                  <a:pt x="2688637" y="1640221"/>
                  <a:pt x="2998840" y="1330017"/>
                  <a:pt x="2998840" y="947362"/>
                </a:cubicBezTo>
                <a:cubicBezTo>
                  <a:pt x="2998840" y="564706"/>
                  <a:pt x="2688637" y="254503"/>
                  <a:pt x="2305982" y="254503"/>
                </a:cubicBezTo>
                <a:lnTo>
                  <a:pt x="1403841" y="254503"/>
                </a:lnTo>
                <a:lnTo>
                  <a:pt x="1396120" y="246109"/>
                </a:lnTo>
                <a:cubicBezTo>
                  <a:pt x="1227881" y="93198"/>
                  <a:pt x="1004392" y="1"/>
                  <a:pt x="759136" y="1"/>
                </a:cubicBezTo>
                <a:lnTo>
                  <a:pt x="0" y="1"/>
                </a:lnTo>
                <a:close/>
              </a:path>
            </a:pathLst>
          </a:custGeom>
          <a:solidFill>
            <a:srgbClr val="F6615B"/>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flipV="1">
            <a:off x="1195467" y="2178210"/>
            <a:ext cx="5133307" cy="1451295"/>
          </a:xfrm>
          <a:custGeom>
            <a:avLst/>
            <a:gdLst>
              <a:gd name="connsiteX0" fmla="*/ 0 w 4864002"/>
              <a:gd name="connsiteY0" fmla="*/ 1894723 h 1894723"/>
              <a:gd name="connsiteX1" fmla="*/ 1580131 w 4864002"/>
              <a:gd name="connsiteY1" fmla="*/ 1894723 h 1894723"/>
              <a:gd name="connsiteX2" fmla="*/ 1967996 w 4864002"/>
              <a:gd name="connsiteY2" fmla="*/ 1894723 h 1894723"/>
              <a:gd name="connsiteX3" fmla="*/ 3916641 w 4864002"/>
              <a:gd name="connsiteY3" fmla="*/ 1894723 h 1894723"/>
              <a:gd name="connsiteX4" fmla="*/ 4864002 w 4864002"/>
              <a:gd name="connsiteY4" fmla="*/ 947362 h 1894723"/>
              <a:gd name="connsiteX5" fmla="*/ 3916641 w 4864002"/>
              <a:gd name="connsiteY5" fmla="*/ 0 h 1894723"/>
              <a:gd name="connsiteX6" fmla="*/ 1580131 w 4864002"/>
              <a:gd name="connsiteY6" fmla="*/ 0 h 1894723"/>
              <a:gd name="connsiteX7" fmla="*/ 1580131 w 4864002"/>
              <a:gd name="connsiteY7" fmla="*/ 1 h 1894723"/>
              <a:gd name="connsiteX8" fmla="*/ 2339267 w 4864002"/>
              <a:gd name="connsiteY8" fmla="*/ 1 h 1894723"/>
              <a:gd name="connsiteX9" fmla="*/ 2976251 w 4864002"/>
              <a:gd name="connsiteY9" fmla="*/ 246109 h 1894723"/>
              <a:gd name="connsiteX10" fmla="*/ 2983972 w 4864002"/>
              <a:gd name="connsiteY10" fmla="*/ 254503 h 1894723"/>
              <a:gd name="connsiteX11" fmla="*/ 3886113 w 4864002"/>
              <a:gd name="connsiteY11" fmla="*/ 254503 h 1894723"/>
              <a:gd name="connsiteX12" fmla="*/ 4578971 w 4864002"/>
              <a:gd name="connsiteY12" fmla="*/ 947362 h 1894723"/>
              <a:gd name="connsiteX13" fmla="*/ 3886113 w 4864002"/>
              <a:gd name="connsiteY13" fmla="*/ 1640221 h 1894723"/>
              <a:gd name="connsiteX14" fmla="*/ 1967996 w 4864002"/>
              <a:gd name="connsiteY14" fmla="*/ 1640221 h 1894723"/>
              <a:gd name="connsiteX15" fmla="*/ 1967996 w 4864002"/>
              <a:gd name="connsiteY15" fmla="*/ 1640220 h 1894723"/>
              <a:gd name="connsiteX16" fmla="*/ 1403841 w 4864002"/>
              <a:gd name="connsiteY16" fmla="*/ 1640220 h 1894723"/>
              <a:gd name="connsiteX17" fmla="*/ 1396120 w 4864002"/>
              <a:gd name="connsiteY17" fmla="*/ 1648614 h 1894723"/>
              <a:gd name="connsiteX18" fmla="*/ 759136 w 4864002"/>
              <a:gd name="connsiteY18" fmla="*/ 1894722 h 1894723"/>
              <a:gd name="connsiteX19" fmla="*/ 0 w 4864002"/>
              <a:gd name="connsiteY19" fmla="*/ 1894722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64002" h="1894723">
                <a:moveTo>
                  <a:pt x="0" y="1894723"/>
                </a:moveTo>
                <a:lnTo>
                  <a:pt x="1580131" y="1894723"/>
                </a:lnTo>
                <a:lnTo>
                  <a:pt x="1967996" y="1894723"/>
                </a:lnTo>
                <a:lnTo>
                  <a:pt x="3916641" y="1894723"/>
                </a:lnTo>
                <a:cubicBezTo>
                  <a:pt x="4439854" y="1894723"/>
                  <a:pt x="4864002" y="1470575"/>
                  <a:pt x="4864002" y="947362"/>
                </a:cubicBezTo>
                <a:cubicBezTo>
                  <a:pt x="4864002" y="424148"/>
                  <a:pt x="4439854" y="0"/>
                  <a:pt x="3916641" y="0"/>
                </a:cubicBezTo>
                <a:lnTo>
                  <a:pt x="1580131" y="0"/>
                </a:lnTo>
                <a:lnTo>
                  <a:pt x="1580131" y="1"/>
                </a:lnTo>
                <a:lnTo>
                  <a:pt x="2339267" y="1"/>
                </a:lnTo>
                <a:cubicBezTo>
                  <a:pt x="2584523" y="1"/>
                  <a:pt x="2808012" y="93198"/>
                  <a:pt x="2976251" y="246109"/>
                </a:cubicBezTo>
                <a:lnTo>
                  <a:pt x="2983972" y="254503"/>
                </a:lnTo>
                <a:lnTo>
                  <a:pt x="3886113" y="254503"/>
                </a:lnTo>
                <a:cubicBezTo>
                  <a:pt x="4268768" y="254503"/>
                  <a:pt x="4578971" y="564706"/>
                  <a:pt x="4578971" y="947362"/>
                </a:cubicBezTo>
                <a:cubicBezTo>
                  <a:pt x="4578971" y="1330017"/>
                  <a:pt x="4268768" y="1640221"/>
                  <a:pt x="3886113" y="1640221"/>
                </a:cubicBezTo>
                <a:lnTo>
                  <a:pt x="1967996" y="1640221"/>
                </a:lnTo>
                <a:lnTo>
                  <a:pt x="1967996" y="1640220"/>
                </a:lnTo>
                <a:lnTo>
                  <a:pt x="1403841" y="1640220"/>
                </a:lnTo>
                <a:lnTo>
                  <a:pt x="1396120" y="1648614"/>
                </a:lnTo>
                <a:cubicBezTo>
                  <a:pt x="1227881" y="1801525"/>
                  <a:pt x="1004392" y="1894722"/>
                  <a:pt x="759136" y="1894722"/>
                </a:cubicBezTo>
                <a:lnTo>
                  <a:pt x="0" y="1894722"/>
                </a:lnTo>
                <a:close/>
              </a:path>
            </a:pathLst>
          </a:custGeom>
          <a:solidFill>
            <a:srgbClr val="01ACBE"/>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a:off x="2857420" y="2178210"/>
            <a:ext cx="5133307" cy="1451295"/>
          </a:xfrm>
          <a:custGeom>
            <a:avLst/>
            <a:gdLst>
              <a:gd name="connsiteX0" fmla="*/ 0 w 4864002"/>
              <a:gd name="connsiteY0" fmla="*/ 1894723 h 1894723"/>
              <a:gd name="connsiteX1" fmla="*/ 1580131 w 4864002"/>
              <a:gd name="connsiteY1" fmla="*/ 1894723 h 1894723"/>
              <a:gd name="connsiteX2" fmla="*/ 1967996 w 4864002"/>
              <a:gd name="connsiteY2" fmla="*/ 1894723 h 1894723"/>
              <a:gd name="connsiteX3" fmla="*/ 3916641 w 4864002"/>
              <a:gd name="connsiteY3" fmla="*/ 1894723 h 1894723"/>
              <a:gd name="connsiteX4" fmla="*/ 4864002 w 4864002"/>
              <a:gd name="connsiteY4" fmla="*/ 947362 h 1894723"/>
              <a:gd name="connsiteX5" fmla="*/ 3916641 w 4864002"/>
              <a:gd name="connsiteY5" fmla="*/ 0 h 1894723"/>
              <a:gd name="connsiteX6" fmla="*/ 1580131 w 4864002"/>
              <a:gd name="connsiteY6" fmla="*/ 0 h 1894723"/>
              <a:gd name="connsiteX7" fmla="*/ 1580131 w 4864002"/>
              <a:gd name="connsiteY7" fmla="*/ 1 h 1894723"/>
              <a:gd name="connsiteX8" fmla="*/ 2339267 w 4864002"/>
              <a:gd name="connsiteY8" fmla="*/ 1 h 1894723"/>
              <a:gd name="connsiteX9" fmla="*/ 2976251 w 4864002"/>
              <a:gd name="connsiteY9" fmla="*/ 246109 h 1894723"/>
              <a:gd name="connsiteX10" fmla="*/ 2983972 w 4864002"/>
              <a:gd name="connsiteY10" fmla="*/ 254503 h 1894723"/>
              <a:gd name="connsiteX11" fmla="*/ 3886113 w 4864002"/>
              <a:gd name="connsiteY11" fmla="*/ 254503 h 1894723"/>
              <a:gd name="connsiteX12" fmla="*/ 4578971 w 4864002"/>
              <a:gd name="connsiteY12" fmla="*/ 947362 h 1894723"/>
              <a:gd name="connsiteX13" fmla="*/ 3886113 w 4864002"/>
              <a:gd name="connsiteY13" fmla="*/ 1640221 h 1894723"/>
              <a:gd name="connsiteX14" fmla="*/ 1967996 w 4864002"/>
              <a:gd name="connsiteY14" fmla="*/ 1640221 h 1894723"/>
              <a:gd name="connsiteX15" fmla="*/ 1967996 w 4864002"/>
              <a:gd name="connsiteY15" fmla="*/ 1640220 h 1894723"/>
              <a:gd name="connsiteX16" fmla="*/ 1403841 w 4864002"/>
              <a:gd name="connsiteY16" fmla="*/ 1640220 h 1894723"/>
              <a:gd name="connsiteX17" fmla="*/ 1396120 w 4864002"/>
              <a:gd name="connsiteY17" fmla="*/ 1648614 h 1894723"/>
              <a:gd name="connsiteX18" fmla="*/ 759136 w 4864002"/>
              <a:gd name="connsiteY18" fmla="*/ 1894722 h 1894723"/>
              <a:gd name="connsiteX19" fmla="*/ 0 w 4864002"/>
              <a:gd name="connsiteY19" fmla="*/ 1894722 h 1894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64002" h="1894723">
                <a:moveTo>
                  <a:pt x="0" y="1894723"/>
                </a:moveTo>
                <a:lnTo>
                  <a:pt x="1580131" y="1894723"/>
                </a:lnTo>
                <a:lnTo>
                  <a:pt x="1967996" y="1894723"/>
                </a:lnTo>
                <a:lnTo>
                  <a:pt x="3916641" y="1894723"/>
                </a:lnTo>
                <a:cubicBezTo>
                  <a:pt x="4439854" y="1894723"/>
                  <a:pt x="4864002" y="1470575"/>
                  <a:pt x="4864002" y="947362"/>
                </a:cubicBezTo>
                <a:cubicBezTo>
                  <a:pt x="4864002" y="424148"/>
                  <a:pt x="4439854" y="0"/>
                  <a:pt x="3916641" y="0"/>
                </a:cubicBezTo>
                <a:lnTo>
                  <a:pt x="1580131" y="0"/>
                </a:lnTo>
                <a:lnTo>
                  <a:pt x="1580131" y="1"/>
                </a:lnTo>
                <a:lnTo>
                  <a:pt x="2339267" y="1"/>
                </a:lnTo>
                <a:cubicBezTo>
                  <a:pt x="2584523" y="1"/>
                  <a:pt x="2808012" y="93198"/>
                  <a:pt x="2976251" y="246109"/>
                </a:cubicBezTo>
                <a:lnTo>
                  <a:pt x="2983972" y="254503"/>
                </a:lnTo>
                <a:lnTo>
                  <a:pt x="3886113" y="254503"/>
                </a:lnTo>
                <a:cubicBezTo>
                  <a:pt x="4268768" y="254503"/>
                  <a:pt x="4578971" y="564706"/>
                  <a:pt x="4578971" y="947362"/>
                </a:cubicBezTo>
                <a:cubicBezTo>
                  <a:pt x="4578971" y="1330017"/>
                  <a:pt x="4268768" y="1640221"/>
                  <a:pt x="3886113" y="1640221"/>
                </a:cubicBezTo>
                <a:lnTo>
                  <a:pt x="1967996" y="1640221"/>
                </a:lnTo>
                <a:lnTo>
                  <a:pt x="1967996" y="1640220"/>
                </a:lnTo>
                <a:lnTo>
                  <a:pt x="1403841" y="1640220"/>
                </a:lnTo>
                <a:lnTo>
                  <a:pt x="1396120" y="1648614"/>
                </a:lnTo>
                <a:cubicBezTo>
                  <a:pt x="1227881" y="1801525"/>
                  <a:pt x="1004392" y="1894722"/>
                  <a:pt x="759136" y="1894722"/>
                </a:cubicBezTo>
                <a:lnTo>
                  <a:pt x="0" y="1894722"/>
                </a:lnTo>
                <a:close/>
              </a:path>
            </a:pathLst>
          </a:custGeom>
          <a:solidFill>
            <a:srgbClr val="FFB850"/>
          </a:solidFill>
          <a:ln>
            <a:noFill/>
          </a:ln>
          <a:effectLst>
            <a:outerShdw blurRad="177800" dist="76200" dir="66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962"/>
          <p:cNvSpPr txBox="1"/>
          <p:nvPr/>
        </p:nvSpPr>
        <p:spPr>
          <a:xfrm>
            <a:off x="1519148" y="2715007"/>
            <a:ext cx="873398" cy="369332"/>
          </a:xfrm>
          <a:prstGeom prst="rect">
            <a:avLst/>
          </a:prstGeom>
          <a:noFill/>
        </p:spPr>
        <p:txBody>
          <a:bodyPr wrap="square" rtlCol="0">
            <a:spAutoFit/>
          </a:bodyPr>
          <a:lstStyle/>
          <a:p>
            <a:pPr algn="ctr"/>
            <a:r>
              <a:rPr lang="zh-CN" altLang="en-US" sz="1800" dirty="0">
                <a:solidFill>
                  <a:srgbClr val="5A2781"/>
                </a:solidFill>
                <a:latin typeface="微软雅黑" panose="020B0503020204020204" pitchFamily="34" charset="-122"/>
                <a:ea typeface="微软雅黑" panose="020B0503020204020204" pitchFamily="34" charset="-122"/>
              </a:rPr>
              <a:t>第一步</a:t>
            </a:r>
          </a:p>
        </p:txBody>
      </p:sp>
      <p:sp>
        <p:nvSpPr>
          <p:cNvPr id="27" name="文本框 1054"/>
          <p:cNvSpPr txBox="1"/>
          <p:nvPr/>
        </p:nvSpPr>
        <p:spPr>
          <a:xfrm>
            <a:off x="3183443" y="2715007"/>
            <a:ext cx="873398" cy="369332"/>
          </a:xfrm>
          <a:prstGeom prst="rect">
            <a:avLst/>
          </a:prstGeom>
          <a:noFill/>
        </p:spPr>
        <p:txBody>
          <a:bodyPr wrap="square" rtlCol="0">
            <a:spAutoFit/>
          </a:bodyPr>
          <a:lstStyle/>
          <a:p>
            <a:pPr algn="ctr"/>
            <a:r>
              <a:rPr lang="zh-CN" altLang="en-US" sz="1800" dirty="0">
                <a:solidFill>
                  <a:srgbClr val="FF7171"/>
                </a:solidFill>
                <a:latin typeface="微软雅黑" panose="020B0503020204020204" pitchFamily="34" charset="-122"/>
                <a:ea typeface="微软雅黑" panose="020B0503020204020204" pitchFamily="34" charset="-122"/>
              </a:rPr>
              <a:t>第二步</a:t>
            </a:r>
          </a:p>
        </p:txBody>
      </p:sp>
      <p:sp>
        <p:nvSpPr>
          <p:cNvPr id="28" name="文本框 1055"/>
          <p:cNvSpPr txBox="1"/>
          <p:nvPr/>
        </p:nvSpPr>
        <p:spPr>
          <a:xfrm>
            <a:off x="4826044" y="2715007"/>
            <a:ext cx="873398" cy="369332"/>
          </a:xfrm>
          <a:prstGeom prst="rect">
            <a:avLst/>
          </a:prstGeom>
          <a:noFill/>
        </p:spPr>
        <p:txBody>
          <a:bodyPr wrap="square" rtlCol="0">
            <a:spAutoFit/>
          </a:bodyPr>
          <a:lstStyle/>
          <a:p>
            <a:pPr algn="ctr"/>
            <a:r>
              <a:rPr lang="zh-CN" altLang="en-US" sz="1800" dirty="0">
                <a:solidFill>
                  <a:srgbClr val="01ACBE"/>
                </a:solidFill>
                <a:latin typeface="微软雅黑" panose="020B0503020204020204" pitchFamily="34" charset="-122"/>
                <a:ea typeface="微软雅黑" panose="020B0503020204020204" pitchFamily="34" charset="-122"/>
              </a:rPr>
              <a:t>第三步</a:t>
            </a:r>
          </a:p>
        </p:txBody>
      </p:sp>
      <p:sp>
        <p:nvSpPr>
          <p:cNvPr id="29" name="文本框 1056"/>
          <p:cNvSpPr txBox="1"/>
          <p:nvPr/>
        </p:nvSpPr>
        <p:spPr>
          <a:xfrm>
            <a:off x="6505609" y="2715007"/>
            <a:ext cx="873398" cy="369332"/>
          </a:xfrm>
          <a:prstGeom prst="rect">
            <a:avLst/>
          </a:prstGeom>
          <a:noFill/>
        </p:spPr>
        <p:txBody>
          <a:bodyPr wrap="square" rtlCol="0">
            <a:spAutoFit/>
          </a:bodyPr>
          <a:lstStyle/>
          <a:p>
            <a:pPr algn="ctr"/>
            <a:r>
              <a:rPr lang="zh-CN" altLang="en-US" sz="1800" dirty="0">
                <a:solidFill>
                  <a:srgbClr val="EB9624"/>
                </a:solidFill>
                <a:latin typeface="微软雅黑" panose="020B0503020204020204" pitchFamily="34" charset="-122"/>
                <a:ea typeface="微软雅黑" panose="020B0503020204020204" pitchFamily="34" charset="-122"/>
              </a:rPr>
              <a:t>第四步</a:t>
            </a:r>
          </a:p>
        </p:txBody>
      </p:sp>
      <p:pic>
        <p:nvPicPr>
          <p:cNvPr id="30" name="图片 2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5400000">
            <a:off x="-169213" y="2761427"/>
            <a:ext cx="3019259" cy="301233"/>
          </a:xfrm>
          <a:prstGeom prst="rect">
            <a:avLst/>
          </a:prstGeom>
        </p:spPr>
      </p:pic>
      <p:grpSp>
        <p:nvGrpSpPr>
          <p:cNvPr id="31" name="组合 30"/>
          <p:cNvGrpSpPr/>
          <p:nvPr/>
        </p:nvGrpSpPr>
        <p:grpSpPr>
          <a:xfrm>
            <a:off x="3592127" y="3941590"/>
            <a:ext cx="1296152" cy="716277"/>
            <a:chOff x="4818163" y="4966723"/>
            <a:chExt cx="1727978" cy="955257"/>
          </a:xfrm>
        </p:grpSpPr>
        <p:sp>
          <p:nvSpPr>
            <p:cNvPr id="32" name="文本框 1073"/>
            <p:cNvSpPr txBox="1"/>
            <p:nvPr/>
          </p:nvSpPr>
          <p:spPr>
            <a:xfrm>
              <a:off x="4818163" y="4966723"/>
              <a:ext cx="1653625" cy="331022"/>
            </a:xfrm>
            <a:prstGeom prst="rect">
              <a:avLst/>
            </a:prstGeom>
            <a:noFill/>
          </p:spPr>
          <p:txBody>
            <a:bodyPr wrap="square" rtlCol="0">
              <a:spAutoFit/>
            </a:bodyPr>
            <a:lstStyle/>
            <a:p>
              <a:r>
                <a:rPr lang="zh-CN" altLang="en-US" sz="1013" dirty="0">
                  <a:solidFill>
                    <a:srgbClr val="FF7171"/>
                  </a:solidFill>
                  <a:latin typeface="+mn-ea"/>
                </a:rPr>
                <a:t>添加标题</a:t>
              </a:r>
            </a:p>
          </p:txBody>
        </p:sp>
        <p:sp>
          <p:nvSpPr>
            <p:cNvPr id="33" name="TextBox 57"/>
            <p:cNvSpPr txBox="1"/>
            <p:nvPr/>
          </p:nvSpPr>
          <p:spPr>
            <a:xfrm>
              <a:off x="4844341" y="5290893"/>
              <a:ext cx="1701800" cy="631087"/>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34" name="组合 33"/>
          <p:cNvGrpSpPr/>
          <p:nvPr/>
        </p:nvGrpSpPr>
        <p:grpSpPr>
          <a:xfrm>
            <a:off x="2551384" y="1217750"/>
            <a:ext cx="1276517" cy="712049"/>
            <a:chOff x="3430688" y="1334096"/>
            <a:chExt cx="1701800" cy="949619"/>
          </a:xfrm>
        </p:grpSpPr>
        <p:sp>
          <p:nvSpPr>
            <p:cNvPr id="35" name="文本框 1083"/>
            <p:cNvSpPr txBox="1"/>
            <p:nvPr/>
          </p:nvSpPr>
          <p:spPr>
            <a:xfrm>
              <a:off x="3431216" y="1334096"/>
              <a:ext cx="1653625" cy="331022"/>
            </a:xfrm>
            <a:prstGeom prst="rect">
              <a:avLst/>
            </a:prstGeom>
            <a:noFill/>
          </p:spPr>
          <p:txBody>
            <a:bodyPr wrap="square" rtlCol="0">
              <a:spAutoFit/>
            </a:bodyPr>
            <a:lstStyle/>
            <a:p>
              <a:r>
                <a:rPr lang="zh-CN" altLang="en-US" sz="1013" dirty="0">
                  <a:solidFill>
                    <a:srgbClr val="5A2781"/>
                  </a:solidFill>
                  <a:latin typeface="+mn-ea"/>
                </a:rPr>
                <a:t>添加标题</a:t>
              </a:r>
            </a:p>
          </p:txBody>
        </p:sp>
        <p:sp>
          <p:nvSpPr>
            <p:cNvPr id="36" name="TextBox 60"/>
            <p:cNvSpPr txBox="1"/>
            <p:nvPr/>
          </p:nvSpPr>
          <p:spPr>
            <a:xfrm>
              <a:off x="3430688" y="1652627"/>
              <a:ext cx="1701800" cy="631088"/>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37" name="组合 36"/>
          <p:cNvGrpSpPr/>
          <p:nvPr/>
        </p:nvGrpSpPr>
        <p:grpSpPr>
          <a:xfrm>
            <a:off x="5411846" y="1189182"/>
            <a:ext cx="1288744" cy="750141"/>
            <a:chOff x="7244139" y="1295996"/>
            <a:chExt cx="1718101" cy="1000419"/>
          </a:xfrm>
        </p:grpSpPr>
        <p:sp>
          <p:nvSpPr>
            <p:cNvPr id="38" name="文本框 1080"/>
            <p:cNvSpPr txBox="1"/>
            <p:nvPr/>
          </p:nvSpPr>
          <p:spPr>
            <a:xfrm>
              <a:off x="7244139" y="1295996"/>
              <a:ext cx="1653625" cy="331022"/>
            </a:xfrm>
            <a:prstGeom prst="rect">
              <a:avLst/>
            </a:prstGeom>
            <a:noFill/>
          </p:spPr>
          <p:txBody>
            <a:bodyPr wrap="square" rtlCol="0">
              <a:spAutoFit/>
            </a:bodyPr>
            <a:lstStyle/>
            <a:p>
              <a:r>
                <a:rPr lang="zh-CN" altLang="en-US" sz="1013" dirty="0">
                  <a:solidFill>
                    <a:srgbClr val="01ACBE"/>
                  </a:solidFill>
                  <a:latin typeface="+mn-ea"/>
                </a:rPr>
                <a:t>添加标题</a:t>
              </a:r>
            </a:p>
          </p:txBody>
        </p:sp>
        <p:sp>
          <p:nvSpPr>
            <p:cNvPr id="39" name="TextBox 63"/>
            <p:cNvSpPr txBox="1"/>
            <p:nvPr/>
          </p:nvSpPr>
          <p:spPr>
            <a:xfrm>
              <a:off x="7260440" y="1665328"/>
              <a:ext cx="1701800" cy="631087"/>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grpSp>
        <p:nvGrpSpPr>
          <p:cNvPr id="40" name="组合 39"/>
          <p:cNvGrpSpPr/>
          <p:nvPr/>
        </p:nvGrpSpPr>
        <p:grpSpPr>
          <a:xfrm>
            <a:off x="6951832" y="3874930"/>
            <a:ext cx="1276517" cy="747887"/>
            <a:chOff x="9297188" y="4877823"/>
            <a:chExt cx="1701800" cy="997414"/>
          </a:xfrm>
        </p:grpSpPr>
        <p:sp>
          <p:nvSpPr>
            <p:cNvPr id="41" name="文本框 1075"/>
            <p:cNvSpPr txBox="1"/>
            <p:nvPr/>
          </p:nvSpPr>
          <p:spPr>
            <a:xfrm>
              <a:off x="9305168" y="4877823"/>
              <a:ext cx="1653625" cy="331022"/>
            </a:xfrm>
            <a:prstGeom prst="rect">
              <a:avLst/>
            </a:prstGeom>
            <a:noFill/>
          </p:spPr>
          <p:txBody>
            <a:bodyPr wrap="square" rtlCol="0">
              <a:spAutoFit/>
            </a:bodyPr>
            <a:lstStyle/>
            <a:p>
              <a:r>
                <a:rPr lang="zh-CN" altLang="en-US" sz="1013" dirty="0">
                  <a:solidFill>
                    <a:srgbClr val="EB9624"/>
                  </a:solidFill>
                  <a:latin typeface="+mn-ea"/>
                </a:rPr>
                <a:t>添加标题</a:t>
              </a:r>
            </a:p>
          </p:txBody>
        </p:sp>
        <p:sp>
          <p:nvSpPr>
            <p:cNvPr id="42" name="TextBox 66"/>
            <p:cNvSpPr txBox="1"/>
            <p:nvPr/>
          </p:nvSpPr>
          <p:spPr>
            <a:xfrm>
              <a:off x="9297188" y="5244149"/>
              <a:ext cx="1701800" cy="631088"/>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grpSp>
    </p:spTree>
    <p:extLst>
      <p:ext uri="{BB962C8B-B14F-4D97-AF65-F5344CB8AC3E}">
        <p14:creationId xmlns:p14="http://schemas.microsoft.com/office/powerpoint/2010/main" val="4392334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500"/>
                                        <p:tgtEl>
                                          <p:spTgt spid="23"/>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childTnLst>
                          </p:cTn>
                        </p:par>
                        <p:par>
                          <p:cTn id="45" fill="hold">
                            <p:stCondLst>
                              <p:cond delay="4500"/>
                            </p:stCondLst>
                            <p:childTnLst>
                              <p:par>
                                <p:cTn id="46" presetID="2" presetClass="entr" presetSubtype="8"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1000" fill="hold"/>
                                        <p:tgtEl>
                                          <p:spTgt spid="26"/>
                                        </p:tgtEl>
                                        <p:attrNameLst>
                                          <p:attrName>ppt_x</p:attrName>
                                        </p:attrNameLst>
                                      </p:cBhvr>
                                      <p:tavLst>
                                        <p:tav tm="0">
                                          <p:val>
                                            <p:strVal val="0-#ppt_w/2"/>
                                          </p:val>
                                        </p:tav>
                                        <p:tav tm="100000">
                                          <p:val>
                                            <p:strVal val="#ppt_x"/>
                                          </p:val>
                                        </p:tav>
                                      </p:tavLst>
                                    </p:anim>
                                    <p:anim calcmode="lin" valueType="num">
                                      <p:cBhvr additive="base">
                                        <p:cTn id="49" dur="10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1000" fill="hold"/>
                                        <p:tgtEl>
                                          <p:spTgt spid="27"/>
                                        </p:tgtEl>
                                        <p:attrNameLst>
                                          <p:attrName>ppt_x</p:attrName>
                                        </p:attrNameLst>
                                      </p:cBhvr>
                                      <p:tavLst>
                                        <p:tav tm="0">
                                          <p:val>
                                            <p:strVal val="0-#ppt_w/2"/>
                                          </p:val>
                                        </p:tav>
                                        <p:tav tm="100000">
                                          <p:val>
                                            <p:strVal val="#ppt_x"/>
                                          </p:val>
                                        </p:tav>
                                      </p:tavLst>
                                    </p:anim>
                                    <p:anim calcmode="lin" valueType="num">
                                      <p:cBhvr additive="base">
                                        <p:cTn id="53" dur="1000" fill="hold"/>
                                        <p:tgtEl>
                                          <p:spTgt spid="27"/>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1000" fill="hold"/>
                                        <p:tgtEl>
                                          <p:spTgt spid="28"/>
                                        </p:tgtEl>
                                        <p:attrNameLst>
                                          <p:attrName>ppt_x</p:attrName>
                                        </p:attrNameLst>
                                      </p:cBhvr>
                                      <p:tavLst>
                                        <p:tav tm="0">
                                          <p:val>
                                            <p:strVal val="0-#ppt_w/2"/>
                                          </p:val>
                                        </p:tav>
                                        <p:tav tm="100000">
                                          <p:val>
                                            <p:strVal val="#ppt_x"/>
                                          </p:val>
                                        </p:tav>
                                      </p:tavLst>
                                    </p:anim>
                                    <p:anim calcmode="lin" valueType="num">
                                      <p:cBhvr additive="base">
                                        <p:cTn id="57" dur="1000" fill="hold"/>
                                        <p:tgtEl>
                                          <p:spTgt spid="28"/>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1000" fill="hold"/>
                                        <p:tgtEl>
                                          <p:spTgt spid="29"/>
                                        </p:tgtEl>
                                        <p:attrNameLst>
                                          <p:attrName>ppt_x</p:attrName>
                                        </p:attrNameLst>
                                      </p:cBhvr>
                                      <p:tavLst>
                                        <p:tav tm="0">
                                          <p:val>
                                            <p:strVal val="0-#ppt_w/2"/>
                                          </p:val>
                                        </p:tav>
                                        <p:tav tm="100000">
                                          <p:val>
                                            <p:strVal val="#ppt_x"/>
                                          </p:val>
                                        </p:tav>
                                      </p:tavLst>
                                    </p:anim>
                                    <p:anim calcmode="lin" valueType="num">
                                      <p:cBhvr additive="base">
                                        <p:cTn id="61" dur="100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5500"/>
                            </p:stCondLst>
                            <p:childTnLst>
                              <p:par>
                                <p:cTn id="63" presetID="16" presetClass="entr" presetSubtype="42"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barn(outHorizontal)">
                                      <p:cBhvr>
                                        <p:cTn id="65" dur="500"/>
                                        <p:tgtEl>
                                          <p:spTgt spid="21"/>
                                        </p:tgtEl>
                                      </p:cBhvr>
                                    </p:animEffect>
                                  </p:childTnLst>
                                </p:cTn>
                              </p:par>
                              <p:par>
                                <p:cTn id="66" presetID="16" presetClass="entr" presetSubtype="42" fill="hold"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barn(outHorizontal)">
                                      <p:cBhvr>
                                        <p:cTn id="68" dur="500"/>
                                        <p:tgtEl>
                                          <p:spTgt spid="20"/>
                                        </p:tgtEl>
                                      </p:cBhvr>
                                    </p:animEffect>
                                  </p:childTnLst>
                                </p:cTn>
                              </p:par>
                              <p:par>
                                <p:cTn id="69" presetID="16" presetClass="entr" presetSubtype="42"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barn(outHorizontal)">
                                      <p:cBhvr>
                                        <p:cTn id="71" dur="500"/>
                                        <p:tgtEl>
                                          <p:spTgt spid="18"/>
                                        </p:tgtEl>
                                      </p:cBhvr>
                                    </p:animEffect>
                                  </p:childTnLst>
                                </p:cTn>
                              </p:par>
                              <p:par>
                                <p:cTn id="72" presetID="16" presetClass="entr" presetSubtype="42" fill="hold"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barn(outHorizontal)">
                                      <p:cBhvr>
                                        <p:cTn id="74" dur="500"/>
                                        <p:tgtEl>
                                          <p:spTgt spid="19"/>
                                        </p:tgtEl>
                                      </p:cBhvr>
                                    </p:animEffect>
                                  </p:childTnLst>
                                </p:cTn>
                              </p:par>
                            </p:childTnLst>
                          </p:cTn>
                        </p:par>
                        <p:par>
                          <p:cTn id="75" fill="hold">
                            <p:stCondLst>
                              <p:cond delay="6000"/>
                            </p:stCondLst>
                            <p:childTnLst>
                              <p:par>
                                <p:cTn id="76" presetID="12" presetClass="entr" presetSubtype="2"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500"/>
                                        <p:tgtEl>
                                          <p:spTgt spid="16"/>
                                        </p:tgtEl>
                                        <p:attrNameLst>
                                          <p:attrName>ppt_x</p:attrName>
                                        </p:attrNameLst>
                                      </p:cBhvr>
                                      <p:tavLst>
                                        <p:tav tm="0">
                                          <p:val>
                                            <p:strVal val="#ppt_x+#ppt_w*1.125000"/>
                                          </p:val>
                                        </p:tav>
                                        <p:tav tm="100000">
                                          <p:val>
                                            <p:strVal val="#ppt_x"/>
                                          </p:val>
                                        </p:tav>
                                      </p:tavLst>
                                    </p:anim>
                                    <p:animEffect transition="in" filter="wipe(left)">
                                      <p:cBhvr>
                                        <p:cTn id="79" dur="500"/>
                                        <p:tgtEl>
                                          <p:spTgt spid="16"/>
                                        </p:tgtEl>
                                      </p:cBhvr>
                                    </p:animEffect>
                                  </p:childTnLst>
                                </p:cTn>
                              </p:par>
                              <p:par>
                                <p:cTn id="80" presetID="12" presetClass="entr" presetSubtype="8" fill="hold" nodeType="with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additive="base">
                                        <p:cTn id="82" dur="500"/>
                                        <p:tgtEl>
                                          <p:spTgt spid="34"/>
                                        </p:tgtEl>
                                        <p:attrNameLst>
                                          <p:attrName>ppt_x</p:attrName>
                                        </p:attrNameLst>
                                      </p:cBhvr>
                                      <p:tavLst>
                                        <p:tav tm="0">
                                          <p:val>
                                            <p:strVal val="#ppt_x-#ppt_w*1.125000"/>
                                          </p:val>
                                        </p:tav>
                                        <p:tav tm="100000">
                                          <p:val>
                                            <p:strVal val="#ppt_x"/>
                                          </p:val>
                                        </p:tav>
                                      </p:tavLst>
                                    </p:anim>
                                    <p:animEffect transition="in" filter="wipe(right)">
                                      <p:cBhvr>
                                        <p:cTn id="83" dur="500"/>
                                        <p:tgtEl>
                                          <p:spTgt spid="34"/>
                                        </p:tgtEl>
                                      </p:cBhvr>
                                    </p:animEffect>
                                  </p:childTnLst>
                                </p:cTn>
                              </p:par>
                              <p:par>
                                <p:cTn id="84" presetID="12" presetClass="entr" presetSubtype="2"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additive="base">
                                        <p:cTn id="86" dur="500"/>
                                        <p:tgtEl>
                                          <p:spTgt spid="15"/>
                                        </p:tgtEl>
                                        <p:attrNameLst>
                                          <p:attrName>ppt_x</p:attrName>
                                        </p:attrNameLst>
                                      </p:cBhvr>
                                      <p:tavLst>
                                        <p:tav tm="0">
                                          <p:val>
                                            <p:strVal val="#ppt_x+#ppt_w*1.125000"/>
                                          </p:val>
                                        </p:tav>
                                        <p:tav tm="100000">
                                          <p:val>
                                            <p:strVal val="#ppt_x"/>
                                          </p:val>
                                        </p:tav>
                                      </p:tavLst>
                                    </p:anim>
                                    <p:animEffect transition="in" filter="wipe(left)">
                                      <p:cBhvr>
                                        <p:cTn id="87" dur="500"/>
                                        <p:tgtEl>
                                          <p:spTgt spid="15"/>
                                        </p:tgtEl>
                                      </p:cBhvr>
                                    </p:animEffect>
                                  </p:childTnLst>
                                </p:cTn>
                              </p:par>
                              <p:par>
                                <p:cTn id="88" presetID="12" presetClass="entr" presetSubtype="8" fill="hold"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additive="base">
                                        <p:cTn id="90" dur="500"/>
                                        <p:tgtEl>
                                          <p:spTgt spid="37"/>
                                        </p:tgtEl>
                                        <p:attrNameLst>
                                          <p:attrName>ppt_x</p:attrName>
                                        </p:attrNameLst>
                                      </p:cBhvr>
                                      <p:tavLst>
                                        <p:tav tm="0">
                                          <p:val>
                                            <p:strVal val="#ppt_x-#ppt_w*1.125000"/>
                                          </p:val>
                                        </p:tav>
                                        <p:tav tm="100000">
                                          <p:val>
                                            <p:strVal val="#ppt_x"/>
                                          </p:val>
                                        </p:tav>
                                      </p:tavLst>
                                    </p:anim>
                                    <p:animEffect transition="in" filter="wipe(right)">
                                      <p:cBhvr>
                                        <p:cTn id="91" dur="500"/>
                                        <p:tgtEl>
                                          <p:spTgt spid="37"/>
                                        </p:tgtEl>
                                      </p:cBhvr>
                                    </p:animEffect>
                                  </p:childTnLst>
                                </p:cTn>
                              </p:par>
                              <p:par>
                                <p:cTn id="92" presetID="12" presetClass="entr" presetSubtype="2"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additive="base">
                                        <p:cTn id="94" dur="500"/>
                                        <p:tgtEl>
                                          <p:spTgt spid="17"/>
                                        </p:tgtEl>
                                        <p:attrNameLst>
                                          <p:attrName>ppt_x</p:attrName>
                                        </p:attrNameLst>
                                      </p:cBhvr>
                                      <p:tavLst>
                                        <p:tav tm="0">
                                          <p:val>
                                            <p:strVal val="#ppt_x+#ppt_w*1.125000"/>
                                          </p:val>
                                        </p:tav>
                                        <p:tav tm="100000">
                                          <p:val>
                                            <p:strVal val="#ppt_x"/>
                                          </p:val>
                                        </p:tav>
                                      </p:tavLst>
                                    </p:anim>
                                    <p:animEffect transition="in" filter="wipe(left)">
                                      <p:cBhvr>
                                        <p:cTn id="95" dur="500"/>
                                        <p:tgtEl>
                                          <p:spTgt spid="17"/>
                                        </p:tgtEl>
                                      </p:cBhvr>
                                    </p:animEffect>
                                  </p:childTnLst>
                                </p:cTn>
                              </p:par>
                              <p:par>
                                <p:cTn id="96" presetID="12" presetClass="entr" presetSubtype="8" fill="hold" nodeType="withEffect">
                                  <p:stCondLst>
                                    <p:cond delay="0"/>
                                  </p:stCondLst>
                                  <p:childTnLst>
                                    <p:set>
                                      <p:cBhvr>
                                        <p:cTn id="97" dur="1" fill="hold">
                                          <p:stCondLst>
                                            <p:cond delay="0"/>
                                          </p:stCondLst>
                                        </p:cTn>
                                        <p:tgtEl>
                                          <p:spTgt spid="31"/>
                                        </p:tgtEl>
                                        <p:attrNameLst>
                                          <p:attrName>style.visibility</p:attrName>
                                        </p:attrNameLst>
                                      </p:cBhvr>
                                      <p:to>
                                        <p:strVal val="visible"/>
                                      </p:to>
                                    </p:set>
                                    <p:anim calcmode="lin" valueType="num">
                                      <p:cBhvr additive="base">
                                        <p:cTn id="98" dur="500"/>
                                        <p:tgtEl>
                                          <p:spTgt spid="31"/>
                                        </p:tgtEl>
                                        <p:attrNameLst>
                                          <p:attrName>ppt_x</p:attrName>
                                        </p:attrNameLst>
                                      </p:cBhvr>
                                      <p:tavLst>
                                        <p:tav tm="0">
                                          <p:val>
                                            <p:strVal val="#ppt_x-#ppt_w*1.125000"/>
                                          </p:val>
                                        </p:tav>
                                        <p:tav tm="100000">
                                          <p:val>
                                            <p:strVal val="#ppt_x"/>
                                          </p:val>
                                        </p:tav>
                                      </p:tavLst>
                                    </p:anim>
                                    <p:animEffect transition="in" filter="wipe(right)">
                                      <p:cBhvr>
                                        <p:cTn id="99" dur="500"/>
                                        <p:tgtEl>
                                          <p:spTgt spid="31"/>
                                        </p:tgtEl>
                                      </p:cBhvr>
                                    </p:animEffect>
                                  </p:childTnLst>
                                </p:cTn>
                              </p:par>
                              <p:par>
                                <p:cTn id="100" presetID="12" presetClass="entr" presetSubtype="2" fill="hold" grpId="0" nodeType="with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500"/>
                                        <p:tgtEl>
                                          <p:spTgt spid="14"/>
                                        </p:tgtEl>
                                        <p:attrNameLst>
                                          <p:attrName>ppt_x</p:attrName>
                                        </p:attrNameLst>
                                      </p:cBhvr>
                                      <p:tavLst>
                                        <p:tav tm="0">
                                          <p:val>
                                            <p:strVal val="#ppt_x+#ppt_w*1.125000"/>
                                          </p:val>
                                        </p:tav>
                                        <p:tav tm="100000">
                                          <p:val>
                                            <p:strVal val="#ppt_x"/>
                                          </p:val>
                                        </p:tav>
                                      </p:tavLst>
                                    </p:anim>
                                    <p:animEffect transition="in" filter="wipe(left)">
                                      <p:cBhvr>
                                        <p:cTn id="103" dur="500"/>
                                        <p:tgtEl>
                                          <p:spTgt spid="14"/>
                                        </p:tgtEl>
                                      </p:cBhvr>
                                    </p:animEffect>
                                  </p:childTnLst>
                                </p:cTn>
                              </p:par>
                              <p:par>
                                <p:cTn id="104" presetID="12" presetClass="entr" presetSubtype="8" fill="hold" nodeType="with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additive="base">
                                        <p:cTn id="106" dur="500"/>
                                        <p:tgtEl>
                                          <p:spTgt spid="40"/>
                                        </p:tgtEl>
                                        <p:attrNameLst>
                                          <p:attrName>ppt_x</p:attrName>
                                        </p:attrNameLst>
                                      </p:cBhvr>
                                      <p:tavLst>
                                        <p:tav tm="0">
                                          <p:val>
                                            <p:strVal val="#ppt_x-#ppt_w*1.125000"/>
                                          </p:val>
                                        </p:tav>
                                        <p:tav tm="100000">
                                          <p:val>
                                            <p:strVal val="#ppt_x"/>
                                          </p:val>
                                        </p:tav>
                                      </p:tavLst>
                                    </p:anim>
                                    <p:animEffect transition="in" filter="wipe(right)">
                                      <p:cBhvr>
                                        <p:cTn id="10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animBg="1"/>
      <p:bldP spid="15" grpId="0" animBg="1"/>
      <p:bldP spid="16" grpId="0" animBg="1"/>
      <p:bldP spid="17" grpId="0" animBg="1"/>
      <p:bldP spid="22" grpId="0" animBg="1"/>
      <p:bldP spid="23" grpId="0" animBg="1"/>
      <p:bldP spid="24" grpId="0" animBg="1"/>
      <p:bldP spid="25" grpId="0" animBg="1"/>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492161" y="142113"/>
            <a:ext cx="2159678" cy="390680"/>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A783A"/>
              </a:solidFill>
            </a:endParaRPr>
          </a:p>
        </p:txBody>
      </p:sp>
      <p:grpSp>
        <p:nvGrpSpPr>
          <p:cNvPr id="5" name="组合 4"/>
          <p:cNvGrpSpPr/>
          <p:nvPr/>
        </p:nvGrpSpPr>
        <p:grpSpPr>
          <a:xfrm>
            <a:off x="5921799" y="256465"/>
            <a:ext cx="453150" cy="161976"/>
            <a:chOff x="264939" y="188640"/>
            <a:chExt cx="604358" cy="216024"/>
          </a:xfrm>
        </p:grpSpPr>
        <p:sp>
          <p:nvSpPr>
            <p:cNvPr id="6" name="燕尾形 5"/>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8" name="燕尾形 7"/>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grpSp>
        <p:nvGrpSpPr>
          <p:cNvPr id="9" name="组合 8"/>
          <p:cNvGrpSpPr/>
          <p:nvPr/>
        </p:nvGrpSpPr>
        <p:grpSpPr>
          <a:xfrm rot="10800000">
            <a:off x="2790266" y="256465"/>
            <a:ext cx="453150" cy="161976"/>
            <a:chOff x="264939" y="188640"/>
            <a:chExt cx="604358" cy="216024"/>
          </a:xfrm>
        </p:grpSpPr>
        <p:sp>
          <p:nvSpPr>
            <p:cNvPr id="10" name="燕尾形 9"/>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1" name="燕尾形 10"/>
            <p:cNvSpPr/>
            <p:nvPr/>
          </p:nvSpPr>
          <p:spPr>
            <a:xfrm>
              <a:off x="454914" y="188640"/>
              <a:ext cx="216024" cy="216024"/>
            </a:xfrm>
            <a:prstGeom prst="chevron">
              <a:avLst/>
            </a:prstGeom>
            <a:solidFill>
              <a:srgbClr val="01ACBE">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653273" y="188640"/>
              <a:ext cx="216024" cy="216024"/>
            </a:xfrm>
            <a:prstGeom prst="chevron">
              <a:avLst/>
            </a:prstGeom>
            <a:solidFill>
              <a:srgbClr val="01ACBE">
                <a:alpha val="5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3" name="文本框 9"/>
          <p:cNvSpPr txBox="1"/>
          <p:nvPr/>
        </p:nvSpPr>
        <p:spPr>
          <a:xfrm>
            <a:off x="3762121" y="210860"/>
            <a:ext cx="1576869" cy="282757"/>
          </a:xfrm>
          <a:prstGeom prst="rect">
            <a:avLst/>
          </a:prstGeom>
          <a:noFill/>
        </p:spPr>
        <p:txBody>
          <a:bodyPr wrap="square" lIns="51422" tIns="25711" rIns="51422" bIns="25711" rtlCol="0">
            <a:spAutoFit/>
          </a:bodyPr>
          <a:lstStyle/>
          <a:p>
            <a:pPr marL="0" lvl="1" algn="ctr"/>
            <a:r>
              <a:rPr lang="zh-CN" altLang="en-US" sz="1500" b="1" dirty="0" smtClean="0">
                <a:solidFill>
                  <a:srgbClr val="01ACBE"/>
                </a:solidFill>
                <a:latin typeface="微软雅黑" panose="020B0503020204020204" pitchFamily="34" charset="-122"/>
                <a:ea typeface="微软雅黑" panose="020B0503020204020204" pitchFamily="34" charset="-122"/>
              </a:rPr>
              <a:t>单击添加标题</a:t>
            </a:r>
            <a:endParaRPr lang="en-US" altLang="zh-CN" sz="1500" b="1" dirty="0">
              <a:solidFill>
                <a:srgbClr val="01ACBE"/>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575035" y="1329901"/>
            <a:ext cx="1640144" cy="1639550"/>
            <a:chOff x="2329032" y="904800"/>
            <a:chExt cx="2752780" cy="2752780"/>
          </a:xfrm>
        </p:grpSpPr>
        <p:sp>
          <p:nvSpPr>
            <p:cNvPr id="15" name="椭圆 14"/>
            <p:cNvSpPr/>
            <p:nvPr/>
          </p:nvSpPr>
          <p:spPr>
            <a:xfrm>
              <a:off x="2329032"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文本框 943"/>
          <p:cNvSpPr txBox="1"/>
          <p:nvPr/>
        </p:nvSpPr>
        <p:spPr>
          <a:xfrm>
            <a:off x="1015805" y="1871968"/>
            <a:ext cx="836193" cy="507831"/>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78%</a:t>
            </a:r>
            <a:endParaRPr lang="zh-CN" altLang="en-US" sz="2700" dirty="0">
              <a:solidFill>
                <a:srgbClr val="FFB850"/>
              </a:solidFill>
              <a:latin typeface="Impact" panose="020B0806030902050204" pitchFamily="34" charset="0"/>
            </a:endParaRPr>
          </a:p>
        </p:txBody>
      </p:sp>
      <p:grpSp>
        <p:nvGrpSpPr>
          <p:cNvPr id="18" name="组合 17"/>
          <p:cNvGrpSpPr/>
          <p:nvPr/>
        </p:nvGrpSpPr>
        <p:grpSpPr>
          <a:xfrm>
            <a:off x="728841" y="1442576"/>
            <a:ext cx="1356279" cy="1374330"/>
            <a:chOff x="1582158" y="2049866"/>
            <a:chExt cx="2594754" cy="2630239"/>
          </a:xfrm>
        </p:grpSpPr>
        <p:cxnSp>
          <p:nvCxnSpPr>
            <p:cNvPr id="19" name="直接连接符 18"/>
            <p:cNvCxnSpPr/>
            <p:nvPr/>
          </p:nvCxnSpPr>
          <p:spPr>
            <a:xfrm>
              <a:off x="2861295" y="2118156"/>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35000">
              <a:off x="2908723" y="211908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270000">
              <a:off x="2956078" y="212187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405000">
              <a:off x="3003287" y="21265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
              <a:off x="3050279" y="21330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675000">
              <a:off x="3096978" y="214136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810000">
              <a:off x="3143314" y="215153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945000">
              <a:off x="3189215" y="21635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080000">
              <a:off x="3234610" y="21772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215000">
              <a:off x="3279430" y="21928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350000">
              <a:off x="3323605" y="22101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485000">
              <a:off x="3367066" y="22291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620000">
              <a:off x="3409749" y="224982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755000">
              <a:off x="3451585" y="227219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890000">
              <a:off x="3492511" y="22961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2025000">
              <a:off x="3532464" y="232175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2160000">
              <a:off x="3571382" y="23488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2295000">
              <a:off x="3609206" y="237750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2430000">
              <a:off x="3645875" y="240760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565000">
              <a:off x="3681335" y="24391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2700000">
              <a:off x="3715532" y="247199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2835000">
              <a:off x="3748411" y="250618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2970000">
              <a:off x="3779922" y="25416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3105000">
              <a:off x="3810016" y="257831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3240000">
              <a:off x="3838646" y="2616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3375000">
              <a:off x="3865772" y="265506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3510000">
              <a:off x="3891346" y="26950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3645000">
              <a:off x="3915333" y="27359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3780000">
              <a:off x="3937696" y="27777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3915000">
              <a:off x="3958399" y="282045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4050000">
              <a:off x="3977410" y="28639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4185000">
              <a:off x="3994700" y="290809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4320000">
              <a:off x="4010239" y="29529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4455000">
              <a:off x="4024012" y="299830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4590000">
              <a:off x="4035989"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4725000">
              <a:off x="4046156"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4860000">
              <a:off x="4054495"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4995000">
              <a:off x="4060995"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5130000">
              <a:off x="4065645"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265000">
              <a:off x="4068436"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535000">
              <a:off x="4068436"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670000">
              <a:off x="4065645"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5805000">
              <a:off x="4060995"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940000">
              <a:off x="4054495"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6075000">
              <a:off x="4046156"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6210000">
              <a:off x="4035989"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6345000">
              <a:off x="4024012"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6480000">
              <a:off x="4010239"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6615000">
              <a:off x="3994700"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6750000">
              <a:off x="3977410"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6885000">
              <a:off x="3958399"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7020000">
              <a:off x="3937696"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7155000">
              <a:off x="3915333"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7290000">
              <a:off x="3891346"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7425000">
              <a:off x="3865772"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7560000">
              <a:off x="3838646"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7695000">
              <a:off x="3810016"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7830000">
              <a:off x="3779922"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7965000">
              <a:off x="3748411"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8100000">
              <a:off x="3715532"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8235000">
              <a:off x="3681335"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8370000">
              <a:off x="3645875"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8505000">
              <a:off x="3609206"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8640000">
              <a:off x="3571382"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8775000">
              <a:off x="353246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8910000">
              <a:off x="3492511"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9045000">
              <a:off x="3451585"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9180000">
              <a:off x="3409749"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9315000">
              <a:off x="3367066"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9450000">
              <a:off x="332360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9585000">
              <a:off x="3279430"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9720000">
              <a:off x="323461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9855000">
              <a:off x="3189215"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9990000">
              <a:off x="3143314"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0125000">
              <a:off x="3096978"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10260000">
              <a:off x="3050279"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0395000">
              <a:off x="3003287"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0530000">
              <a:off x="2956078"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0665000">
              <a:off x="2908723"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0935000">
              <a:off x="2813865"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1070000">
              <a:off x="2766510"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1205000">
              <a:off x="2719301"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1340000">
              <a:off x="2672311"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1475000">
              <a:off x="2625610"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1610000">
              <a:off x="2579275"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11745000">
              <a:off x="2533374"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11880000">
              <a:off x="248798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12015000">
              <a:off x="2443158"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12150000">
              <a:off x="239898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12285000">
              <a:off x="2355522"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12420000">
              <a:off x="2312841"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2555000">
              <a:off x="2271004"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12690000">
              <a:off x="2230078"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12825000">
              <a:off x="219012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2960000">
              <a:off x="2151206"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095000">
              <a:off x="2113383"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13230000">
              <a:off x="2076713"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365000">
              <a:off x="2041253"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3500000">
              <a:off x="2007056"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13635000">
              <a:off x="1974179"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13770000">
              <a:off x="1942667"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13905000">
              <a:off x="1912573"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14040000">
              <a:off x="1883942"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4175000">
              <a:off x="1856818"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14310000">
              <a:off x="1831243"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4445000">
              <a:off x="1807255"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4580000">
              <a:off x="1784893"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4715000">
              <a:off x="1764191"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4850000">
              <a:off x="1745178"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4985000">
              <a:off x="1727888"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15120000">
              <a:off x="1712347"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15255000">
              <a:off x="1698577"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15390000">
              <a:off x="1686600"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rot="15525000">
              <a:off x="1676433"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5660000">
              <a:off x="1668093"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15795000">
              <a:off x="1661594"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15930000">
              <a:off x="1656943"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16065000">
              <a:off x="1654152"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16335000">
              <a:off x="1654152"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16470000">
              <a:off x="1656943"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16605000">
              <a:off x="1661594"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16740000">
              <a:off x="1668093"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16875000">
              <a:off x="1676433"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7010000">
              <a:off x="1686600"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7145000">
              <a:off x="1698577" y="299830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7280000">
              <a:off x="1712347" y="29529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7415000">
              <a:off x="1727888" y="290809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7550000">
              <a:off x="1745178" y="286392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7685000">
              <a:off x="1764191" y="282045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7820000">
              <a:off x="1784893" y="2777775"/>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7955000">
              <a:off x="1807255" y="273593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18090000">
              <a:off x="1831243" y="26950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18225000">
              <a:off x="1856818" y="265506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8360000">
              <a:off x="1883942" y="261614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18495000">
              <a:off x="1912573" y="257831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18630000">
              <a:off x="1942667" y="254164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rot="18765000">
              <a:off x="1974179" y="250618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18900000">
              <a:off x="2007056" y="247199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rot="19035000">
              <a:off x="2041253" y="243911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rot="19170000">
              <a:off x="2076713" y="240760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9305000">
              <a:off x="2113383" y="237750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9440000">
              <a:off x="2151206" y="23488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19575000">
              <a:off x="2190124" y="232175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19710000">
              <a:off x="2230078" y="22961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19845000">
              <a:off x="2271004" y="227219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19980000">
              <a:off x="2312841" y="224982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20115000">
              <a:off x="2355522" y="22291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20250000">
              <a:off x="2398985" y="22101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rot="20385000">
              <a:off x="2443158" y="21928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rot="20520000">
              <a:off x="2487980" y="217728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rot="20655000">
              <a:off x="2533374" y="216351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rot="20790000">
              <a:off x="2579275" y="215153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rot="20925000">
              <a:off x="2625610" y="214136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rot="21060000">
              <a:off x="2672311" y="21330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rot="21195000">
              <a:off x="2719301" y="21265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rot="21330000">
              <a:off x="2766510" y="212187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rot="21465000">
              <a:off x="2813865" y="211908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6" name="组合 175"/>
            <p:cNvGrpSpPr/>
            <p:nvPr/>
          </p:nvGrpSpPr>
          <p:grpSpPr>
            <a:xfrm>
              <a:off x="1582158" y="3397290"/>
              <a:ext cx="2561358" cy="0"/>
              <a:chOff x="1701800" y="2755900"/>
              <a:chExt cx="2746511" cy="0"/>
            </a:xfrm>
          </p:grpSpPr>
          <p:cxnSp>
            <p:nvCxnSpPr>
              <p:cNvPr id="186" name="直接连接符 185"/>
              <p:cNvCxnSpPr/>
              <p:nvPr/>
            </p:nvCxnSpPr>
            <p:spPr>
              <a:xfrm flipH="1">
                <a:off x="4185511"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7" name="组合 176"/>
            <p:cNvGrpSpPr/>
            <p:nvPr/>
          </p:nvGrpSpPr>
          <p:grpSpPr>
            <a:xfrm rot="5400000">
              <a:off x="1579198" y="3399426"/>
              <a:ext cx="2561359" cy="0"/>
              <a:chOff x="1701801" y="2755900"/>
              <a:chExt cx="2746511" cy="1"/>
            </a:xfrm>
          </p:grpSpPr>
          <p:cxnSp>
            <p:nvCxnSpPr>
              <p:cNvPr id="184" name="直接连接符 183"/>
              <p:cNvCxnSpPr/>
              <p:nvPr/>
            </p:nvCxnSpPr>
            <p:spPr>
              <a:xfrm flipH="1">
                <a:off x="4185512"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a:off x="1701801" y="2755901"/>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rot="2700000">
              <a:off x="1648710" y="3330546"/>
              <a:ext cx="2561359" cy="0"/>
              <a:chOff x="1701800" y="2755900"/>
              <a:chExt cx="2746511" cy="1"/>
            </a:xfrm>
          </p:grpSpPr>
          <p:cxnSp>
            <p:nvCxnSpPr>
              <p:cNvPr id="182" name="直接连接符 181"/>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组合 178"/>
            <p:cNvGrpSpPr/>
            <p:nvPr/>
          </p:nvGrpSpPr>
          <p:grpSpPr>
            <a:xfrm rot="18900000" flipH="1">
              <a:off x="1615553" y="3432524"/>
              <a:ext cx="2561359" cy="0"/>
              <a:chOff x="1701800" y="2755900"/>
              <a:chExt cx="2746511" cy="1"/>
            </a:xfrm>
          </p:grpSpPr>
          <p:cxnSp>
            <p:nvCxnSpPr>
              <p:cNvPr id="180" name="直接连接符 179"/>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88" name="组合 187"/>
          <p:cNvGrpSpPr/>
          <p:nvPr/>
        </p:nvGrpSpPr>
        <p:grpSpPr>
          <a:xfrm>
            <a:off x="2674960" y="1329901"/>
            <a:ext cx="1640144" cy="1639550"/>
            <a:chOff x="2329031" y="904800"/>
            <a:chExt cx="2752780" cy="2752780"/>
          </a:xfrm>
        </p:grpSpPr>
        <p:sp>
          <p:nvSpPr>
            <p:cNvPr id="189" name="椭圆 188"/>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椭圆 189"/>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1" name="文本框 1607"/>
          <p:cNvSpPr txBox="1"/>
          <p:nvPr/>
        </p:nvSpPr>
        <p:spPr>
          <a:xfrm>
            <a:off x="3115728" y="1871968"/>
            <a:ext cx="836193" cy="507831"/>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50%</a:t>
            </a:r>
            <a:endParaRPr lang="zh-CN" altLang="en-US" sz="2700" dirty="0">
              <a:solidFill>
                <a:srgbClr val="01ACBE"/>
              </a:solidFill>
              <a:latin typeface="Impact" panose="020B0806030902050204" pitchFamily="34" charset="0"/>
            </a:endParaRPr>
          </a:p>
        </p:txBody>
      </p:sp>
      <p:grpSp>
        <p:nvGrpSpPr>
          <p:cNvPr id="192" name="组合 191"/>
          <p:cNvGrpSpPr/>
          <p:nvPr/>
        </p:nvGrpSpPr>
        <p:grpSpPr>
          <a:xfrm>
            <a:off x="2828764" y="1442577"/>
            <a:ext cx="1356280" cy="1374331"/>
            <a:chOff x="3654108" y="2497101"/>
            <a:chExt cx="1808138" cy="1832865"/>
          </a:xfrm>
        </p:grpSpPr>
        <p:cxnSp>
          <p:nvCxnSpPr>
            <p:cNvPr id="193" name="直接连接符 192"/>
            <p:cNvCxnSpPr/>
            <p:nvPr/>
          </p:nvCxnSpPr>
          <p:spPr>
            <a:xfrm>
              <a:off x="4545467" y="254468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rot="135000">
              <a:off x="4578516" y="254533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270000">
              <a:off x="4611516" y="25472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405000">
              <a:off x="4644414" y="255052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rot="540000">
              <a:off x="4677159" y="255505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675000">
              <a:off x="4709701" y="25608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810000">
              <a:off x="4741990" y="256794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945000">
              <a:off x="4773976" y="257629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1080000">
              <a:off x="4805609" y="258589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1215000">
              <a:off x="4836841" y="259672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1350000">
              <a:off x="4867625" y="26087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1485000">
              <a:off x="4897910" y="26220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1620000">
              <a:off x="4927654" y="263644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rot="1755000">
              <a:off x="4956806" y="26520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rot="1890000">
              <a:off x="4985325" y="266874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rot="2025000">
              <a:off x="5013167" y="268656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rot="2160000">
              <a:off x="5040287" y="27054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rot="2295000">
              <a:off x="5066644" y="27254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rot="2430000">
              <a:off x="5092197" y="27463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rot="2565000">
              <a:off x="5116906" y="2768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2700000">
              <a:off x="5140736" y="279125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rot="2835000">
              <a:off x="5163648" y="28150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rot="2970000">
              <a:off x="5185606" y="2839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rot="3105000">
              <a:off x="5206577" y="286535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rot="3240000">
              <a:off x="5226528" y="289170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rot="3375000">
              <a:off x="5245430" y="29188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rot="3510000">
              <a:off x="5263251" y="29466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rot="3645000">
              <a:off x="5279967" y="29751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3780000">
              <a:off x="5295550" y="300433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3915000">
              <a:off x="5309976" y="30340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4050000">
              <a:off x="5323224" y="30643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4185000">
              <a:off x="5335273" y="309515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rot="4320000">
              <a:off x="5346101" y="31263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rot="4455000">
              <a:off x="5355698" y="315801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rot="4590000">
              <a:off x="5364045" y="31900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rot="4725000">
              <a:off x="5371130" y="322229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rot="4860000">
              <a:off x="5376940" y="325483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rot="4995000">
              <a:off x="5381470" y="328757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rot="5130000">
              <a:off x="5384710" y="33204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rot="5265000">
              <a:off x="5386656" y="335347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rot="5535000">
              <a:off x="5386656" y="3419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rot="5670000">
              <a:off x="5384710" y="3452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rot="5805000">
              <a:off x="5381470" y="348547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rot="5940000">
              <a:off x="5376940" y="351821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rot="6075000">
              <a:off x="5371130" y="35507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rot="6210000">
              <a:off x="5364045" y="358304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rot="6345000">
              <a:off x="5355698" y="36150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6480000">
              <a:off x="5346101" y="36466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6615000">
              <a:off x="5335273" y="367790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rot="6750000">
              <a:off x="5323224" y="37086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6885000">
              <a:off x="5309976" y="37389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rot="7020000">
              <a:off x="5295550" y="376871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rot="7155000">
              <a:off x="5279967" y="379786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rot="7290000">
              <a:off x="5263251" y="382638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7425000">
              <a:off x="5245430" y="38542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rot="7560000">
              <a:off x="5226528" y="3881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rot="7695000">
              <a:off x="5206577" y="39077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rot="7830000">
              <a:off x="5185606" y="393325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rot="7965000">
              <a:off x="5163648" y="39579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rot="8100000">
              <a:off x="5140736" y="3981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rot="8235000">
              <a:off x="5116906" y="400470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rot="8370000">
              <a:off x="5092197" y="40266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rot="8505000">
              <a:off x="5066644" y="40476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rot="8640000">
              <a:off x="5040287" y="40675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rot="8775000">
              <a:off x="5013167" y="40864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rot="8910000">
              <a:off x="4985325" y="410431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rot="9045000">
              <a:off x="4956806" y="41210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rot="9180000">
              <a:off x="4927654" y="413661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rot="9315000">
              <a:off x="4897910" y="415103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rot="9450000">
              <a:off x="4867625" y="416428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rot="9585000">
              <a:off x="4836841" y="417633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rot="9720000">
              <a:off x="4805609" y="41871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rot="9855000">
              <a:off x="4773976" y="419675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rot="9990000">
              <a:off x="4741990" y="420510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rot="10125000">
              <a:off x="4709701" y="42121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0260000">
              <a:off x="4677159" y="421800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10395000">
              <a:off x="4644414" y="422252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10530000">
              <a:off x="4611516" y="42257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rot="10665000">
              <a:off x="4578516" y="422771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rot="10935000">
              <a:off x="4512417" y="422771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rot="11070000">
              <a:off x="4479417" y="42257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rot="11205000">
              <a:off x="4446519" y="422252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rot="11340000">
              <a:off x="4413775" y="421800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rot="11475000">
              <a:off x="4381232" y="42121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rot="11610000">
              <a:off x="4348943" y="420510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rot="11745000">
              <a:off x="4316957" y="419675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rot="11880000">
              <a:off x="4285325" y="41871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rot="12015000">
              <a:off x="4254092" y="417633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rot="12150000">
              <a:off x="4223309" y="416428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rot="12285000">
              <a:off x="4193023" y="415103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rot="12420000">
              <a:off x="4163280" y="413661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rot="12555000">
              <a:off x="4134127" y="41210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rot="12690000">
              <a:off x="4105608" y="410431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rot="12825000">
              <a:off x="4077766" y="40864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rot="12960000">
              <a:off x="4050646" y="406758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rot="13095000">
              <a:off x="4024289" y="40476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rot="13230000">
              <a:off x="3998736" y="402666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rot="13365000">
              <a:off x="3974027" y="400470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rot="13500000">
              <a:off x="3950197" y="3981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rot="13635000">
              <a:off x="3927286" y="39579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rot="13770000">
              <a:off x="3905327" y="393325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rot="13905000">
              <a:off x="3884357" y="39077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rot="14040000">
              <a:off x="3864405" y="388134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rot="14175000">
              <a:off x="3845504" y="38542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rot="14310000">
              <a:off x="3827682" y="382638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rot="14445000">
              <a:off x="3810966" y="379786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rot="14580000">
              <a:off x="3795383" y="376871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rot="14715000">
              <a:off x="3780957" y="37389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rot="14850000">
              <a:off x="3767709" y="37086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rot="14985000">
              <a:off x="3755660" y="367790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rot="15120000">
              <a:off x="3744830" y="364666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rot="15255000">
              <a:off x="3735235" y="36150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rot="15390000">
              <a:off x="3726888" y="358304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rot="15525000">
              <a:off x="3719803" y="35507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rot="15660000">
              <a:off x="3713992" y="351821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rot="15795000">
              <a:off x="3709463" y="348547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rot="15930000">
              <a:off x="3706223" y="3452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rot="16065000">
              <a:off x="3704277" y="3419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rot="16335000">
              <a:off x="3704277" y="335347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rot="16470000">
              <a:off x="3706223" y="33204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rot="16605000">
              <a:off x="3709463" y="328757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rot="16740000">
              <a:off x="3713992" y="325483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rot="16875000">
              <a:off x="3719803" y="322229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rot="17010000">
              <a:off x="3726888" y="31900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rot="17145000">
              <a:off x="3735235" y="315801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rot="17280000">
              <a:off x="3744830" y="31263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rot="17415000">
              <a:off x="3755660" y="309515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rot="17550000">
              <a:off x="3767709" y="30643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rot="17685000">
              <a:off x="3780957" y="30340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rot="17820000">
              <a:off x="3795383" y="300433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rot="17955000">
              <a:off x="3810966" y="29751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rot="18090000">
              <a:off x="3827682" y="29466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rot="18225000">
              <a:off x="3845504" y="291882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rot="18360000">
              <a:off x="3864405" y="289170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rot="18495000">
              <a:off x="3884357" y="286535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rot="18630000">
              <a:off x="3905327" y="2839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rot="18765000">
              <a:off x="3927286" y="28150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rot="18900000">
              <a:off x="3950197"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rot="19035000">
              <a:off x="3974027"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2" name="直接连接符 331"/>
            <p:cNvCxnSpPr/>
            <p:nvPr/>
          </p:nvCxnSpPr>
          <p:spPr>
            <a:xfrm rot="19170000">
              <a:off x="3998736"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3" name="直接连接符 332"/>
            <p:cNvCxnSpPr/>
            <p:nvPr/>
          </p:nvCxnSpPr>
          <p:spPr>
            <a:xfrm rot="19305000">
              <a:off x="4024289"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4" name="直接连接符 333"/>
            <p:cNvCxnSpPr/>
            <p:nvPr/>
          </p:nvCxnSpPr>
          <p:spPr>
            <a:xfrm rot="19440000">
              <a:off x="4050646"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p:nvPr/>
          </p:nvCxnSpPr>
          <p:spPr>
            <a:xfrm rot="19575000">
              <a:off x="4077766"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6" name="直接连接符 335"/>
            <p:cNvCxnSpPr/>
            <p:nvPr/>
          </p:nvCxnSpPr>
          <p:spPr>
            <a:xfrm rot="19710000">
              <a:off x="4105608"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p:nvPr/>
          </p:nvCxnSpPr>
          <p:spPr>
            <a:xfrm rot="19845000">
              <a:off x="4134127"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8" name="直接连接符 337"/>
            <p:cNvCxnSpPr/>
            <p:nvPr/>
          </p:nvCxnSpPr>
          <p:spPr>
            <a:xfrm rot="19980000">
              <a:off x="4163280"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rot="20115000">
              <a:off x="4193023"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p:nvPr/>
          </p:nvCxnSpPr>
          <p:spPr>
            <a:xfrm rot="20250000">
              <a:off x="4223309"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1" name="直接连接符 340"/>
            <p:cNvCxnSpPr/>
            <p:nvPr/>
          </p:nvCxnSpPr>
          <p:spPr>
            <a:xfrm rot="20385000">
              <a:off x="4254092"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2" name="直接连接符 341"/>
            <p:cNvCxnSpPr/>
            <p:nvPr/>
          </p:nvCxnSpPr>
          <p:spPr>
            <a:xfrm rot="20520000">
              <a:off x="4285325"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3" name="直接连接符 342"/>
            <p:cNvCxnSpPr/>
            <p:nvPr/>
          </p:nvCxnSpPr>
          <p:spPr>
            <a:xfrm rot="20655000">
              <a:off x="4316957"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4" name="直接连接符 343"/>
            <p:cNvCxnSpPr/>
            <p:nvPr/>
          </p:nvCxnSpPr>
          <p:spPr>
            <a:xfrm rot="20790000">
              <a:off x="4348943"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rot="20925000">
              <a:off x="4381232"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6" name="直接连接符 345"/>
            <p:cNvCxnSpPr/>
            <p:nvPr/>
          </p:nvCxnSpPr>
          <p:spPr>
            <a:xfrm rot="21060000">
              <a:off x="4413775"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7" name="直接连接符 346"/>
            <p:cNvCxnSpPr/>
            <p:nvPr/>
          </p:nvCxnSpPr>
          <p:spPr>
            <a:xfrm rot="21195000">
              <a:off x="4446519"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8" name="直接连接符 347"/>
            <p:cNvCxnSpPr/>
            <p:nvPr/>
          </p:nvCxnSpPr>
          <p:spPr>
            <a:xfrm rot="21330000">
              <a:off x="4479417"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9" name="直接连接符 348"/>
            <p:cNvCxnSpPr/>
            <p:nvPr/>
          </p:nvCxnSpPr>
          <p:spPr>
            <a:xfrm rot="21465000">
              <a:off x="4512417"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50" name="组合 349"/>
            <p:cNvGrpSpPr/>
            <p:nvPr/>
          </p:nvGrpSpPr>
          <p:grpSpPr>
            <a:xfrm>
              <a:off x="3654108" y="3436045"/>
              <a:ext cx="1784866" cy="0"/>
              <a:chOff x="1701800" y="2755900"/>
              <a:chExt cx="2746508" cy="0"/>
            </a:xfrm>
          </p:grpSpPr>
          <p:cxnSp>
            <p:nvCxnSpPr>
              <p:cNvPr id="360" name="直接连接符 359"/>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1" name="直接连接符 36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1" name="组合 350"/>
            <p:cNvGrpSpPr/>
            <p:nvPr/>
          </p:nvGrpSpPr>
          <p:grpSpPr>
            <a:xfrm rot="5400000">
              <a:off x="3652046" y="3437533"/>
              <a:ext cx="1784866" cy="0"/>
              <a:chOff x="1701800" y="2755900"/>
              <a:chExt cx="2746508" cy="0"/>
            </a:xfrm>
          </p:grpSpPr>
          <p:cxnSp>
            <p:nvCxnSpPr>
              <p:cNvPr id="358" name="直接连接符 35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9" name="直接连接符 35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2" name="组合 351"/>
            <p:cNvGrpSpPr/>
            <p:nvPr/>
          </p:nvGrpSpPr>
          <p:grpSpPr>
            <a:xfrm rot="2700000">
              <a:off x="3700486" y="3389534"/>
              <a:ext cx="1784866" cy="0"/>
              <a:chOff x="1701800" y="2755900"/>
              <a:chExt cx="2746508" cy="0"/>
            </a:xfrm>
          </p:grpSpPr>
          <p:cxnSp>
            <p:nvCxnSpPr>
              <p:cNvPr id="356" name="直接连接符 355"/>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7" name="直接连接符 35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3" name="组合 352"/>
            <p:cNvGrpSpPr/>
            <p:nvPr/>
          </p:nvGrpSpPr>
          <p:grpSpPr>
            <a:xfrm rot="18900000" flipH="1">
              <a:off x="3677380" y="3460596"/>
              <a:ext cx="1784866" cy="0"/>
              <a:chOff x="1701800" y="2755900"/>
              <a:chExt cx="2746508" cy="0"/>
            </a:xfrm>
          </p:grpSpPr>
          <p:cxnSp>
            <p:nvCxnSpPr>
              <p:cNvPr id="354" name="直接连接符 35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5" name="直接连接符 35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62" name="组合 361"/>
          <p:cNvGrpSpPr/>
          <p:nvPr/>
        </p:nvGrpSpPr>
        <p:grpSpPr>
          <a:xfrm>
            <a:off x="4774883" y="1329901"/>
            <a:ext cx="1640144" cy="1639550"/>
            <a:chOff x="2329031" y="904800"/>
            <a:chExt cx="2752780" cy="2752780"/>
          </a:xfrm>
        </p:grpSpPr>
        <p:sp>
          <p:nvSpPr>
            <p:cNvPr id="363" name="椭圆 362"/>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4" name="椭圆 363"/>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65" name="文本框 1785"/>
          <p:cNvSpPr txBox="1"/>
          <p:nvPr/>
        </p:nvSpPr>
        <p:spPr>
          <a:xfrm>
            <a:off x="5215652" y="1871968"/>
            <a:ext cx="836193" cy="50783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37%</a:t>
            </a:r>
            <a:endParaRPr lang="zh-CN" altLang="en-US" sz="2700" dirty="0">
              <a:solidFill>
                <a:srgbClr val="E87071"/>
              </a:solidFill>
              <a:latin typeface="Impact" panose="020B0806030902050204" pitchFamily="34" charset="0"/>
            </a:endParaRPr>
          </a:p>
        </p:txBody>
      </p:sp>
      <p:grpSp>
        <p:nvGrpSpPr>
          <p:cNvPr id="366" name="组合 365"/>
          <p:cNvGrpSpPr/>
          <p:nvPr/>
        </p:nvGrpSpPr>
        <p:grpSpPr>
          <a:xfrm>
            <a:off x="4928689" y="1442577"/>
            <a:ext cx="1356279" cy="1374331"/>
            <a:chOff x="6132084" y="2497101"/>
            <a:chExt cx="1808137" cy="1832865"/>
          </a:xfrm>
        </p:grpSpPr>
        <p:cxnSp>
          <p:nvCxnSpPr>
            <p:cNvPr id="367" name="直接连接符 366"/>
            <p:cNvCxnSpPr/>
            <p:nvPr/>
          </p:nvCxnSpPr>
          <p:spPr>
            <a:xfrm>
              <a:off x="7023442" y="254468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8" name="直接连接符 367"/>
            <p:cNvCxnSpPr/>
            <p:nvPr/>
          </p:nvCxnSpPr>
          <p:spPr>
            <a:xfrm rot="135000">
              <a:off x="7056492" y="254533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rot="270000">
              <a:off x="7089492" y="25472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rot="405000">
              <a:off x="7122388" y="255052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rot="540000">
              <a:off x="7155134" y="255505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rot="675000">
              <a:off x="7187676" y="25608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rot="810000">
              <a:off x="7219965" y="256794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rot="945000">
              <a:off x="7251951" y="257629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rot="1080000">
              <a:off x="7283584" y="258589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rot="1215000">
              <a:off x="7314817" y="259672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rot="1350000">
              <a:off x="7345599" y="26087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rot="1485000">
              <a:off x="7375886" y="26220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rot="1620000">
              <a:off x="7405628" y="263644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rot="1755000">
              <a:off x="7434782" y="26520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rot="1890000">
              <a:off x="7463301" y="266874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rot="2025000">
              <a:off x="7491142" y="268656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rot="2160000">
              <a:off x="7518262" y="27054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rot="2295000">
              <a:off x="7544618" y="27254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rot="2430000">
              <a:off x="7570172" y="274638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rot="2565000">
              <a:off x="7594881" y="276834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rot="2700000">
              <a:off x="7618711" y="279125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rot="2835000">
              <a:off x="7641623" y="28150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rot="2970000">
              <a:off x="7663581" y="283979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rot="3105000">
              <a:off x="7684552" y="286535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rot="3240000">
              <a:off x="7704503" y="289170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rot="3375000">
              <a:off x="7723404" y="29188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rot="3510000">
              <a:off x="7741226" y="294666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rot="3645000">
              <a:off x="7757942" y="29751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rot="3780000">
              <a:off x="7773525" y="300433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rot="3915000">
              <a:off x="7787952" y="30340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rot="4050000">
              <a:off x="7801199" y="30643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rot="4185000">
              <a:off x="7813247" y="309515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rot="4320000">
              <a:off x="7824077" y="31263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rot="4455000">
              <a:off x="7833674" y="315801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rot="4590000">
              <a:off x="7842019" y="319000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rot="4725000">
              <a:off x="7849104" y="322229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rot="4860000">
              <a:off x="7854915" y="325483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rot="4995000">
              <a:off x="7859445" y="328757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rot="5130000">
              <a:off x="7862685" y="33204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rot="5265000">
              <a:off x="7864630" y="335347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rot="5535000">
              <a:off x="7864630" y="3419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rot="5670000">
              <a:off x="7862685" y="3452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rot="5805000">
              <a:off x="7859445" y="348547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rot="5940000">
              <a:off x="7854915" y="351821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rot="6075000">
              <a:off x="7849104" y="355076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rot="6210000">
              <a:off x="7842019" y="358304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rot="6345000">
              <a:off x="7833674" y="361503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rot="6480000">
              <a:off x="7824077" y="36466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rot="6615000">
              <a:off x="7813247" y="367790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rot="6750000">
              <a:off x="7801199" y="37086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rot="6885000">
              <a:off x="7787952" y="37389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rot="7020000">
              <a:off x="7773525" y="376871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rot="7155000">
              <a:off x="7757942"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rot="7290000">
              <a:off x="7741226"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rot="7425000">
              <a:off x="7723404"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rot="7560000">
              <a:off x="7704503"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rot="7695000">
              <a:off x="7684552"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rot="7830000">
              <a:off x="7663581"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rot="7965000">
              <a:off x="7641623"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rot="8100000">
              <a:off x="7618711"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rot="8235000">
              <a:off x="7594881"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rot="8370000">
              <a:off x="7570172"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rot="8505000">
              <a:off x="7544618"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rot="8640000">
              <a:off x="7518262"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rot="8775000">
              <a:off x="7491142"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rot="8910000">
              <a:off x="7463301"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rot="9045000">
              <a:off x="7434782"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rot="9180000">
              <a:off x="7405628"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rot="9315000">
              <a:off x="7375886"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6" name="直接连接符 435"/>
            <p:cNvCxnSpPr/>
            <p:nvPr/>
          </p:nvCxnSpPr>
          <p:spPr>
            <a:xfrm rot="9450000">
              <a:off x="7345599"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7" name="直接连接符 436"/>
            <p:cNvCxnSpPr/>
            <p:nvPr/>
          </p:nvCxnSpPr>
          <p:spPr>
            <a:xfrm rot="9585000">
              <a:off x="7314817"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8" name="直接连接符 437"/>
            <p:cNvCxnSpPr/>
            <p:nvPr/>
          </p:nvCxnSpPr>
          <p:spPr>
            <a:xfrm rot="9720000">
              <a:off x="7283584"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9" name="直接连接符 438"/>
            <p:cNvCxnSpPr/>
            <p:nvPr/>
          </p:nvCxnSpPr>
          <p:spPr>
            <a:xfrm rot="9855000">
              <a:off x="7251951"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0" name="直接连接符 439"/>
            <p:cNvCxnSpPr/>
            <p:nvPr/>
          </p:nvCxnSpPr>
          <p:spPr>
            <a:xfrm rot="9990000">
              <a:off x="7219965"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1" name="直接连接符 440"/>
            <p:cNvCxnSpPr/>
            <p:nvPr/>
          </p:nvCxnSpPr>
          <p:spPr>
            <a:xfrm rot="10125000">
              <a:off x="7187676"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2" name="直接连接符 441"/>
            <p:cNvCxnSpPr/>
            <p:nvPr/>
          </p:nvCxnSpPr>
          <p:spPr>
            <a:xfrm rot="10260000">
              <a:off x="7155134"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3" name="直接连接符 442"/>
            <p:cNvCxnSpPr/>
            <p:nvPr/>
          </p:nvCxnSpPr>
          <p:spPr>
            <a:xfrm rot="10395000">
              <a:off x="7122388"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4" name="直接连接符 443"/>
            <p:cNvCxnSpPr/>
            <p:nvPr/>
          </p:nvCxnSpPr>
          <p:spPr>
            <a:xfrm rot="10530000">
              <a:off x="7089492"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5" name="直接连接符 444"/>
            <p:cNvCxnSpPr/>
            <p:nvPr/>
          </p:nvCxnSpPr>
          <p:spPr>
            <a:xfrm rot="10665000">
              <a:off x="7056492"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6" name="直接连接符 445"/>
            <p:cNvCxnSpPr/>
            <p:nvPr/>
          </p:nvCxnSpPr>
          <p:spPr>
            <a:xfrm rot="10935000">
              <a:off x="6990391"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7" name="直接连接符 446"/>
            <p:cNvCxnSpPr/>
            <p:nvPr/>
          </p:nvCxnSpPr>
          <p:spPr>
            <a:xfrm rot="11070000">
              <a:off x="6957391"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8" name="直接连接符 447"/>
            <p:cNvCxnSpPr/>
            <p:nvPr/>
          </p:nvCxnSpPr>
          <p:spPr>
            <a:xfrm rot="11205000">
              <a:off x="6924495"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9" name="直接连接符 448"/>
            <p:cNvCxnSpPr/>
            <p:nvPr/>
          </p:nvCxnSpPr>
          <p:spPr>
            <a:xfrm rot="11340000">
              <a:off x="6891749"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0" name="直接连接符 449"/>
            <p:cNvCxnSpPr/>
            <p:nvPr/>
          </p:nvCxnSpPr>
          <p:spPr>
            <a:xfrm rot="11475000">
              <a:off x="6859207"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1" name="直接连接符 450"/>
            <p:cNvCxnSpPr/>
            <p:nvPr/>
          </p:nvCxnSpPr>
          <p:spPr>
            <a:xfrm rot="11610000">
              <a:off x="6826918"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2" name="直接连接符 451"/>
            <p:cNvCxnSpPr/>
            <p:nvPr/>
          </p:nvCxnSpPr>
          <p:spPr>
            <a:xfrm rot="11745000">
              <a:off x="6794932"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3" name="直接连接符 452"/>
            <p:cNvCxnSpPr/>
            <p:nvPr/>
          </p:nvCxnSpPr>
          <p:spPr>
            <a:xfrm rot="11880000">
              <a:off x="6763300"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4" name="直接连接符 453"/>
            <p:cNvCxnSpPr/>
            <p:nvPr/>
          </p:nvCxnSpPr>
          <p:spPr>
            <a:xfrm rot="12015000">
              <a:off x="6732066"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5" name="直接连接符 454"/>
            <p:cNvCxnSpPr/>
            <p:nvPr/>
          </p:nvCxnSpPr>
          <p:spPr>
            <a:xfrm rot="12150000">
              <a:off x="6701284"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6" name="直接连接符 455"/>
            <p:cNvCxnSpPr/>
            <p:nvPr/>
          </p:nvCxnSpPr>
          <p:spPr>
            <a:xfrm rot="12285000">
              <a:off x="6670997"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7" name="直接连接符 456"/>
            <p:cNvCxnSpPr/>
            <p:nvPr/>
          </p:nvCxnSpPr>
          <p:spPr>
            <a:xfrm rot="12420000">
              <a:off x="6641256"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8" name="直接连接符 457"/>
            <p:cNvCxnSpPr/>
            <p:nvPr/>
          </p:nvCxnSpPr>
          <p:spPr>
            <a:xfrm rot="12555000">
              <a:off x="6612101"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9" name="直接连接符 458"/>
            <p:cNvCxnSpPr/>
            <p:nvPr/>
          </p:nvCxnSpPr>
          <p:spPr>
            <a:xfrm rot="12690000">
              <a:off x="6583582"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0" name="直接连接符 459"/>
            <p:cNvCxnSpPr/>
            <p:nvPr/>
          </p:nvCxnSpPr>
          <p:spPr>
            <a:xfrm rot="12825000">
              <a:off x="6555741"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1" name="直接连接符 460"/>
            <p:cNvCxnSpPr/>
            <p:nvPr/>
          </p:nvCxnSpPr>
          <p:spPr>
            <a:xfrm rot="12960000">
              <a:off x="6528621"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p:nvPr/>
          </p:nvCxnSpPr>
          <p:spPr>
            <a:xfrm rot="13095000">
              <a:off x="6502264"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p:nvPr/>
          </p:nvCxnSpPr>
          <p:spPr>
            <a:xfrm rot="13230000">
              <a:off x="6476711"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p:nvPr/>
          </p:nvCxnSpPr>
          <p:spPr>
            <a:xfrm rot="13365000">
              <a:off x="6452002"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p:nvPr/>
          </p:nvCxnSpPr>
          <p:spPr>
            <a:xfrm rot="13500000">
              <a:off x="6428172"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p:nvPr/>
          </p:nvCxnSpPr>
          <p:spPr>
            <a:xfrm rot="13635000">
              <a:off x="6405261"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rot="13770000">
              <a:off x="6383302"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8" name="直接连接符 467"/>
            <p:cNvCxnSpPr/>
            <p:nvPr/>
          </p:nvCxnSpPr>
          <p:spPr>
            <a:xfrm rot="13905000">
              <a:off x="6362331"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9" name="直接连接符 468"/>
            <p:cNvCxnSpPr/>
            <p:nvPr/>
          </p:nvCxnSpPr>
          <p:spPr>
            <a:xfrm rot="14040000">
              <a:off x="6342380"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0" name="直接连接符 469"/>
            <p:cNvCxnSpPr/>
            <p:nvPr/>
          </p:nvCxnSpPr>
          <p:spPr>
            <a:xfrm rot="14175000">
              <a:off x="6323478"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1" name="直接连接符 470"/>
            <p:cNvCxnSpPr/>
            <p:nvPr/>
          </p:nvCxnSpPr>
          <p:spPr>
            <a:xfrm rot="14310000">
              <a:off x="6305657"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2" name="直接连接符 471"/>
            <p:cNvCxnSpPr/>
            <p:nvPr/>
          </p:nvCxnSpPr>
          <p:spPr>
            <a:xfrm rot="14445000">
              <a:off x="6288941"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3" name="直接连接符 472"/>
            <p:cNvCxnSpPr/>
            <p:nvPr/>
          </p:nvCxnSpPr>
          <p:spPr>
            <a:xfrm rot="14580000">
              <a:off x="6273358" y="376871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4" name="直接连接符 473"/>
            <p:cNvCxnSpPr/>
            <p:nvPr/>
          </p:nvCxnSpPr>
          <p:spPr>
            <a:xfrm rot="14715000">
              <a:off x="6258932" y="37389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p:nvPr/>
          </p:nvCxnSpPr>
          <p:spPr>
            <a:xfrm rot="14850000">
              <a:off x="6245684" y="37086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6" name="直接连接符 475"/>
            <p:cNvCxnSpPr/>
            <p:nvPr/>
          </p:nvCxnSpPr>
          <p:spPr>
            <a:xfrm rot="14985000">
              <a:off x="6233636" y="367790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7" name="直接连接符 476"/>
            <p:cNvCxnSpPr/>
            <p:nvPr/>
          </p:nvCxnSpPr>
          <p:spPr>
            <a:xfrm rot="15120000">
              <a:off x="6222805" y="364666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rot="15255000">
              <a:off x="6213209" y="36150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9" name="直接连接符 478"/>
            <p:cNvCxnSpPr/>
            <p:nvPr/>
          </p:nvCxnSpPr>
          <p:spPr>
            <a:xfrm rot="15390000">
              <a:off x="6204864" y="358304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0" name="直接连接符 479"/>
            <p:cNvCxnSpPr/>
            <p:nvPr/>
          </p:nvCxnSpPr>
          <p:spPr>
            <a:xfrm rot="15525000">
              <a:off x="6197779" y="35507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1" name="直接连接符 480"/>
            <p:cNvCxnSpPr/>
            <p:nvPr/>
          </p:nvCxnSpPr>
          <p:spPr>
            <a:xfrm rot="15660000">
              <a:off x="6191967" y="351821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p:nvPr/>
          </p:nvCxnSpPr>
          <p:spPr>
            <a:xfrm rot="15795000">
              <a:off x="6187438" y="348547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3" name="直接连接符 482"/>
            <p:cNvCxnSpPr/>
            <p:nvPr/>
          </p:nvCxnSpPr>
          <p:spPr>
            <a:xfrm rot="15930000">
              <a:off x="6184198" y="3452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4" name="直接连接符 483"/>
            <p:cNvCxnSpPr/>
            <p:nvPr/>
          </p:nvCxnSpPr>
          <p:spPr>
            <a:xfrm rot="16065000">
              <a:off x="6182253" y="3419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rot="16335000">
              <a:off x="6182253" y="335347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rot="16470000">
              <a:off x="6184198" y="33204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rot="16605000">
              <a:off x="6187438" y="328757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rot="16740000">
              <a:off x="6191967" y="325483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9" name="直接连接符 488"/>
            <p:cNvCxnSpPr/>
            <p:nvPr/>
          </p:nvCxnSpPr>
          <p:spPr>
            <a:xfrm rot="16875000">
              <a:off x="6197779" y="322229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0" name="直接连接符 489"/>
            <p:cNvCxnSpPr/>
            <p:nvPr/>
          </p:nvCxnSpPr>
          <p:spPr>
            <a:xfrm rot="17010000">
              <a:off x="6204864" y="31900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1" name="直接连接符 490"/>
            <p:cNvCxnSpPr/>
            <p:nvPr/>
          </p:nvCxnSpPr>
          <p:spPr>
            <a:xfrm rot="17145000">
              <a:off x="6213209" y="315801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2" name="直接连接符 491"/>
            <p:cNvCxnSpPr/>
            <p:nvPr/>
          </p:nvCxnSpPr>
          <p:spPr>
            <a:xfrm rot="17280000">
              <a:off x="6222805" y="31263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3" name="直接连接符 492"/>
            <p:cNvCxnSpPr/>
            <p:nvPr/>
          </p:nvCxnSpPr>
          <p:spPr>
            <a:xfrm rot="17415000">
              <a:off x="6233636" y="309515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4" name="直接连接符 493"/>
            <p:cNvCxnSpPr/>
            <p:nvPr/>
          </p:nvCxnSpPr>
          <p:spPr>
            <a:xfrm rot="17550000">
              <a:off x="6245684" y="30643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5" name="直接连接符 494"/>
            <p:cNvCxnSpPr/>
            <p:nvPr/>
          </p:nvCxnSpPr>
          <p:spPr>
            <a:xfrm rot="17685000">
              <a:off x="6258932" y="30340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6" name="直接连接符 495"/>
            <p:cNvCxnSpPr/>
            <p:nvPr/>
          </p:nvCxnSpPr>
          <p:spPr>
            <a:xfrm rot="17820000">
              <a:off x="6273358" y="300433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7" name="直接连接符 496"/>
            <p:cNvCxnSpPr/>
            <p:nvPr/>
          </p:nvCxnSpPr>
          <p:spPr>
            <a:xfrm rot="17955000">
              <a:off x="6288941" y="297518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8" name="直接连接符 497"/>
            <p:cNvCxnSpPr/>
            <p:nvPr/>
          </p:nvCxnSpPr>
          <p:spPr>
            <a:xfrm rot="18090000">
              <a:off x="6305657" y="29466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9" name="直接连接符 498"/>
            <p:cNvCxnSpPr/>
            <p:nvPr/>
          </p:nvCxnSpPr>
          <p:spPr>
            <a:xfrm rot="18225000">
              <a:off x="6323478" y="291882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rot="18360000">
              <a:off x="6342380" y="289170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rot="18495000">
              <a:off x="6362331" y="286535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rot="18630000">
              <a:off x="6383302" y="283979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rot="18765000">
              <a:off x="6405261" y="281508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rot="18900000">
              <a:off x="6428172"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rot="19035000">
              <a:off x="6452002"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rot="19170000">
              <a:off x="6476711"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rot="19305000">
              <a:off x="6502264"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rot="19440000">
              <a:off x="6528621"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rot="19575000">
              <a:off x="6555741"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rot="19710000">
              <a:off x="6583582"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rot="19845000">
              <a:off x="6612101"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rot="19980000">
              <a:off x="6641256"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rot="20115000">
              <a:off x="6670997"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4" name="直接连接符 513"/>
            <p:cNvCxnSpPr/>
            <p:nvPr/>
          </p:nvCxnSpPr>
          <p:spPr>
            <a:xfrm rot="20250000">
              <a:off x="6701284"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5" name="直接连接符 514"/>
            <p:cNvCxnSpPr/>
            <p:nvPr/>
          </p:nvCxnSpPr>
          <p:spPr>
            <a:xfrm rot="20385000">
              <a:off x="6732066"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6" name="直接连接符 515"/>
            <p:cNvCxnSpPr/>
            <p:nvPr/>
          </p:nvCxnSpPr>
          <p:spPr>
            <a:xfrm rot="20520000">
              <a:off x="6763300"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p:nvPr/>
          </p:nvCxnSpPr>
          <p:spPr>
            <a:xfrm rot="20655000">
              <a:off x="6794932"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8" name="直接连接符 517"/>
            <p:cNvCxnSpPr/>
            <p:nvPr/>
          </p:nvCxnSpPr>
          <p:spPr>
            <a:xfrm rot="20790000">
              <a:off x="6826918"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rot="20925000">
              <a:off x="6859207"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p:nvPr/>
          </p:nvCxnSpPr>
          <p:spPr>
            <a:xfrm rot="21060000">
              <a:off x="6891749"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rot="21195000">
              <a:off x="6924495"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2" name="直接连接符 521"/>
            <p:cNvCxnSpPr/>
            <p:nvPr/>
          </p:nvCxnSpPr>
          <p:spPr>
            <a:xfrm rot="21330000">
              <a:off x="6957391"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rot="21465000">
              <a:off x="6990391"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24" name="组合 523"/>
            <p:cNvGrpSpPr/>
            <p:nvPr/>
          </p:nvGrpSpPr>
          <p:grpSpPr>
            <a:xfrm>
              <a:off x="6132084" y="3436045"/>
              <a:ext cx="1784866" cy="0"/>
              <a:chOff x="1701800" y="2755900"/>
              <a:chExt cx="2746508" cy="0"/>
            </a:xfrm>
          </p:grpSpPr>
          <p:cxnSp>
            <p:nvCxnSpPr>
              <p:cNvPr id="534" name="直接连接符 53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5" name="直接连接符 53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5" name="组合 524"/>
            <p:cNvGrpSpPr/>
            <p:nvPr/>
          </p:nvGrpSpPr>
          <p:grpSpPr>
            <a:xfrm rot="5400000">
              <a:off x="6130021" y="3437533"/>
              <a:ext cx="1784866" cy="0"/>
              <a:chOff x="1701800" y="2755900"/>
              <a:chExt cx="2746508" cy="0"/>
            </a:xfrm>
          </p:grpSpPr>
          <p:cxnSp>
            <p:nvCxnSpPr>
              <p:cNvPr id="532" name="直接连接符 531"/>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3" name="直接连接符 53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6" name="组合 525"/>
            <p:cNvGrpSpPr/>
            <p:nvPr/>
          </p:nvGrpSpPr>
          <p:grpSpPr>
            <a:xfrm rot="2700000">
              <a:off x="6178461" y="3389534"/>
              <a:ext cx="1784866" cy="0"/>
              <a:chOff x="1701800" y="2755900"/>
              <a:chExt cx="2746508" cy="0"/>
            </a:xfrm>
          </p:grpSpPr>
          <p:cxnSp>
            <p:nvCxnSpPr>
              <p:cNvPr id="530" name="直接连接符 529"/>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1" name="直接连接符 53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27" name="组合 526"/>
            <p:cNvGrpSpPr/>
            <p:nvPr/>
          </p:nvGrpSpPr>
          <p:grpSpPr>
            <a:xfrm rot="18900000" flipH="1">
              <a:off x="6155355" y="3460596"/>
              <a:ext cx="1784866" cy="0"/>
              <a:chOff x="1701800" y="2755900"/>
              <a:chExt cx="2746508" cy="0"/>
            </a:xfrm>
          </p:grpSpPr>
          <p:cxnSp>
            <p:nvCxnSpPr>
              <p:cNvPr id="528" name="直接连接符 52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9" name="直接连接符 52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536" name="组合 535"/>
          <p:cNvGrpSpPr/>
          <p:nvPr/>
        </p:nvGrpSpPr>
        <p:grpSpPr>
          <a:xfrm>
            <a:off x="6874807" y="1329901"/>
            <a:ext cx="1640144" cy="1639550"/>
            <a:chOff x="2329031" y="904800"/>
            <a:chExt cx="2752780" cy="2752780"/>
          </a:xfrm>
        </p:grpSpPr>
        <p:sp>
          <p:nvSpPr>
            <p:cNvPr id="537" name="椭圆 536"/>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8" name="椭圆 537"/>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39" name="文本框 1607"/>
          <p:cNvSpPr txBox="1"/>
          <p:nvPr/>
        </p:nvSpPr>
        <p:spPr>
          <a:xfrm>
            <a:off x="7315577" y="1871968"/>
            <a:ext cx="836193" cy="507831"/>
          </a:xfrm>
          <a:prstGeom prst="rect">
            <a:avLst/>
          </a:prstGeom>
          <a:noFill/>
        </p:spPr>
        <p:txBody>
          <a:bodyPr wrap="square" rtlCol="0">
            <a:spAutoFit/>
          </a:bodyPr>
          <a:lstStyle/>
          <a:p>
            <a:pPr algn="ctr"/>
            <a:r>
              <a:rPr lang="en-US" altLang="zh-CN" sz="2700" dirty="0">
                <a:solidFill>
                  <a:srgbClr val="7030A0"/>
                </a:solidFill>
                <a:latin typeface="Impact" panose="020B0806030902050204" pitchFamily="34" charset="0"/>
              </a:rPr>
              <a:t>92%</a:t>
            </a:r>
            <a:endParaRPr lang="zh-CN" altLang="en-US" sz="2700" dirty="0">
              <a:solidFill>
                <a:srgbClr val="7030A0"/>
              </a:solidFill>
              <a:latin typeface="Impact" panose="020B0806030902050204" pitchFamily="34" charset="0"/>
            </a:endParaRPr>
          </a:p>
        </p:txBody>
      </p:sp>
      <p:grpSp>
        <p:nvGrpSpPr>
          <p:cNvPr id="540" name="组合 539"/>
          <p:cNvGrpSpPr/>
          <p:nvPr/>
        </p:nvGrpSpPr>
        <p:grpSpPr>
          <a:xfrm>
            <a:off x="7028613" y="1442576"/>
            <a:ext cx="1356280" cy="1374331"/>
            <a:chOff x="9370263" y="1923879"/>
            <a:chExt cx="1808138" cy="1832865"/>
          </a:xfrm>
        </p:grpSpPr>
        <p:cxnSp>
          <p:nvCxnSpPr>
            <p:cNvPr id="541" name="直接连接符 540"/>
            <p:cNvCxnSpPr/>
            <p:nvPr/>
          </p:nvCxnSpPr>
          <p:spPr>
            <a:xfrm>
              <a:off x="10261622" y="197146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2" name="直接连接符 541"/>
            <p:cNvCxnSpPr/>
            <p:nvPr/>
          </p:nvCxnSpPr>
          <p:spPr>
            <a:xfrm rot="135000">
              <a:off x="10294671" y="197211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3" name="直接连接符 542"/>
            <p:cNvCxnSpPr/>
            <p:nvPr/>
          </p:nvCxnSpPr>
          <p:spPr>
            <a:xfrm rot="270000">
              <a:off x="10327671" y="19740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4" name="直接连接符 543"/>
            <p:cNvCxnSpPr/>
            <p:nvPr/>
          </p:nvCxnSpPr>
          <p:spPr>
            <a:xfrm rot="405000">
              <a:off x="10360569" y="197730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5" name="直接连接符 544"/>
            <p:cNvCxnSpPr/>
            <p:nvPr/>
          </p:nvCxnSpPr>
          <p:spPr>
            <a:xfrm rot="540000">
              <a:off x="10393314" y="198183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6" name="直接连接符 545"/>
            <p:cNvCxnSpPr/>
            <p:nvPr/>
          </p:nvCxnSpPr>
          <p:spPr>
            <a:xfrm rot="675000">
              <a:off x="10425856" y="19876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7" name="直接连接符 546"/>
            <p:cNvCxnSpPr/>
            <p:nvPr/>
          </p:nvCxnSpPr>
          <p:spPr>
            <a:xfrm rot="810000">
              <a:off x="10458145" y="199472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8" name="直接连接符 547"/>
            <p:cNvCxnSpPr/>
            <p:nvPr/>
          </p:nvCxnSpPr>
          <p:spPr>
            <a:xfrm rot="945000">
              <a:off x="10490131" y="200307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9" name="直接连接符 548"/>
            <p:cNvCxnSpPr/>
            <p:nvPr/>
          </p:nvCxnSpPr>
          <p:spPr>
            <a:xfrm rot="1080000">
              <a:off x="10521764" y="201266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0" name="直接连接符 549"/>
            <p:cNvCxnSpPr/>
            <p:nvPr/>
          </p:nvCxnSpPr>
          <p:spPr>
            <a:xfrm rot="1215000">
              <a:off x="10552996" y="202349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1" name="直接连接符 550"/>
            <p:cNvCxnSpPr/>
            <p:nvPr/>
          </p:nvCxnSpPr>
          <p:spPr>
            <a:xfrm rot="1350000">
              <a:off x="10583780" y="20355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rot="1485000">
              <a:off x="10614065" y="20487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3" name="直接连接符 552"/>
            <p:cNvCxnSpPr/>
            <p:nvPr/>
          </p:nvCxnSpPr>
          <p:spPr>
            <a:xfrm rot="1620000">
              <a:off x="10643809" y="206322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4" name="直接连接符 553"/>
            <p:cNvCxnSpPr/>
            <p:nvPr/>
          </p:nvCxnSpPr>
          <p:spPr>
            <a:xfrm rot="1755000">
              <a:off x="10672961" y="20788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5" name="直接连接符 554"/>
            <p:cNvCxnSpPr/>
            <p:nvPr/>
          </p:nvCxnSpPr>
          <p:spPr>
            <a:xfrm rot="1890000">
              <a:off x="10701480" y="209551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6" name="直接连接符 555"/>
            <p:cNvCxnSpPr/>
            <p:nvPr/>
          </p:nvCxnSpPr>
          <p:spPr>
            <a:xfrm rot="2025000">
              <a:off x="10729322" y="211334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7" name="直接连接符 556"/>
            <p:cNvCxnSpPr/>
            <p:nvPr/>
          </p:nvCxnSpPr>
          <p:spPr>
            <a:xfrm rot="2160000">
              <a:off x="10756442"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8" name="直接连接符 557"/>
            <p:cNvCxnSpPr/>
            <p:nvPr/>
          </p:nvCxnSpPr>
          <p:spPr>
            <a:xfrm rot="2295000">
              <a:off x="10782799"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9" name="直接连接符 558"/>
            <p:cNvCxnSpPr/>
            <p:nvPr/>
          </p:nvCxnSpPr>
          <p:spPr>
            <a:xfrm rot="2430000">
              <a:off x="10808352"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0" name="直接连接符 559"/>
            <p:cNvCxnSpPr/>
            <p:nvPr/>
          </p:nvCxnSpPr>
          <p:spPr>
            <a:xfrm rot="2565000">
              <a:off x="10833061"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1" name="直接连接符 560"/>
            <p:cNvCxnSpPr/>
            <p:nvPr/>
          </p:nvCxnSpPr>
          <p:spPr>
            <a:xfrm rot="2700000">
              <a:off x="10856891"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2" name="直接连接符 561"/>
            <p:cNvCxnSpPr/>
            <p:nvPr/>
          </p:nvCxnSpPr>
          <p:spPr>
            <a:xfrm rot="2835000">
              <a:off x="10879803"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3" name="直接连接符 562"/>
            <p:cNvCxnSpPr/>
            <p:nvPr/>
          </p:nvCxnSpPr>
          <p:spPr>
            <a:xfrm rot="2970000">
              <a:off x="10901761"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4" name="直接连接符 563"/>
            <p:cNvCxnSpPr/>
            <p:nvPr/>
          </p:nvCxnSpPr>
          <p:spPr>
            <a:xfrm rot="3105000">
              <a:off x="1092273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5" name="直接连接符 564"/>
            <p:cNvCxnSpPr/>
            <p:nvPr/>
          </p:nvCxnSpPr>
          <p:spPr>
            <a:xfrm rot="3240000">
              <a:off x="10942683"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6" name="直接连接符 565"/>
            <p:cNvCxnSpPr/>
            <p:nvPr/>
          </p:nvCxnSpPr>
          <p:spPr>
            <a:xfrm rot="3375000">
              <a:off x="10961585"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7" name="直接连接符 566"/>
            <p:cNvCxnSpPr/>
            <p:nvPr/>
          </p:nvCxnSpPr>
          <p:spPr>
            <a:xfrm rot="3510000">
              <a:off x="10979406"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8" name="直接连接符 567"/>
            <p:cNvCxnSpPr/>
            <p:nvPr/>
          </p:nvCxnSpPr>
          <p:spPr>
            <a:xfrm rot="3645000">
              <a:off x="10996122"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9" name="直接连接符 568"/>
            <p:cNvCxnSpPr/>
            <p:nvPr/>
          </p:nvCxnSpPr>
          <p:spPr>
            <a:xfrm rot="3780000">
              <a:off x="11011705"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0" name="直接连接符 569"/>
            <p:cNvCxnSpPr/>
            <p:nvPr/>
          </p:nvCxnSpPr>
          <p:spPr>
            <a:xfrm rot="3915000">
              <a:off x="11026131"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1" name="直接连接符 570"/>
            <p:cNvCxnSpPr/>
            <p:nvPr/>
          </p:nvCxnSpPr>
          <p:spPr>
            <a:xfrm rot="4050000">
              <a:off x="11039379"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2" name="直接连接符 571"/>
            <p:cNvCxnSpPr/>
            <p:nvPr/>
          </p:nvCxnSpPr>
          <p:spPr>
            <a:xfrm rot="4185000">
              <a:off x="11051428"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3" name="直接连接符 572"/>
            <p:cNvCxnSpPr/>
            <p:nvPr/>
          </p:nvCxnSpPr>
          <p:spPr>
            <a:xfrm rot="4320000">
              <a:off x="11062256"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rot="4455000">
              <a:off x="11071853"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5" name="直接连接符 574"/>
            <p:cNvCxnSpPr/>
            <p:nvPr/>
          </p:nvCxnSpPr>
          <p:spPr>
            <a:xfrm rot="4590000">
              <a:off x="11080200"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6" name="直接连接符 575"/>
            <p:cNvCxnSpPr/>
            <p:nvPr/>
          </p:nvCxnSpPr>
          <p:spPr>
            <a:xfrm rot="4725000">
              <a:off x="11087285"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7" name="直接连接符 576"/>
            <p:cNvCxnSpPr/>
            <p:nvPr/>
          </p:nvCxnSpPr>
          <p:spPr>
            <a:xfrm rot="4860000">
              <a:off x="11093095"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8" name="直接连接符 577"/>
            <p:cNvCxnSpPr/>
            <p:nvPr/>
          </p:nvCxnSpPr>
          <p:spPr>
            <a:xfrm rot="4995000">
              <a:off x="11097625"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9" name="直接连接符 578"/>
            <p:cNvCxnSpPr/>
            <p:nvPr/>
          </p:nvCxnSpPr>
          <p:spPr>
            <a:xfrm rot="5130000">
              <a:off x="11100865"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0" name="直接连接符 579"/>
            <p:cNvCxnSpPr/>
            <p:nvPr/>
          </p:nvCxnSpPr>
          <p:spPr>
            <a:xfrm rot="5265000">
              <a:off x="11102811"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1" name="直接连接符 580"/>
            <p:cNvCxnSpPr/>
            <p:nvPr/>
          </p:nvCxnSpPr>
          <p:spPr>
            <a:xfrm rot="5535000">
              <a:off x="11102811"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2" name="直接连接符 581"/>
            <p:cNvCxnSpPr/>
            <p:nvPr/>
          </p:nvCxnSpPr>
          <p:spPr>
            <a:xfrm rot="5670000">
              <a:off x="11100865"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3" name="直接连接符 582"/>
            <p:cNvCxnSpPr/>
            <p:nvPr/>
          </p:nvCxnSpPr>
          <p:spPr>
            <a:xfrm rot="5805000">
              <a:off x="11097625"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4" name="直接连接符 583"/>
            <p:cNvCxnSpPr/>
            <p:nvPr/>
          </p:nvCxnSpPr>
          <p:spPr>
            <a:xfrm rot="5940000">
              <a:off x="11093095"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5" name="直接连接符 584"/>
            <p:cNvCxnSpPr/>
            <p:nvPr/>
          </p:nvCxnSpPr>
          <p:spPr>
            <a:xfrm rot="6075000">
              <a:off x="11087285"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6" name="直接连接符 585"/>
            <p:cNvCxnSpPr/>
            <p:nvPr/>
          </p:nvCxnSpPr>
          <p:spPr>
            <a:xfrm rot="6210000">
              <a:off x="11080200"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7" name="直接连接符 586"/>
            <p:cNvCxnSpPr/>
            <p:nvPr/>
          </p:nvCxnSpPr>
          <p:spPr>
            <a:xfrm rot="6345000">
              <a:off x="11071853"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8" name="直接连接符 587"/>
            <p:cNvCxnSpPr/>
            <p:nvPr/>
          </p:nvCxnSpPr>
          <p:spPr>
            <a:xfrm rot="6480000">
              <a:off x="11062256"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9" name="直接连接符 588"/>
            <p:cNvCxnSpPr/>
            <p:nvPr/>
          </p:nvCxnSpPr>
          <p:spPr>
            <a:xfrm rot="6615000">
              <a:off x="11051428"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rot="6750000">
              <a:off x="11039379"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rot="6885000">
              <a:off x="11026131"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2" name="直接连接符 591"/>
            <p:cNvCxnSpPr/>
            <p:nvPr/>
          </p:nvCxnSpPr>
          <p:spPr>
            <a:xfrm rot="7020000">
              <a:off x="11011705"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3" name="直接连接符 592"/>
            <p:cNvCxnSpPr/>
            <p:nvPr/>
          </p:nvCxnSpPr>
          <p:spPr>
            <a:xfrm rot="7155000">
              <a:off x="10996122"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4" name="直接连接符 593"/>
            <p:cNvCxnSpPr/>
            <p:nvPr/>
          </p:nvCxnSpPr>
          <p:spPr>
            <a:xfrm rot="7290000">
              <a:off x="10979406"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rot="7425000">
              <a:off x="10961585"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rot="7560000">
              <a:off x="10942683"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7" name="直接连接符 596"/>
            <p:cNvCxnSpPr/>
            <p:nvPr/>
          </p:nvCxnSpPr>
          <p:spPr>
            <a:xfrm rot="7695000">
              <a:off x="1092273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8" name="直接连接符 597"/>
            <p:cNvCxnSpPr/>
            <p:nvPr/>
          </p:nvCxnSpPr>
          <p:spPr>
            <a:xfrm rot="7830000">
              <a:off x="10901761"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9" name="直接连接符 598"/>
            <p:cNvCxnSpPr/>
            <p:nvPr/>
          </p:nvCxnSpPr>
          <p:spPr>
            <a:xfrm rot="7965000">
              <a:off x="10879803"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0" name="直接连接符 599"/>
            <p:cNvCxnSpPr/>
            <p:nvPr/>
          </p:nvCxnSpPr>
          <p:spPr>
            <a:xfrm rot="8100000">
              <a:off x="10856891"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1" name="直接连接符 600"/>
            <p:cNvCxnSpPr/>
            <p:nvPr/>
          </p:nvCxnSpPr>
          <p:spPr>
            <a:xfrm rot="8235000">
              <a:off x="10833061"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rot="8370000">
              <a:off x="10808352"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rot="8505000">
              <a:off x="10782799"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4" name="直接连接符 603"/>
            <p:cNvCxnSpPr/>
            <p:nvPr/>
          </p:nvCxnSpPr>
          <p:spPr>
            <a:xfrm rot="8640000">
              <a:off x="10756442"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5" name="直接连接符 604"/>
            <p:cNvCxnSpPr/>
            <p:nvPr/>
          </p:nvCxnSpPr>
          <p:spPr>
            <a:xfrm rot="8775000">
              <a:off x="10729322"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6" name="直接连接符 605"/>
            <p:cNvCxnSpPr/>
            <p:nvPr/>
          </p:nvCxnSpPr>
          <p:spPr>
            <a:xfrm rot="8910000">
              <a:off x="10701480"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7" name="直接连接符 606"/>
            <p:cNvCxnSpPr/>
            <p:nvPr/>
          </p:nvCxnSpPr>
          <p:spPr>
            <a:xfrm rot="9045000">
              <a:off x="10672961"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8" name="直接连接符 607"/>
            <p:cNvCxnSpPr/>
            <p:nvPr/>
          </p:nvCxnSpPr>
          <p:spPr>
            <a:xfrm rot="9180000">
              <a:off x="10643809"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9" name="直接连接符 608"/>
            <p:cNvCxnSpPr/>
            <p:nvPr/>
          </p:nvCxnSpPr>
          <p:spPr>
            <a:xfrm rot="9315000">
              <a:off x="10614065"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rot="9450000">
              <a:off x="10583780"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rot="9585000">
              <a:off x="10552996"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2" name="直接连接符 611"/>
            <p:cNvCxnSpPr/>
            <p:nvPr/>
          </p:nvCxnSpPr>
          <p:spPr>
            <a:xfrm rot="9720000">
              <a:off x="10521764"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3" name="直接连接符 612"/>
            <p:cNvCxnSpPr/>
            <p:nvPr/>
          </p:nvCxnSpPr>
          <p:spPr>
            <a:xfrm rot="9855000">
              <a:off x="10490131"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4" name="直接连接符 613"/>
            <p:cNvCxnSpPr/>
            <p:nvPr/>
          </p:nvCxnSpPr>
          <p:spPr>
            <a:xfrm rot="9990000">
              <a:off x="10458145"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rot="10125000">
              <a:off x="10425856"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rot="10260000">
              <a:off x="10393314"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7" name="直接连接符 616"/>
            <p:cNvCxnSpPr/>
            <p:nvPr/>
          </p:nvCxnSpPr>
          <p:spPr>
            <a:xfrm rot="10395000">
              <a:off x="10360569"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8" name="直接连接符 617"/>
            <p:cNvCxnSpPr/>
            <p:nvPr/>
          </p:nvCxnSpPr>
          <p:spPr>
            <a:xfrm rot="10530000">
              <a:off x="10327671"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9" name="直接连接符 618"/>
            <p:cNvCxnSpPr/>
            <p:nvPr/>
          </p:nvCxnSpPr>
          <p:spPr>
            <a:xfrm rot="10665000">
              <a:off x="10294671"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0" name="直接连接符 619"/>
            <p:cNvCxnSpPr/>
            <p:nvPr/>
          </p:nvCxnSpPr>
          <p:spPr>
            <a:xfrm rot="10935000">
              <a:off x="10228572"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p:nvPr/>
          </p:nvCxnSpPr>
          <p:spPr>
            <a:xfrm rot="11070000">
              <a:off x="10195572"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2" name="直接连接符 621"/>
            <p:cNvCxnSpPr/>
            <p:nvPr/>
          </p:nvCxnSpPr>
          <p:spPr>
            <a:xfrm rot="11205000">
              <a:off x="10162674"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3" name="直接连接符 622"/>
            <p:cNvCxnSpPr/>
            <p:nvPr/>
          </p:nvCxnSpPr>
          <p:spPr>
            <a:xfrm rot="11340000">
              <a:off x="10129930"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4" name="直接连接符 623"/>
            <p:cNvCxnSpPr/>
            <p:nvPr/>
          </p:nvCxnSpPr>
          <p:spPr>
            <a:xfrm rot="11475000">
              <a:off x="10097387"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5" name="直接连接符 624"/>
            <p:cNvCxnSpPr/>
            <p:nvPr/>
          </p:nvCxnSpPr>
          <p:spPr>
            <a:xfrm rot="11610000">
              <a:off x="10065098"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6" name="直接连接符 625"/>
            <p:cNvCxnSpPr/>
            <p:nvPr/>
          </p:nvCxnSpPr>
          <p:spPr>
            <a:xfrm rot="11745000">
              <a:off x="10033112"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7" name="直接连接符 626"/>
            <p:cNvCxnSpPr/>
            <p:nvPr/>
          </p:nvCxnSpPr>
          <p:spPr>
            <a:xfrm rot="11880000">
              <a:off x="10001480"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8" name="直接连接符 627"/>
            <p:cNvCxnSpPr/>
            <p:nvPr/>
          </p:nvCxnSpPr>
          <p:spPr>
            <a:xfrm rot="12015000">
              <a:off x="9970247"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9" name="直接连接符 628"/>
            <p:cNvCxnSpPr/>
            <p:nvPr/>
          </p:nvCxnSpPr>
          <p:spPr>
            <a:xfrm rot="12150000">
              <a:off x="9939464"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0" name="直接连接符 629"/>
            <p:cNvCxnSpPr/>
            <p:nvPr/>
          </p:nvCxnSpPr>
          <p:spPr>
            <a:xfrm rot="12285000">
              <a:off x="9909178"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1" name="直接连接符 630"/>
            <p:cNvCxnSpPr/>
            <p:nvPr/>
          </p:nvCxnSpPr>
          <p:spPr>
            <a:xfrm rot="12420000">
              <a:off x="9879435"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2" name="直接连接符 631"/>
            <p:cNvCxnSpPr/>
            <p:nvPr/>
          </p:nvCxnSpPr>
          <p:spPr>
            <a:xfrm rot="12555000">
              <a:off x="9850282"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3" name="直接连接符 632"/>
            <p:cNvCxnSpPr/>
            <p:nvPr/>
          </p:nvCxnSpPr>
          <p:spPr>
            <a:xfrm rot="12690000">
              <a:off x="9821763"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4" name="直接连接符 633"/>
            <p:cNvCxnSpPr/>
            <p:nvPr/>
          </p:nvCxnSpPr>
          <p:spPr>
            <a:xfrm rot="12825000">
              <a:off x="9793921"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5" name="直接连接符 634"/>
            <p:cNvCxnSpPr/>
            <p:nvPr/>
          </p:nvCxnSpPr>
          <p:spPr>
            <a:xfrm rot="12960000">
              <a:off x="9766801"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6" name="直接连接符 635"/>
            <p:cNvCxnSpPr/>
            <p:nvPr/>
          </p:nvCxnSpPr>
          <p:spPr>
            <a:xfrm rot="13095000">
              <a:off x="9740444"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7" name="直接连接符 636"/>
            <p:cNvCxnSpPr/>
            <p:nvPr/>
          </p:nvCxnSpPr>
          <p:spPr>
            <a:xfrm rot="13230000">
              <a:off x="9714891"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8" name="直接连接符 637"/>
            <p:cNvCxnSpPr/>
            <p:nvPr/>
          </p:nvCxnSpPr>
          <p:spPr>
            <a:xfrm rot="13365000">
              <a:off x="9690182"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9" name="直接连接符 638"/>
            <p:cNvCxnSpPr/>
            <p:nvPr/>
          </p:nvCxnSpPr>
          <p:spPr>
            <a:xfrm rot="13500000">
              <a:off x="9666352"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0" name="直接连接符 639"/>
            <p:cNvCxnSpPr/>
            <p:nvPr/>
          </p:nvCxnSpPr>
          <p:spPr>
            <a:xfrm rot="13635000">
              <a:off x="9643441"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1" name="直接连接符 640"/>
            <p:cNvCxnSpPr/>
            <p:nvPr/>
          </p:nvCxnSpPr>
          <p:spPr>
            <a:xfrm rot="13770000">
              <a:off x="9621482"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2" name="直接连接符 641"/>
            <p:cNvCxnSpPr/>
            <p:nvPr/>
          </p:nvCxnSpPr>
          <p:spPr>
            <a:xfrm rot="13905000">
              <a:off x="960051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3" name="直接连接符 642"/>
            <p:cNvCxnSpPr/>
            <p:nvPr/>
          </p:nvCxnSpPr>
          <p:spPr>
            <a:xfrm rot="14040000">
              <a:off x="9580560"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4" name="直接连接符 643"/>
            <p:cNvCxnSpPr/>
            <p:nvPr/>
          </p:nvCxnSpPr>
          <p:spPr>
            <a:xfrm rot="14175000">
              <a:off x="9561659"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5" name="直接连接符 644"/>
            <p:cNvCxnSpPr/>
            <p:nvPr/>
          </p:nvCxnSpPr>
          <p:spPr>
            <a:xfrm rot="14310000">
              <a:off x="9543837"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6" name="直接连接符 645"/>
            <p:cNvCxnSpPr/>
            <p:nvPr/>
          </p:nvCxnSpPr>
          <p:spPr>
            <a:xfrm rot="14445000">
              <a:off x="9527121"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7" name="直接连接符 646"/>
            <p:cNvCxnSpPr/>
            <p:nvPr/>
          </p:nvCxnSpPr>
          <p:spPr>
            <a:xfrm rot="14580000">
              <a:off x="9511538"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8" name="直接连接符 647"/>
            <p:cNvCxnSpPr/>
            <p:nvPr/>
          </p:nvCxnSpPr>
          <p:spPr>
            <a:xfrm rot="14715000">
              <a:off x="9497112"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9" name="直接连接符 648"/>
            <p:cNvCxnSpPr/>
            <p:nvPr/>
          </p:nvCxnSpPr>
          <p:spPr>
            <a:xfrm rot="14850000">
              <a:off x="9483864"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0" name="直接连接符 649"/>
            <p:cNvCxnSpPr/>
            <p:nvPr/>
          </p:nvCxnSpPr>
          <p:spPr>
            <a:xfrm rot="14985000">
              <a:off x="9471815"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1" name="直接连接符 650"/>
            <p:cNvCxnSpPr/>
            <p:nvPr/>
          </p:nvCxnSpPr>
          <p:spPr>
            <a:xfrm rot="15120000">
              <a:off x="9460985"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2" name="直接连接符 651"/>
            <p:cNvCxnSpPr/>
            <p:nvPr/>
          </p:nvCxnSpPr>
          <p:spPr>
            <a:xfrm rot="15255000">
              <a:off x="9451390"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3" name="直接连接符 652"/>
            <p:cNvCxnSpPr/>
            <p:nvPr/>
          </p:nvCxnSpPr>
          <p:spPr>
            <a:xfrm rot="15390000">
              <a:off x="9443043"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4" name="直接连接符 653"/>
            <p:cNvCxnSpPr/>
            <p:nvPr/>
          </p:nvCxnSpPr>
          <p:spPr>
            <a:xfrm rot="15525000">
              <a:off x="9435958"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5" name="直接连接符 654"/>
            <p:cNvCxnSpPr/>
            <p:nvPr/>
          </p:nvCxnSpPr>
          <p:spPr>
            <a:xfrm rot="15660000">
              <a:off x="9430147"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6" name="直接连接符 655"/>
            <p:cNvCxnSpPr/>
            <p:nvPr/>
          </p:nvCxnSpPr>
          <p:spPr>
            <a:xfrm rot="15795000">
              <a:off x="9425618"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7" name="直接连接符 656"/>
            <p:cNvCxnSpPr/>
            <p:nvPr/>
          </p:nvCxnSpPr>
          <p:spPr>
            <a:xfrm rot="15930000">
              <a:off x="9422378"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8" name="直接连接符 657"/>
            <p:cNvCxnSpPr/>
            <p:nvPr/>
          </p:nvCxnSpPr>
          <p:spPr>
            <a:xfrm rot="16065000">
              <a:off x="9420432"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9" name="直接连接符 658"/>
            <p:cNvCxnSpPr/>
            <p:nvPr/>
          </p:nvCxnSpPr>
          <p:spPr>
            <a:xfrm rot="16335000">
              <a:off x="9420432"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0" name="直接连接符 659"/>
            <p:cNvCxnSpPr/>
            <p:nvPr/>
          </p:nvCxnSpPr>
          <p:spPr>
            <a:xfrm rot="16470000">
              <a:off x="9422378"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1" name="直接连接符 660"/>
            <p:cNvCxnSpPr/>
            <p:nvPr/>
          </p:nvCxnSpPr>
          <p:spPr>
            <a:xfrm rot="16605000">
              <a:off x="9425618"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2" name="直接连接符 661"/>
            <p:cNvCxnSpPr/>
            <p:nvPr/>
          </p:nvCxnSpPr>
          <p:spPr>
            <a:xfrm rot="16740000">
              <a:off x="9430147"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3" name="直接连接符 662"/>
            <p:cNvCxnSpPr/>
            <p:nvPr/>
          </p:nvCxnSpPr>
          <p:spPr>
            <a:xfrm rot="16875000">
              <a:off x="9435958"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4" name="直接连接符 663"/>
            <p:cNvCxnSpPr/>
            <p:nvPr/>
          </p:nvCxnSpPr>
          <p:spPr>
            <a:xfrm rot="17010000">
              <a:off x="9443043"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5" name="直接连接符 664"/>
            <p:cNvCxnSpPr/>
            <p:nvPr/>
          </p:nvCxnSpPr>
          <p:spPr>
            <a:xfrm rot="17145000">
              <a:off x="9451390"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6" name="直接连接符 665"/>
            <p:cNvCxnSpPr/>
            <p:nvPr/>
          </p:nvCxnSpPr>
          <p:spPr>
            <a:xfrm rot="17280000">
              <a:off x="9460985"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7" name="直接连接符 666"/>
            <p:cNvCxnSpPr/>
            <p:nvPr/>
          </p:nvCxnSpPr>
          <p:spPr>
            <a:xfrm rot="17415000">
              <a:off x="9471815"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8" name="直接连接符 667"/>
            <p:cNvCxnSpPr/>
            <p:nvPr/>
          </p:nvCxnSpPr>
          <p:spPr>
            <a:xfrm rot="17550000">
              <a:off x="9483864"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9" name="直接连接符 668"/>
            <p:cNvCxnSpPr/>
            <p:nvPr/>
          </p:nvCxnSpPr>
          <p:spPr>
            <a:xfrm rot="17685000">
              <a:off x="9497112"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0" name="直接连接符 669"/>
            <p:cNvCxnSpPr/>
            <p:nvPr/>
          </p:nvCxnSpPr>
          <p:spPr>
            <a:xfrm rot="17820000">
              <a:off x="9511538"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1" name="直接连接符 670"/>
            <p:cNvCxnSpPr/>
            <p:nvPr/>
          </p:nvCxnSpPr>
          <p:spPr>
            <a:xfrm rot="17955000">
              <a:off x="9527121"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2" name="直接连接符 671"/>
            <p:cNvCxnSpPr/>
            <p:nvPr/>
          </p:nvCxnSpPr>
          <p:spPr>
            <a:xfrm rot="18090000">
              <a:off x="9543837"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3" name="直接连接符 672"/>
            <p:cNvCxnSpPr/>
            <p:nvPr/>
          </p:nvCxnSpPr>
          <p:spPr>
            <a:xfrm rot="18225000">
              <a:off x="9561659"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4" name="直接连接符 673"/>
            <p:cNvCxnSpPr/>
            <p:nvPr/>
          </p:nvCxnSpPr>
          <p:spPr>
            <a:xfrm rot="18360000">
              <a:off x="9580560"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5" name="直接连接符 674"/>
            <p:cNvCxnSpPr/>
            <p:nvPr/>
          </p:nvCxnSpPr>
          <p:spPr>
            <a:xfrm rot="18495000">
              <a:off x="960051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6" name="直接连接符 675"/>
            <p:cNvCxnSpPr/>
            <p:nvPr/>
          </p:nvCxnSpPr>
          <p:spPr>
            <a:xfrm rot="18630000">
              <a:off x="9621482"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7" name="直接连接符 676"/>
            <p:cNvCxnSpPr/>
            <p:nvPr/>
          </p:nvCxnSpPr>
          <p:spPr>
            <a:xfrm rot="18765000">
              <a:off x="9643441"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8" name="直接连接符 677"/>
            <p:cNvCxnSpPr/>
            <p:nvPr/>
          </p:nvCxnSpPr>
          <p:spPr>
            <a:xfrm rot="18900000">
              <a:off x="9666352"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9" name="直接连接符 678"/>
            <p:cNvCxnSpPr/>
            <p:nvPr/>
          </p:nvCxnSpPr>
          <p:spPr>
            <a:xfrm rot="19035000">
              <a:off x="9690182"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0" name="直接连接符 679"/>
            <p:cNvCxnSpPr/>
            <p:nvPr/>
          </p:nvCxnSpPr>
          <p:spPr>
            <a:xfrm rot="19170000">
              <a:off x="9714891"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1" name="直接连接符 680"/>
            <p:cNvCxnSpPr/>
            <p:nvPr/>
          </p:nvCxnSpPr>
          <p:spPr>
            <a:xfrm rot="19305000">
              <a:off x="9740444"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2" name="直接连接符 681"/>
            <p:cNvCxnSpPr/>
            <p:nvPr/>
          </p:nvCxnSpPr>
          <p:spPr>
            <a:xfrm rot="19440000">
              <a:off x="9766801"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83" name="直接连接符 682"/>
            <p:cNvCxnSpPr/>
            <p:nvPr/>
          </p:nvCxnSpPr>
          <p:spPr>
            <a:xfrm rot="19575000">
              <a:off x="9793921" y="21133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4" name="直接连接符 683"/>
            <p:cNvCxnSpPr/>
            <p:nvPr/>
          </p:nvCxnSpPr>
          <p:spPr>
            <a:xfrm rot="19710000">
              <a:off x="9821763" y="209551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5" name="直接连接符 684"/>
            <p:cNvCxnSpPr/>
            <p:nvPr/>
          </p:nvCxnSpPr>
          <p:spPr>
            <a:xfrm rot="19845000">
              <a:off x="9850282" y="207880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6" name="直接连接符 685"/>
            <p:cNvCxnSpPr/>
            <p:nvPr/>
          </p:nvCxnSpPr>
          <p:spPr>
            <a:xfrm rot="19980000">
              <a:off x="9879435" y="20632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7" name="直接连接符 686"/>
            <p:cNvCxnSpPr/>
            <p:nvPr/>
          </p:nvCxnSpPr>
          <p:spPr>
            <a:xfrm rot="20115000">
              <a:off x="9909178" y="20487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8" name="直接连接符 687"/>
            <p:cNvCxnSpPr/>
            <p:nvPr/>
          </p:nvCxnSpPr>
          <p:spPr>
            <a:xfrm rot="20250000">
              <a:off x="9939464" y="20355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9" name="直接连接符 688"/>
            <p:cNvCxnSpPr/>
            <p:nvPr/>
          </p:nvCxnSpPr>
          <p:spPr>
            <a:xfrm rot="20385000">
              <a:off x="9970247" y="202349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0" name="直接连接符 689"/>
            <p:cNvCxnSpPr/>
            <p:nvPr/>
          </p:nvCxnSpPr>
          <p:spPr>
            <a:xfrm rot="20520000">
              <a:off x="10001480" y="20126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1" name="直接连接符 690"/>
            <p:cNvCxnSpPr/>
            <p:nvPr/>
          </p:nvCxnSpPr>
          <p:spPr>
            <a:xfrm rot="20655000">
              <a:off x="10033112" y="200307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2" name="直接连接符 691"/>
            <p:cNvCxnSpPr/>
            <p:nvPr/>
          </p:nvCxnSpPr>
          <p:spPr>
            <a:xfrm rot="20790000">
              <a:off x="10065098" y="199472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3" name="直接连接符 692"/>
            <p:cNvCxnSpPr/>
            <p:nvPr/>
          </p:nvCxnSpPr>
          <p:spPr>
            <a:xfrm rot="20925000">
              <a:off x="10097387" y="19876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4" name="直接连接符 693"/>
            <p:cNvCxnSpPr/>
            <p:nvPr/>
          </p:nvCxnSpPr>
          <p:spPr>
            <a:xfrm rot="21060000">
              <a:off x="10129930" y="198183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5" name="直接连接符 694"/>
            <p:cNvCxnSpPr/>
            <p:nvPr/>
          </p:nvCxnSpPr>
          <p:spPr>
            <a:xfrm rot="21195000">
              <a:off x="10162674" y="197730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6" name="直接连接符 695"/>
            <p:cNvCxnSpPr/>
            <p:nvPr/>
          </p:nvCxnSpPr>
          <p:spPr>
            <a:xfrm rot="21330000">
              <a:off x="10195572" y="197406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7" name="直接连接符 696"/>
            <p:cNvCxnSpPr/>
            <p:nvPr/>
          </p:nvCxnSpPr>
          <p:spPr>
            <a:xfrm rot="21465000">
              <a:off x="10228572" y="197211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98" name="组合 697"/>
            <p:cNvGrpSpPr/>
            <p:nvPr/>
          </p:nvGrpSpPr>
          <p:grpSpPr>
            <a:xfrm>
              <a:off x="9370263" y="2862823"/>
              <a:ext cx="1784866" cy="0"/>
              <a:chOff x="1701800" y="2755900"/>
              <a:chExt cx="2746508" cy="0"/>
            </a:xfrm>
          </p:grpSpPr>
          <p:cxnSp>
            <p:nvCxnSpPr>
              <p:cNvPr id="708" name="直接连接符 70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9" name="直接连接符 70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99" name="组合 698"/>
            <p:cNvGrpSpPr/>
            <p:nvPr/>
          </p:nvGrpSpPr>
          <p:grpSpPr>
            <a:xfrm rot="5400000">
              <a:off x="9368201" y="2864311"/>
              <a:ext cx="1784866" cy="0"/>
              <a:chOff x="1701800" y="2755900"/>
              <a:chExt cx="2746508" cy="0"/>
            </a:xfrm>
          </p:grpSpPr>
          <p:cxnSp>
            <p:nvCxnSpPr>
              <p:cNvPr id="706" name="直接连接符 705"/>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7" name="直接连接符 70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00" name="组合 699"/>
            <p:cNvGrpSpPr/>
            <p:nvPr/>
          </p:nvGrpSpPr>
          <p:grpSpPr>
            <a:xfrm rot="2700000">
              <a:off x="9416641" y="2816312"/>
              <a:ext cx="1784866" cy="0"/>
              <a:chOff x="1701800" y="2755900"/>
              <a:chExt cx="2746508" cy="0"/>
            </a:xfrm>
          </p:grpSpPr>
          <p:cxnSp>
            <p:nvCxnSpPr>
              <p:cNvPr id="704" name="直接连接符 70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5" name="直接连接符 70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01" name="组合 700"/>
            <p:cNvGrpSpPr/>
            <p:nvPr/>
          </p:nvGrpSpPr>
          <p:grpSpPr>
            <a:xfrm rot="18900000" flipH="1">
              <a:off x="9393535" y="2887374"/>
              <a:ext cx="1784866" cy="0"/>
              <a:chOff x="1701800" y="2755900"/>
              <a:chExt cx="2746508" cy="0"/>
            </a:xfrm>
          </p:grpSpPr>
          <p:cxnSp>
            <p:nvCxnSpPr>
              <p:cNvPr id="702" name="直接连接符 701"/>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3" name="直接连接符 70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710" name="组合 709"/>
          <p:cNvGrpSpPr/>
          <p:nvPr/>
        </p:nvGrpSpPr>
        <p:grpSpPr>
          <a:xfrm>
            <a:off x="4992166" y="3241409"/>
            <a:ext cx="1403053" cy="1492739"/>
            <a:chOff x="6655354" y="4322879"/>
            <a:chExt cx="1870493" cy="1990779"/>
          </a:xfrm>
        </p:grpSpPr>
        <p:sp>
          <p:nvSpPr>
            <p:cNvPr id="711" name="文本框 168"/>
            <p:cNvSpPr txBox="1"/>
            <p:nvPr/>
          </p:nvSpPr>
          <p:spPr>
            <a:xfrm>
              <a:off x="6655354" y="4322879"/>
              <a:ext cx="1870493" cy="430986"/>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12" name="文本框 113"/>
            <p:cNvSpPr txBox="1"/>
            <p:nvPr/>
          </p:nvSpPr>
          <p:spPr>
            <a:xfrm>
              <a:off x="6673660"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3" name="组合 712"/>
          <p:cNvGrpSpPr/>
          <p:nvPr/>
        </p:nvGrpSpPr>
        <p:grpSpPr>
          <a:xfrm>
            <a:off x="2894626" y="3241409"/>
            <a:ext cx="1403053" cy="1492739"/>
            <a:chOff x="3858998" y="4322879"/>
            <a:chExt cx="1870493" cy="1990779"/>
          </a:xfrm>
        </p:grpSpPr>
        <p:sp>
          <p:nvSpPr>
            <p:cNvPr id="714" name="文本框 170"/>
            <p:cNvSpPr txBox="1"/>
            <p:nvPr/>
          </p:nvSpPr>
          <p:spPr>
            <a:xfrm>
              <a:off x="3858998" y="4322879"/>
              <a:ext cx="1870493" cy="430986"/>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15" name="文本框 113"/>
            <p:cNvSpPr txBox="1"/>
            <p:nvPr/>
          </p:nvSpPr>
          <p:spPr>
            <a:xfrm>
              <a:off x="3915404"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6" name="组合 715"/>
          <p:cNvGrpSpPr/>
          <p:nvPr/>
        </p:nvGrpSpPr>
        <p:grpSpPr>
          <a:xfrm>
            <a:off x="7187026" y="3241409"/>
            <a:ext cx="1403053" cy="1492739"/>
            <a:chOff x="9581453" y="4322879"/>
            <a:chExt cx="1870493" cy="1990779"/>
          </a:xfrm>
        </p:grpSpPr>
        <p:sp>
          <p:nvSpPr>
            <p:cNvPr id="717" name="文本框 166"/>
            <p:cNvSpPr txBox="1"/>
            <p:nvPr/>
          </p:nvSpPr>
          <p:spPr>
            <a:xfrm>
              <a:off x="9581453" y="4322879"/>
              <a:ext cx="1870493" cy="430986"/>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718" name="文本框 113"/>
            <p:cNvSpPr txBox="1"/>
            <p:nvPr/>
          </p:nvSpPr>
          <p:spPr>
            <a:xfrm>
              <a:off x="9634793"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19" name="组合 718"/>
          <p:cNvGrpSpPr/>
          <p:nvPr/>
        </p:nvGrpSpPr>
        <p:grpSpPr>
          <a:xfrm>
            <a:off x="720883" y="3241409"/>
            <a:ext cx="1404339" cy="1492739"/>
            <a:chOff x="961052" y="4322879"/>
            <a:chExt cx="1872208" cy="1990779"/>
          </a:xfrm>
        </p:grpSpPr>
        <p:sp>
          <p:nvSpPr>
            <p:cNvPr id="720" name="文本框 161"/>
            <p:cNvSpPr txBox="1"/>
            <p:nvPr/>
          </p:nvSpPr>
          <p:spPr>
            <a:xfrm>
              <a:off x="962766" y="4322879"/>
              <a:ext cx="1870494"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721" name="文本框 113"/>
            <p:cNvSpPr txBox="1"/>
            <p:nvPr/>
          </p:nvSpPr>
          <p:spPr>
            <a:xfrm>
              <a:off x="961052"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353199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 fill="hold"/>
                                        <p:tgtEl>
                                          <p:spTgt spid="14"/>
                                        </p:tgtEl>
                                        <p:attrNameLst>
                                          <p:attrName>ppt_w</p:attrName>
                                        </p:attrNameLst>
                                      </p:cBhvr>
                                      <p:tavLst>
                                        <p:tav tm="0">
                                          <p:val>
                                            <p:fltVal val="0"/>
                                          </p:val>
                                        </p:tav>
                                        <p:tav tm="100000">
                                          <p:val>
                                            <p:strVal val="#ppt_w"/>
                                          </p:val>
                                        </p:tav>
                                      </p:tavLst>
                                    </p:anim>
                                    <p:anim calcmode="lin" valueType="num">
                                      <p:cBhvr>
                                        <p:cTn id="27" dur="100" fill="hold"/>
                                        <p:tgtEl>
                                          <p:spTgt spid="14"/>
                                        </p:tgtEl>
                                        <p:attrNameLst>
                                          <p:attrName>ppt_h</p:attrName>
                                        </p:attrNameLst>
                                      </p:cBhvr>
                                      <p:tavLst>
                                        <p:tav tm="0">
                                          <p:val>
                                            <p:fltVal val="0"/>
                                          </p:val>
                                        </p:tav>
                                        <p:tav tm="100000">
                                          <p:val>
                                            <p:strVal val="#ppt_h"/>
                                          </p:val>
                                        </p:tav>
                                      </p:tavLst>
                                    </p:anim>
                                    <p:animEffect transition="in" filter="fade">
                                      <p:cBhvr>
                                        <p:cTn id="28" dur="100"/>
                                        <p:tgtEl>
                                          <p:spTgt spid="14"/>
                                        </p:tgtEl>
                                      </p:cBhvr>
                                    </p:animEffect>
                                  </p:childTnLst>
                                </p:cTn>
                              </p:par>
                              <p:par>
                                <p:cTn id="29" presetID="6" presetClass="emph" presetSubtype="0" fill="hold" nodeType="withEffect">
                                  <p:stCondLst>
                                    <p:cond delay="100"/>
                                  </p:stCondLst>
                                  <p:childTnLst>
                                    <p:animScale>
                                      <p:cBhvr>
                                        <p:cTn id="30" dur="100" fill="hold"/>
                                        <p:tgtEl>
                                          <p:spTgt spid="14"/>
                                        </p:tgtEl>
                                      </p:cBhvr>
                                      <p:by x="110000" y="110000"/>
                                    </p:animScale>
                                  </p:childTnLst>
                                </p:cTn>
                              </p:par>
                              <p:par>
                                <p:cTn id="31" presetID="6" presetClass="emph" presetSubtype="0" fill="hold" nodeType="withEffect">
                                  <p:stCondLst>
                                    <p:cond delay="200"/>
                                  </p:stCondLst>
                                  <p:childTnLst>
                                    <p:animScale>
                                      <p:cBhvr>
                                        <p:cTn id="32" dur="200" fill="hold"/>
                                        <p:tgtEl>
                                          <p:spTgt spid="14"/>
                                        </p:tgtEl>
                                      </p:cBhvr>
                                      <p:by x="90000" y="90000"/>
                                    </p:animScale>
                                  </p:childTnLst>
                                </p:cTn>
                              </p:par>
                              <p:par>
                                <p:cTn id="33" presetID="6" presetClass="emph" presetSubtype="0" fill="hold" nodeType="withEffect">
                                  <p:stCondLst>
                                    <p:cond delay="400"/>
                                  </p:stCondLst>
                                  <p:childTnLst>
                                    <p:animScale>
                                      <p:cBhvr>
                                        <p:cTn id="34" dur="100" fill="hold"/>
                                        <p:tgtEl>
                                          <p:spTgt spid="14"/>
                                        </p:tgtEl>
                                      </p:cBhvr>
                                      <p:by x="105000" y="105000"/>
                                    </p:animScale>
                                  </p:childTnLst>
                                </p:cTn>
                              </p:par>
                              <p:par>
                                <p:cTn id="35" presetID="6" presetClass="emph" presetSubtype="0" fill="hold" nodeType="withEffect">
                                  <p:stCondLst>
                                    <p:cond delay="500"/>
                                  </p:stCondLst>
                                  <p:childTnLst>
                                    <p:animScale>
                                      <p:cBhvr>
                                        <p:cTn id="36" dur="200" fill="hold"/>
                                        <p:tgtEl>
                                          <p:spTgt spid="14"/>
                                        </p:tgtEl>
                                      </p:cBhvr>
                                      <p:by x="95000" y="95000"/>
                                    </p:animScale>
                                  </p:childTnLst>
                                </p:cTn>
                              </p:par>
                            </p:childTnLst>
                          </p:cTn>
                        </p:par>
                        <p:par>
                          <p:cTn id="37" fill="hold">
                            <p:stCondLst>
                              <p:cond delay="2200"/>
                            </p:stCondLst>
                            <p:childTnLst>
                              <p:par>
                                <p:cTn id="38" presetID="53" presetClass="entr" presetSubtype="16" fill="hold" nodeType="afterEffect">
                                  <p:stCondLst>
                                    <p:cond delay="0"/>
                                  </p:stCondLst>
                                  <p:childTnLst>
                                    <p:set>
                                      <p:cBhvr>
                                        <p:cTn id="39" dur="1" fill="hold">
                                          <p:stCondLst>
                                            <p:cond delay="0"/>
                                          </p:stCondLst>
                                        </p:cTn>
                                        <p:tgtEl>
                                          <p:spTgt spid="188"/>
                                        </p:tgtEl>
                                        <p:attrNameLst>
                                          <p:attrName>style.visibility</p:attrName>
                                        </p:attrNameLst>
                                      </p:cBhvr>
                                      <p:to>
                                        <p:strVal val="visible"/>
                                      </p:to>
                                    </p:set>
                                    <p:anim calcmode="lin" valueType="num">
                                      <p:cBhvr>
                                        <p:cTn id="40" dur="100" fill="hold"/>
                                        <p:tgtEl>
                                          <p:spTgt spid="188"/>
                                        </p:tgtEl>
                                        <p:attrNameLst>
                                          <p:attrName>ppt_w</p:attrName>
                                        </p:attrNameLst>
                                      </p:cBhvr>
                                      <p:tavLst>
                                        <p:tav tm="0">
                                          <p:val>
                                            <p:fltVal val="0"/>
                                          </p:val>
                                        </p:tav>
                                        <p:tav tm="100000">
                                          <p:val>
                                            <p:strVal val="#ppt_w"/>
                                          </p:val>
                                        </p:tav>
                                      </p:tavLst>
                                    </p:anim>
                                    <p:anim calcmode="lin" valueType="num">
                                      <p:cBhvr>
                                        <p:cTn id="41" dur="100" fill="hold"/>
                                        <p:tgtEl>
                                          <p:spTgt spid="188"/>
                                        </p:tgtEl>
                                        <p:attrNameLst>
                                          <p:attrName>ppt_h</p:attrName>
                                        </p:attrNameLst>
                                      </p:cBhvr>
                                      <p:tavLst>
                                        <p:tav tm="0">
                                          <p:val>
                                            <p:fltVal val="0"/>
                                          </p:val>
                                        </p:tav>
                                        <p:tav tm="100000">
                                          <p:val>
                                            <p:strVal val="#ppt_h"/>
                                          </p:val>
                                        </p:tav>
                                      </p:tavLst>
                                    </p:anim>
                                    <p:animEffect transition="in" filter="fade">
                                      <p:cBhvr>
                                        <p:cTn id="42" dur="100"/>
                                        <p:tgtEl>
                                          <p:spTgt spid="188"/>
                                        </p:tgtEl>
                                      </p:cBhvr>
                                    </p:animEffect>
                                  </p:childTnLst>
                                </p:cTn>
                              </p:par>
                              <p:par>
                                <p:cTn id="43" presetID="6" presetClass="emph" presetSubtype="0" fill="hold" nodeType="withEffect">
                                  <p:stCondLst>
                                    <p:cond delay="100"/>
                                  </p:stCondLst>
                                  <p:childTnLst>
                                    <p:animScale>
                                      <p:cBhvr>
                                        <p:cTn id="44" dur="100" fill="hold"/>
                                        <p:tgtEl>
                                          <p:spTgt spid="188"/>
                                        </p:tgtEl>
                                      </p:cBhvr>
                                      <p:by x="110000" y="110000"/>
                                    </p:animScale>
                                  </p:childTnLst>
                                </p:cTn>
                              </p:par>
                              <p:par>
                                <p:cTn id="45" presetID="6" presetClass="emph" presetSubtype="0" fill="hold" nodeType="withEffect">
                                  <p:stCondLst>
                                    <p:cond delay="200"/>
                                  </p:stCondLst>
                                  <p:childTnLst>
                                    <p:animScale>
                                      <p:cBhvr>
                                        <p:cTn id="46" dur="200" fill="hold"/>
                                        <p:tgtEl>
                                          <p:spTgt spid="188"/>
                                        </p:tgtEl>
                                      </p:cBhvr>
                                      <p:by x="90000" y="90000"/>
                                    </p:animScale>
                                  </p:childTnLst>
                                </p:cTn>
                              </p:par>
                              <p:par>
                                <p:cTn id="47" presetID="6" presetClass="emph" presetSubtype="0" fill="hold" nodeType="withEffect">
                                  <p:stCondLst>
                                    <p:cond delay="400"/>
                                  </p:stCondLst>
                                  <p:childTnLst>
                                    <p:animScale>
                                      <p:cBhvr>
                                        <p:cTn id="48" dur="100" fill="hold"/>
                                        <p:tgtEl>
                                          <p:spTgt spid="188"/>
                                        </p:tgtEl>
                                      </p:cBhvr>
                                      <p:by x="105000" y="105000"/>
                                    </p:animScale>
                                  </p:childTnLst>
                                </p:cTn>
                              </p:par>
                              <p:par>
                                <p:cTn id="49" presetID="6" presetClass="emph" presetSubtype="0" fill="hold" nodeType="withEffect">
                                  <p:stCondLst>
                                    <p:cond delay="500"/>
                                  </p:stCondLst>
                                  <p:childTnLst>
                                    <p:animScale>
                                      <p:cBhvr>
                                        <p:cTn id="50" dur="200" fill="hold"/>
                                        <p:tgtEl>
                                          <p:spTgt spid="188"/>
                                        </p:tgtEl>
                                      </p:cBhvr>
                                      <p:by x="95000" y="95000"/>
                                    </p:animScale>
                                  </p:childTnLst>
                                </p:cTn>
                              </p:par>
                            </p:childTnLst>
                          </p:cTn>
                        </p:par>
                        <p:par>
                          <p:cTn id="51" fill="hold">
                            <p:stCondLst>
                              <p:cond delay="2900"/>
                            </p:stCondLst>
                            <p:childTnLst>
                              <p:par>
                                <p:cTn id="52" presetID="53" presetClass="entr" presetSubtype="16" fill="hold" nodeType="afterEffect">
                                  <p:stCondLst>
                                    <p:cond delay="0"/>
                                  </p:stCondLst>
                                  <p:childTnLst>
                                    <p:set>
                                      <p:cBhvr>
                                        <p:cTn id="53" dur="1" fill="hold">
                                          <p:stCondLst>
                                            <p:cond delay="0"/>
                                          </p:stCondLst>
                                        </p:cTn>
                                        <p:tgtEl>
                                          <p:spTgt spid="362"/>
                                        </p:tgtEl>
                                        <p:attrNameLst>
                                          <p:attrName>style.visibility</p:attrName>
                                        </p:attrNameLst>
                                      </p:cBhvr>
                                      <p:to>
                                        <p:strVal val="visible"/>
                                      </p:to>
                                    </p:set>
                                    <p:anim calcmode="lin" valueType="num">
                                      <p:cBhvr>
                                        <p:cTn id="54" dur="100" fill="hold"/>
                                        <p:tgtEl>
                                          <p:spTgt spid="362"/>
                                        </p:tgtEl>
                                        <p:attrNameLst>
                                          <p:attrName>ppt_w</p:attrName>
                                        </p:attrNameLst>
                                      </p:cBhvr>
                                      <p:tavLst>
                                        <p:tav tm="0">
                                          <p:val>
                                            <p:fltVal val="0"/>
                                          </p:val>
                                        </p:tav>
                                        <p:tav tm="100000">
                                          <p:val>
                                            <p:strVal val="#ppt_w"/>
                                          </p:val>
                                        </p:tav>
                                      </p:tavLst>
                                    </p:anim>
                                    <p:anim calcmode="lin" valueType="num">
                                      <p:cBhvr>
                                        <p:cTn id="55" dur="100" fill="hold"/>
                                        <p:tgtEl>
                                          <p:spTgt spid="362"/>
                                        </p:tgtEl>
                                        <p:attrNameLst>
                                          <p:attrName>ppt_h</p:attrName>
                                        </p:attrNameLst>
                                      </p:cBhvr>
                                      <p:tavLst>
                                        <p:tav tm="0">
                                          <p:val>
                                            <p:fltVal val="0"/>
                                          </p:val>
                                        </p:tav>
                                        <p:tav tm="100000">
                                          <p:val>
                                            <p:strVal val="#ppt_h"/>
                                          </p:val>
                                        </p:tav>
                                      </p:tavLst>
                                    </p:anim>
                                    <p:animEffect transition="in" filter="fade">
                                      <p:cBhvr>
                                        <p:cTn id="56" dur="100"/>
                                        <p:tgtEl>
                                          <p:spTgt spid="362"/>
                                        </p:tgtEl>
                                      </p:cBhvr>
                                    </p:animEffect>
                                  </p:childTnLst>
                                </p:cTn>
                              </p:par>
                              <p:par>
                                <p:cTn id="57" presetID="6" presetClass="emph" presetSubtype="0" fill="hold" nodeType="withEffect">
                                  <p:stCondLst>
                                    <p:cond delay="100"/>
                                  </p:stCondLst>
                                  <p:childTnLst>
                                    <p:animScale>
                                      <p:cBhvr>
                                        <p:cTn id="58" dur="100" fill="hold"/>
                                        <p:tgtEl>
                                          <p:spTgt spid="362"/>
                                        </p:tgtEl>
                                      </p:cBhvr>
                                      <p:by x="110000" y="110000"/>
                                    </p:animScale>
                                  </p:childTnLst>
                                </p:cTn>
                              </p:par>
                              <p:par>
                                <p:cTn id="59" presetID="6" presetClass="emph" presetSubtype="0" fill="hold" nodeType="withEffect">
                                  <p:stCondLst>
                                    <p:cond delay="200"/>
                                  </p:stCondLst>
                                  <p:childTnLst>
                                    <p:animScale>
                                      <p:cBhvr>
                                        <p:cTn id="60" dur="200" fill="hold"/>
                                        <p:tgtEl>
                                          <p:spTgt spid="362"/>
                                        </p:tgtEl>
                                      </p:cBhvr>
                                      <p:by x="90000" y="90000"/>
                                    </p:animScale>
                                  </p:childTnLst>
                                </p:cTn>
                              </p:par>
                              <p:par>
                                <p:cTn id="61" presetID="6" presetClass="emph" presetSubtype="0" fill="hold" nodeType="withEffect">
                                  <p:stCondLst>
                                    <p:cond delay="400"/>
                                  </p:stCondLst>
                                  <p:childTnLst>
                                    <p:animScale>
                                      <p:cBhvr>
                                        <p:cTn id="62" dur="100" fill="hold"/>
                                        <p:tgtEl>
                                          <p:spTgt spid="362"/>
                                        </p:tgtEl>
                                      </p:cBhvr>
                                      <p:by x="105000" y="105000"/>
                                    </p:animScale>
                                  </p:childTnLst>
                                </p:cTn>
                              </p:par>
                              <p:par>
                                <p:cTn id="63" presetID="6" presetClass="emph" presetSubtype="0" fill="hold" nodeType="withEffect">
                                  <p:stCondLst>
                                    <p:cond delay="500"/>
                                  </p:stCondLst>
                                  <p:childTnLst>
                                    <p:animScale>
                                      <p:cBhvr>
                                        <p:cTn id="64" dur="200" fill="hold"/>
                                        <p:tgtEl>
                                          <p:spTgt spid="362"/>
                                        </p:tgtEl>
                                      </p:cBhvr>
                                      <p:by x="95000" y="95000"/>
                                    </p:animScale>
                                  </p:childTnLst>
                                </p:cTn>
                              </p:par>
                            </p:childTnLst>
                          </p:cTn>
                        </p:par>
                        <p:par>
                          <p:cTn id="65" fill="hold">
                            <p:stCondLst>
                              <p:cond delay="3600"/>
                            </p:stCondLst>
                            <p:childTnLst>
                              <p:par>
                                <p:cTn id="66" presetID="53" presetClass="entr" presetSubtype="16" fill="hold" nodeType="afterEffect">
                                  <p:stCondLst>
                                    <p:cond delay="0"/>
                                  </p:stCondLst>
                                  <p:childTnLst>
                                    <p:set>
                                      <p:cBhvr>
                                        <p:cTn id="67" dur="1" fill="hold">
                                          <p:stCondLst>
                                            <p:cond delay="0"/>
                                          </p:stCondLst>
                                        </p:cTn>
                                        <p:tgtEl>
                                          <p:spTgt spid="536"/>
                                        </p:tgtEl>
                                        <p:attrNameLst>
                                          <p:attrName>style.visibility</p:attrName>
                                        </p:attrNameLst>
                                      </p:cBhvr>
                                      <p:to>
                                        <p:strVal val="visible"/>
                                      </p:to>
                                    </p:set>
                                    <p:anim calcmode="lin" valueType="num">
                                      <p:cBhvr>
                                        <p:cTn id="68" dur="100" fill="hold"/>
                                        <p:tgtEl>
                                          <p:spTgt spid="536"/>
                                        </p:tgtEl>
                                        <p:attrNameLst>
                                          <p:attrName>ppt_w</p:attrName>
                                        </p:attrNameLst>
                                      </p:cBhvr>
                                      <p:tavLst>
                                        <p:tav tm="0">
                                          <p:val>
                                            <p:fltVal val="0"/>
                                          </p:val>
                                        </p:tav>
                                        <p:tav tm="100000">
                                          <p:val>
                                            <p:strVal val="#ppt_w"/>
                                          </p:val>
                                        </p:tav>
                                      </p:tavLst>
                                    </p:anim>
                                    <p:anim calcmode="lin" valueType="num">
                                      <p:cBhvr>
                                        <p:cTn id="69" dur="100" fill="hold"/>
                                        <p:tgtEl>
                                          <p:spTgt spid="536"/>
                                        </p:tgtEl>
                                        <p:attrNameLst>
                                          <p:attrName>ppt_h</p:attrName>
                                        </p:attrNameLst>
                                      </p:cBhvr>
                                      <p:tavLst>
                                        <p:tav tm="0">
                                          <p:val>
                                            <p:fltVal val="0"/>
                                          </p:val>
                                        </p:tav>
                                        <p:tav tm="100000">
                                          <p:val>
                                            <p:strVal val="#ppt_h"/>
                                          </p:val>
                                        </p:tav>
                                      </p:tavLst>
                                    </p:anim>
                                    <p:animEffect transition="in" filter="fade">
                                      <p:cBhvr>
                                        <p:cTn id="70" dur="100"/>
                                        <p:tgtEl>
                                          <p:spTgt spid="536"/>
                                        </p:tgtEl>
                                      </p:cBhvr>
                                    </p:animEffect>
                                  </p:childTnLst>
                                </p:cTn>
                              </p:par>
                              <p:par>
                                <p:cTn id="71" presetID="6" presetClass="emph" presetSubtype="0" fill="hold" nodeType="withEffect">
                                  <p:stCondLst>
                                    <p:cond delay="100"/>
                                  </p:stCondLst>
                                  <p:childTnLst>
                                    <p:animScale>
                                      <p:cBhvr>
                                        <p:cTn id="72" dur="100" fill="hold"/>
                                        <p:tgtEl>
                                          <p:spTgt spid="536"/>
                                        </p:tgtEl>
                                      </p:cBhvr>
                                      <p:by x="110000" y="110000"/>
                                    </p:animScale>
                                  </p:childTnLst>
                                </p:cTn>
                              </p:par>
                              <p:par>
                                <p:cTn id="73" presetID="6" presetClass="emph" presetSubtype="0" fill="hold" nodeType="withEffect">
                                  <p:stCondLst>
                                    <p:cond delay="200"/>
                                  </p:stCondLst>
                                  <p:childTnLst>
                                    <p:animScale>
                                      <p:cBhvr>
                                        <p:cTn id="74" dur="200" fill="hold"/>
                                        <p:tgtEl>
                                          <p:spTgt spid="536"/>
                                        </p:tgtEl>
                                      </p:cBhvr>
                                      <p:by x="90000" y="90000"/>
                                    </p:animScale>
                                  </p:childTnLst>
                                </p:cTn>
                              </p:par>
                              <p:par>
                                <p:cTn id="75" presetID="6" presetClass="emph" presetSubtype="0" fill="hold" nodeType="withEffect">
                                  <p:stCondLst>
                                    <p:cond delay="400"/>
                                  </p:stCondLst>
                                  <p:childTnLst>
                                    <p:animScale>
                                      <p:cBhvr>
                                        <p:cTn id="76" dur="100" fill="hold"/>
                                        <p:tgtEl>
                                          <p:spTgt spid="536"/>
                                        </p:tgtEl>
                                      </p:cBhvr>
                                      <p:by x="105000" y="105000"/>
                                    </p:animScale>
                                  </p:childTnLst>
                                </p:cTn>
                              </p:par>
                              <p:par>
                                <p:cTn id="77" presetID="6" presetClass="emph" presetSubtype="0" fill="hold" nodeType="withEffect">
                                  <p:stCondLst>
                                    <p:cond delay="500"/>
                                  </p:stCondLst>
                                  <p:childTnLst>
                                    <p:animScale>
                                      <p:cBhvr>
                                        <p:cTn id="78" dur="200" fill="hold"/>
                                        <p:tgtEl>
                                          <p:spTgt spid="536"/>
                                        </p:tgtEl>
                                      </p:cBhvr>
                                      <p:by x="95000" y="95000"/>
                                    </p:animScale>
                                  </p:childTnLst>
                                </p:cTn>
                              </p:par>
                            </p:childTnLst>
                          </p:cTn>
                        </p:par>
                        <p:par>
                          <p:cTn id="79" fill="hold">
                            <p:stCondLst>
                              <p:cond delay="4300"/>
                            </p:stCondLst>
                            <p:childTnLst>
                              <p:par>
                                <p:cTn id="80" presetID="21" presetClass="entr" presetSubtype="1"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heel(1)">
                                      <p:cBhvr>
                                        <p:cTn id="82" dur="1000"/>
                                        <p:tgtEl>
                                          <p:spTgt spid="18"/>
                                        </p:tgtEl>
                                      </p:cBhvr>
                                    </p:animEffect>
                                  </p:childTnLst>
                                </p:cTn>
                              </p:par>
                            </p:childTnLst>
                          </p:cTn>
                        </p:par>
                        <p:par>
                          <p:cTn id="83" fill="hold">
                            <p:stCondLst>
                              <p:cond delay="5300"/>
                            </p:stCondLst>
                            <p:childTnLst>
                              <p:par>
                                <p:cTn id="84" presetID="14" presetClass="entr" presetSubtype="10"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randombar(horizontal)">
                                      <p:cBhvr>
                                        <p:cTn id="86" dur="500"/>
                                        <p:tgtEl>
                                          <p:spTgt spid="17"/>
                                        </p:tgtEl>
                                      </p:cBhvr>
                                    </p:animEffect>
                                  </p:childTnLst>
                                </p:cTn>
                              </p:par>
                            </p:childTnLst>
                          </p:cTn>
                        </p:par>
                        <p:par>
                          <p:cTn id="87" fill="hold">
                            <p:stCondLst>
                              <p:cond delay="5800"/>
                            </p:stCondLst>
                            <p:childTnLst>
                              <p:par>
                                <p:cTn id="88" presetID="22" presetClass="entr" presetSubtype="1" fill="hold" nodeType="afterEffect">
                                  <p:stCondLst>
                                    <p:cond delay="0"/>
                                  </p:stCondLst>
                                  <p:childTnLst>
                                    <p:set>
                                      <p:cBhvr>
                                        <p:cTn id="89" dur="1" fill="hold">
                                          <p:stCondLst>
                                            <p:cond delay="0"/>
                                          </p:stCondLst>
                                        </p:cTn>
                                        <p:tgtEl>
                                          <p:spTgt spid="719"/>
                                        </p:tgtEl>
                                        <p:attrNameLst>
                                          <p:attrName>style.visibility</p:attrName>
                                        </p:attrNameLst>
                                      </p:cBhvr>
                                      <p:to>
                                        <p:strVal val="visible"/>
                                      </p:to>
                                    </p:set>
                                    <p:animEffect transition="in" filter="wipe(up)">
                                      <p:cBhvr>
                                        <p:cTn id="90" dur="500"/>
                                        <p:tgtEl>
                                          <p:spTgt spid="719"/>
                                        </p:tgtEl>
                                      </p:cBhvr>
                                    </p:animEffect>
                                  </p:childTnLst>
                                </p:cTn>
                              </p:par>
                            </p:childTnLst>
                          </p:cTn>
                        </p:par>
                        <p:par>
                          <p:cTn id="91" fill="hold">
                            <p:stCondLst>
                              <p:cond delay="6300"/>
                            </p:stCondLst>
                            <p:childTnLst>
                              <p:par>
                                <p:cTn id="92" presetID="21" presetClass="entr" presetSubtype="1" fill="hold" nodeType="afterEffect">
                                  <p:stCondLst>
                                    <p:cond delay="0"/>
                                  </p:stCondLst>
                                  <p:childTnLst>
                                    <p:set>
                                      <p:cBhvr>
                                        <p:cTn id="93" dur="1" fill="hold">
                                          <p:stCondLst>
                                            <p:cond delay="0"/>
                                          </p:stCondLst>
                                        </p:cTn>
                                        <p:tgtEl>
                                          <p:spTgt spid="192"/>
                                        </p:tgtEl>
                                        <p:attrNameLst>
                                          <p:attrName>style.visibility</p:attrName>
                                        </p:attrNameLst>
                                      </p:cBhvr>
                                      <p:to>
                                        <p:strVal val="visible"/>
                                      </p:to>
                                    </p:set>
                                    <p:animEffect transition="in" filter="wheel(1)">
                                      <p:cBhvr>
                                        <p:cTn id="94" dur="1000"/>
                                        <p:tgtEl>
                                          <p:spTgt spid="192"/>
                                        </p:tgtEl>
                                      </p:cBhvr>
                                    </p:animEffect>
                                  </p:childTnLst>
                                </p:cTn>
                              </p:par>
                            </p:childTnLst>
                          </p:cTn>
                        </p:par>
                        <p:par>
                          <p:cTn id="95" fill="hold">
                            <p:stCondLst>
                              <p:cond delay="7300"/>
                            </p:stCondLst>
                            <p:childTnLst>
                              <p:par>
                                <p:cTn id="96" presetID="14" presetClass="entr" presetSubtype="10" fill="hold" grpId="0" nodeType="afterEffect">
                                  <p:stCondLst>
                                    <p:cond delay="0"/>
                                  </p:stCondLst>
                                  <p:childTnLst>
                                    <p:set>
                                      <p:cBhvr>
                                        <p:cTn id="97" dur="1" fill="hold">
                                          <p:stCondLst>
                                            <p:cond delay="0"/>
                                          </p:stCondLst>
                                        </p:cTn>
                                        <p:tgtEl>
                                          <p:spTgt spid="191"/>
                                        </p:tgtEl>
                                        <p:attrNameLst>
                                          <p:attrName>style.visibility</p:attrName>
                                        </p:attrNameLst>
                                      </p:cBhvr>
                                      <p:to>
                                        <p:strVal val="visible"/>
                                      </p:to>
                                    </p:set>
                                    <p:animEffect transition="in" filter="randombar(horizontal)">
                                      <p:cBhvr>
                                        <p:cTn id="98" dur="500"/>
                                        <p:tgtEl>
                                          <p:spTgt spid="191"/>
                                        </p:tgtEl>
                                      </p:cBhvr>
                                    </p:animEffect>
                                  </p:childTnLst>
                                </p:cTn>
                              </p:par>
                            </p:childTnLst>
                          </p:cTn>
                        </p:par>
                        <p:par>
                          <p:cTn id="99" fill="hold">
                            <p:stCondLst>
                              <p:cond delay="7800"/>
                            </p:stCondLst>
                            <p:childTnLst>
                              <p:par>
                                <p:cTn id="100" presetID="22" presetClass="entr" presetSubtype="1" fill="hold" nodeType="afterEffect">
                                  <p:stCondLst>
                                    <p:cond delay="0"/>
                                  </p:stCondLst>
                                  <p:childTnLst>
                                    <p:set>
                                      <p:cBhvr>
                                        <p:cTn id="101" dur="1" fill="hold">
                                          <p:stCondLst>
                                            <p:cond delay="0"/>
                                          </p:stCondLst>
                                        </p:cTn>
                                        <p:tgtEl>
                                          <p:spTgt spid="713"/>
                                        </p:tgtEl>
                                        <p:attrNameLst>
                                          <p:attrName>style.visibility</p:attrName>
                                        </p:attrNameLst>
                                      </p:cBhvr>
                                      <p:to>
                                        <p:strVal val="visible"/>
                                      </p:to>
                                    </p:set>
                                    <p:animEffect transition="in" filter="wipe(up)">
                                      <p:cBhvr>
                                        <p:cTn id="102" dur="500"/>
                                        <p:tgtEl>
                                          <p:spTgt spid="713"/>
                                        </p:tgtEl>
                                      </p:cBhvr>
                                    </p:animEffect>
                                  </p:childTnLst>
                                </p:cTn>
                              </p:par>
                            </p:childTnLst>
                          </p:cTn>
                        </p:par>
                        <p:par>
                          <p:cTn id="103" fill="hold">
                            <p:stCondLst>
                              <p:cond delay="8300"/>
                            </p:stCondLst>
                            <p:childTnLst>
                              <p:par>
                                <p:cTn id="104" presetID="21" presetClass="entr" presetSubtype="1" fill="hold" nodeType="afterEffect">
                                  <p:stCondLst>
                                    <p:cond delay="0"/>
                                  </p:stCondLst>
                                  <p:childTnLst>
                                    <p:set>
                                      <p:cBhvr>
                                        <p:cTn id="105" dur="1" fill="hold">
                                          <p:stCondLst>
                                            <p:cond delay="0"/>
                                          </p:stCondLst>
                                        </p:cTn>
                                        <p:tgtEl>
                                          <p:spTgt spid="366"/>
                                        </p:tgtEl>
                                        <p:attrNameLst>
                                          <p:attrName>style.visibility</p:attrName>
                                        </p:attrNameLst>
                                      </p:cBhvr>
                                      <p:to>
                                        <p:strVal val="visible"/>
                                      </p:to>
                                    </p:set>
                                    <p:animEffect transition="in" filter="wheel(1)">
                                      <p:cBhvr>
                                        <p:cTn id="106" dur="1000"/>
                                        <p:tgtEl>
                                          <p:spTgt spid="366"/>
                                        </p:tgtEl>
                                      </p:cBhvr>
                                    </p:animEffect>
                                  </p:childTnLst>
                                </p:cTn>
                              </p:par>
                            </p:childTnLst>
                          </p:cTn>
                        </p:par>
                        <p:par>
                          <p:cTn id="107" fill="hold">
                            <p:stCondLst>
                              <p:cond delay="9300"/>
                            </p:stCondLst>
                            <p:childTnLst>
                              <p:par>
                                <p:cTn id="108" presetID="14" presetClass="entr" presetSubtype="10" fill="hold" grpId="0" nodeType="afterEffect">
                                  <p:stCondLst>
                                    <p:cond delay="0"/>
                                  </p:stCondLst>
                                  <p:childTnLst>
                                    <p:set>
                                      <p:cBhvr>
                                        <p:cTn id="109" dur="1" fill="hold">
                                          <p:stCondLst>
                                            <p:cond delay="0"/>
                                          </p:stCondLst>
                                        </p:cTn>
                                        <p:tgtEl>
                                          <p:spTgt spid="365"/>
                                        </p:tgtEl>
                                        <p:attrNameLst>
                                          <p:attrName>style.visibility</p:attrName>
                                        </p:attrNameLst>
                                      </p:cBhvr>
                                      <p:to>
                                        <p:strVal val="visible"/>
                                      </p:to>
                                    </p:set>
                                    <p:animEffect transition="in" filter="randombar(horizontal)">
                                      <p:cBhvr>
                                        <p:cTn id="110" dur="500"/>
                                        <p:tgtEl>
                                          <p:spTgt spid="365"/>
                                        </p:tgtEl>
                                      </p:cBhvr>
                                    </p:animEffect>
                                  </p:childTnLst>
                                </p:cTn>
                              </p:par>
                            </p:childTnLst>
                          </p:cTn>
                        </p:par>
                        <p:par>
                          <p:cTn id="111" fill="hold">
                            <p:stCondLst>
                              <p:cond delay="9800"/>
                            </p:stCondLst>
                            <p:childTnLst>
                              <p:par>
                                <p:cTn id="112" presetID="22" presetClass="entr" presetSubtype="1" fill="hold" nodeType="afterEffect">
                                  <p:stCondLst>
                                    <p:cond delay="0"/>
                                  </p:stCondLst>
                                  <p:childTnLst>
                                    <p:set>
                                      <p:cBhvr>
                                        <p:cTn id="113" dur="1" fill="hold">
                                          <p:stCondLst>
                                            <p:cond delay="0"/>
                                          </p:stCondLst>
                                        </p:cTn>
                                        <p:tgtEl>
                                          <p:spTgt spid="710"/>
                                        </p:tgtEl>
                                        <p:attrNameLst>
                                          <p:attrName>style.visibility</p:attrName>
                                        </p:attrNameLst>
                                      </p:cBhvr>
                                      <p:to>
                                        <p:strVal val="visible"/>
                                      </p:to>
                                    </p:set>
                                    <p:animEffect transition="in" filter="wipe(up)">
                                      <p:cBhvr>
                                        <p:cTn id="114" dur="500"/>
                                        <p:tgtEl>
                                          <p:spTgt spid="710"/>
                                        </p:tgtEl>
                                      </p:cBhvr>
                                    </p:animEffect>
                                  </p:childTnLst>
                                </p:cTn>
                              </p:par>
                            </p:childTnLst>
                          </p:cTn>
                        </p:par>
                        <p:par>
                          <p:cTn id="115" fill="hold">
                            <p:stCondLst>
                              <p:cond delay="10300"/>
                            </p:stCondLst>
                            <p:childTnLst>
                              <p:par>
                                <p:cTn id="116" presetID="21" presetClass="entr" presetSubtype="1" fill="hold" nodeType="afterEffect">
                                  <p:stCondLst>
                                    <p:cond delay="0"/>
                                  </p:stCondLst>
                                  <p:childTnLst>
                                    <p:set>
                                      <p:cBhvr>
                                        <p:cTn id="117" dur="1" fill="hold">
                                          <p:stCondLst>
                                            <p:cond delay="0"/>
                                          </p:stCondLst>
                                        </p:cTn>
                                        <p:tgtEl>
                                          <p:spTgt spid="540"/>
                                        </p:tgtEl>
                                        <p:attrNameLst>
                                          <p:attrName>style.visibility</p:attrName>
                                        </p:attrNameLst>
                                      </p:cBhvr>
                                      <p:to>
                                        <p:strVal val="visible"/>
                                      </p:to>
                                    </p:set>
                                    <p:animEffect transition="in" filter="wheel(1)">
                                      <p:cBhvr>
                                        <p:cTn id="118" dur="1000"/>
                                        <p:tgtEl>
                                          <p:spTgt spid="540"/>
                                        </p:tgtEl>
                                      </p:cBhvr>
                                    </p:animEffect>
                                  </p:childTnLst>
                                </p:cTn>
                              </p:par>
                            </p:childTnLst>
                          </p:cTn>
                        </p:par>
                        <p:par>
                          <p:cTn id="119" fill="hold">
                            <p:stCondLst>
                              <p:cond delay="11300"/>
                            </p:stCondLst>
                            <p:childTnLst>
                              <p:par>
                                <p:cTn id="120" presetID="14" presetClass="entr" presetSubtype="10" fill="hold" grpId="0" nodeType="afterEffect">
                                  <p:stCondLst>
                                    <p:cond delay="0"/>
                                  </p:stCondLst>
                                  <p:childTnLst>
                                    <p:set>
                                      <p:cBhvr>
                                        <p:cTn id="121" dur="1" fill="hold">
                                          <p:stCondLst>
                                            <p:cond delay="0"/>
                                          </p:stCondLst>
                                        </p:cTn>
                                        <p:tgtEl>
                                          <p:spTgt spid="539"/>
                                        </p:tgtEl>
                                        <p:attrNameLst>
                                          <p:attrName>style.visibility</p:attrName>
                                        </p:attrNameLst>
                                      </p:cBhvr>
                                      <p:to>
                                        <p:strVal val="visible"/>
                                      </p:to>
                                    </p:set>
                                    <p:animEffect transition="in" filter="randombar(horizontal)">
                                      <p:cBhvr>
                                        <p:cTn id="122" dur="500"/>
                                        <p:tgtEl>
                                          <p:spTgt spid="539"/>
                                        </p:tgtEl>
                                      </p:cBhvr>
                                    </p:animEffect>
                                  </p:childTnLst>
                                </p:cTn>
                              </p:par>
                            </p:childTnLst>
                          </p:cTn>
                        </p:par>
                        <p:par>
                          <p:cTn id="123" fill="hold">
                            <p:stCondLst>
                              <p:cond delay="11800"/>
                            </p:stCondLst>
                            <p:childTnLst>
                              <p:par>
                                <p:cTn id="124" presetID="22" presetClass="entr" presetSubtype="1" fill="hold" nodeType="afterEffect">
                                  <p:stCondLst>
                                    <p:cond delay="0"/>
                                  </p:stCondLst>
                                  <p:childTnLst>
                                    <p:set>
                                      <p:cBhvr>
                                        <p:cTn id="125" dur="1" fill="hold">
                                          <p:stCondLst>
                                            <p:cond delay="0"/>
                                          </p:stCondLst>
                                        </p:cTn>
                                        <p:tgtEl>
                                          <p:spTgt spid="716"/>
                                        </p:tgtEl>
                                        <p:attrNameLst>
                                          <p:attrName>style.visibility</p:attrName>
                                        </p:attrNameLst>
                                      </p:cBhvr>
                                      <p:to>
                                        <p:strVal val="visible"/>
                                      </p:to>
                                    </p:set>
                                    <p:animEffect transition="in" filter="wipe(up)">
                                      <p:cBhvr>
                                        <p:cTn id="126" dur="500"/>
                                        <p:tgtEl>
                                          <p:spTgt spid="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7" grpId="0"/>
      <p:bldP spid="191" grpId="0"/>
      <p:bldP spid="365" grpId="0"/>
      <p:bldP spid="5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24097" y="2355782"/>
            <a:ext cx="242963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20306" y="1599895"/>
            <a:ext cx="1523789" cy="1523789"/>
            <a:chOff x="1677608" y="2996952"/>
            <a:chExt cx="1395643" cy="1395643"/>
          </a:xfrm>
        </p:grpSpPr>
        <p:sp>
          <p:nvSpPr>
            <p:cNvPr id="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A783A"/>
                </a:solidFill>
              </a:endParaRPr>
            </a:p>
          </p:txBody>
        </p:sp>
        <p:sp>
          <p:nvSpPr>
            <p:cNvPr id="7" name="Oval 29"/>
            <p:cNvSpPr>
              <a:spLocks noChangeAspect="1"/>
            </p:cNvSpPr>
            <p:nvPr/>
          </p:nvSpPr>
          <p:spPr>
            <a:xfrm>
              <a:off x="1850114" y="3169458"/>
              <a:ext cx="1050630" cy="1050630"/>
            </a:xfrm>
            <a:prstGeom prst="ellipse">
              <a:avLst/>
            </a:prstGeom>
            <a:solidFill>
              <a:srgbClr val="FFB85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99" dirty="0">
                  <a:solidFill>
                    <a:srgbClr val="FA783A"/>
                  </a:solidFill>
                  <a:effectLst>
                    <a:outerShdw blurRad="38100" dist="38100" dir="2700000" algn="tl">
                      <a:srgbClr val="000000">
                        <a:alpha val="43137"/>
                      </a:srgbClr>
                    </a:outerShdw>
                  </a:effectLst>
                  <a:latin typeface="DIN-BoldItalic" pitchFamily="50" charset="0"/>
                </a:rPr>
                <a:t></a:t>
              </a:r>
            </a:p>
          </p:txBody>
        </p:sp>
      </p:grpSp>
      <p:sp>
        <p:nvSpPr>
          <p:cNvPr id="8" name="Rectangle 49"/>
          <p:cNvSpPr/>
          <p:nvPr/>
        </p:nvSpPr>
        <p:spPr>
          <a:xfrm>
            <a:off x="4539017" y="1912206"/>
            <a:ext cx="1752125" cy="461537"/>
          </a:xfrm>
          <a:prstGeom prst="rect">
            <a:avLst/>
          </a:prstGeom>
          <a:effectLst/>
        </p:spPr>
        <p:txBody>
          <a:bodyPr wrap="square">
            <a:spAutoFit/>
          </a:bodyPr>
          <a:lstStyle/>
          <a:p>
            <a:pPr marL="0" lvl="1"/>
            <a:r>
              <a:rPr lang="zh-CN" altLang="en-US" sz="2399" b="1" dirty="0" smtClean="0">
                <a:solidFill>
                  <a:srgbClr val="FFB850"/>
                </a:solidFill>
                <a:latin typeface="微软雅黑" panose="020B0503020204020204" pitchFamily="34" charset="-122"/>
                <a:ea typeface="微软雅黑" panose="020B0503020204020204" pitchFamily="34" charset="-122"/>
              </a:rPr>
              <a:t>添加标题</a:t>
            </a:r>
            <a:endParaRPr lang="en-US" altLang="zh-CN" sz="2399" b="1" dirty="0">
              <a:solidFill>
                <a:srgbClr val="FFB85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466629" y="2463766"/>
            <a:ext cx="1077226" cy="161583"/>
            <a:chOff x="4369395" y="3284984"/>
            <a:chExt cx="1436675" cy="215500"/>
          </a:xfrm>
        </p:grpSpPr>
        <p:sp>
          <p:nvSpPr>
            <p:cNvPr id="1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4" name="组合 13"/>
          <p:cNvGrpSpPr/>
          <p:nvPr/>
        </p:nvGrpSpPr>
        <p:grpSpPr>
          <a:xfrm>
            <a:off x="5489863" y="2463766"/>
            <a:ext cx="1077226" cy="161583"/>
            <a:chOff x="4369395" y="3284984"/>
            <a:chExt cx="1436675" cy="215500"/>
          </a:xfrm>
        </p:grpSpPr>
        <p:sp>
          <p:nvSpPr>
            <p:cNvPr id="1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19" name="组合 18"/>
          <p:cNvGrpSpPr/>
          <p:nvPr/>
        </p:nvGrpSpPr>
        <p:grpSpPr>
          <a:xfrm>
            <a:off x="4464016" y="2680169"/>
            <a:ext cx="1077226" cy="161583"/>
            <a:chOff x="4369395" y="3284984"/>
            <a:chExt cx="1436675" cy="215500"/>
          </a:xfrm>
        </p:grpSpPr>
        <p:sp>
          <p:nvSpPr>
            <p:cNvPr id="2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4" name="组合 23"/>
          <p:cNvGrpSpPr/>
          <p:nvPr/>
        </p:nvGrpSpPr>
        <p:grpSpPr>
          <a:xfrm>
            <a:off x="5489863" y="2679734"/>
            <a:ext cx="1077226" cy="161583"/>
            <a:chOff x="4369395" y="3284984"/>
            <a:chExt cx="1436675" cy="215500"/>
          </a:xfrm>
        </p:grpSpPr>
        <p:sp>
          <p:nvSpPr>
            <p:cNvPr id="2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29" name="组合 28"/>
          <p:cNvGrpSpPr/>
          <p:nvPr/>
        </p:nvGrpSpPr>
        <p:grpSpPr>
          <a:xfrm>
            <a:off x="4464016" y="2896137"/>
            <a:ext cx="1077226" cy="161583"/>
            <a:chOff x="4369395" y="3284984"/>
            <a:chExt cx="1436675" cy="215500"/>
          </a:xfrm>
        </p:grpSpPr>
        <p:sp>
          <p:nvSpPr>
            <p:cNvPr id="30"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grpSp>
        <p:nvGrpSpPr>
          <p:cNvPr id="34" name="组合 33"/>
          <p:cNvGrpSpPr/>
          <p:nvPr/>
        </p:nvGrpSpPr>
        <p:grpSpPr>
          <a:xfrm>
            <a:off x="5489863" y="2895702"/>
            <a:ext cx="1077226" cy="161583"/>
            <a:chOff x="4369395" y="3284984"/>
            <a:chExt cx="1436675" cy="215500"/>
          </a:xfrm>
        </p:grpSpPr>
        <p:sp>
          <p:nvSpPr>
            <p:cNvPr id="35" name="文本框 9"/>
            <p:cNvSpPr txBox="1"/>
            <p:nvPr/>
          </p:nvSpPr>
          <p:spPr>
            <a:xfrm>
              <a:off x="4581936" y="3284984"/>
              <a:ext cx="1224134" cy="215500"/>
            </a:xfrm>
            <a:prstGeom prst="rect">
              <a:avLst/>
            </a:prstGeom>
            <a:noFill/>
          </p:spPr>
          <p:txBody>
            <a:bodyPr wrap="square" lIns="0" tIns="0" rIns="0" bIns="0" rtlCol="0">
              <a:spAutoFit/>
            </a:bodyPr>
            <a:lstStyle/>
            <a:p>
              <a:pPr marL="0" lvl="1"/>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添加标题</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endParaRPr>
              </a:p>
            </p:txBody>
          </p:sp>
        </p:grpSp>
      </p:grpSp>
      <p:sp>
        <p:nvSpPr>
          <p:cNvPr id="39" name="椭圆 38"/>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0" name="椭圆 39"/>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1" name="椭圆 40"/>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2" name="椭圆 41"/>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3" name="椭圆 42"/>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4" name="椭圆 43"/>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5" name="椭圆 44"/>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6" name="椭圆 45"/>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7" name="椭圆 46"/>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8" name="椭圆 47"/>
          <p:cNvSpPr>
            <a:spLocks noChangeAspect="1"/>
          </p:cNvSpPr>
          <p:nvPr/>
        </p:nvSpPr>
        <p:spPr>
          <a:xfrm>
            <a:off x="3222201" y="1383927"/>
            <a:ext cx="53986" cy="5398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65D7FF"/>
              </a:solidFill>
            </a:endParaRPr>
          </a:p>
        </p:txBody>
      </p:sp>
      <p:sp>
        <p:nvSpPr>
          <p:cNvPr id="49" name="KSO_Shape"/>
          <p:cNvSpPr/>
          <p:nvPr/>
        </p:nvSpPr>
        <p:spPr bwMode="auto">
          <a:xfrm>
            <a:off x="2933369" y="2118032"/>
            <a:ext cx="697663" cy="548113"/>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1C666E"/>
              </a:solidFill>
              <a:ea typeface="宋体" panose="02010600030101010101" pitchFamily="2" charset="-122"/>
            </a:endParaRPr>
          </a:p>
        </p:txBody>
      </p:sp>
      <p:sp>
        <p:nvSpPr>
          <p:cNvPr id="50" name="等腰三角形 49"/>
          <p:cNvSpPr/>
          <p:nvPr/>
        </p:nvSpPr>
        <p:spPr>
          <a:xfrm rot="5400000">
            <a:off x="55601" y="-54929"/>
            <a:ext cx="1545234" cy="1656434"/>
          </a:xfrm>
          <a:prstGeom prst="triangle">
            <a:avLst>
              <a:gd name="adj" fmla="val 0"/>
            </a:avLst>
          </a:prstGeom>
          <a:solidFill>
            <a:srgbClr val="FFB8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1" name="等腰三角形 50"/>
          <p:cNvSpPr/>
          <p:nvPr/>
        </p:nvSpPr>
        <p:spPr>
          <a:xfrm rot="16200000">
            <a:off x="7543166" y="3541997"/>
            <a:ext cx="1545234" cy="1656434"/>
          </a:xfrm>
          <a:prstGeom prst="triangle">
            <a:avLst>
              <a:gd name="adj" fmla="val 0"/>
            </a:avLst>
          </a:prstGeom>
          <a:solidFill>
            <a:srgbClr val="FFB850"/>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30659853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2000"/>
                                        <p:tgtEl>
                                          <p:spTgt spid="49"/>
                                        </p:tgtEl>
                                      </p:cBhvr>
                                    </p:animEffect>
                                    <p:anim calcmode="lin" valueType="num">
                                      <p:cBhvr>
                                        <p:cTn id="12" dur="2000" fill="hold"/>
                                        <p:tgtEl>
                                          <p:spTgt spid="49"/>
                                        </p:tgtEl>
                                        <p:attrNameLst>
                                          <p:attrName>ppt_w</p:attrName>
                                        </p:attrNameLst>
                                      </p:cBhvr>
                                      <p:tavLst>
                                        <p:tav tm="0" fmla="#ppt_w*sin(2.5*pi*$)">
                                          <p:val>
                                            <p:fltVal val="0"/>
                                          </p:val>
                                        </p:tav>
                                        <p:tav tm="100000">
                                          <p:val>
                                            <p:fltVal val="1"/>
                                          </p:val>
                                        </p:tav>
                                      </p:tavLst>
                                    </p:anim>
                                    <p:anim calcmode="lin" valueType="num">
                                      <p:cBhvr>
                                        <p:cTn id="13" dur="2000" fill="hold"/>
                                        <p:tgtEl>
                                          <p:spTgt spid="49"/>
                                        </p:tgtEl>
                                        <p:attrNameLst>
                                          <p:attrName>ppt_h</p:attrName>
                                        </p:attrNameLst>
                                      </p:cBhvr>
                                      <p:tavLst>
                                        <p:tav tm="0">
                                          <p:val>
                                            <p:strVal val="#ppt_h"/>
                                          </p:val>
                                        </p:tav>
                                        <p:tav tm="100000">
                                          <p:val>
                                            <p:strVal val="#ppt_h"/>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4000"/>
                            </p:stCondLst>
                            <p:childTnLst>
                              <p:par>
                                <p:cTn id="24" presetID="2" presetClass="entr" presetSubtype="4"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5000"/>
                            </p:stCondLst>
                            <p:childTnLst>
                              <p:par>
                                <p:cTn id="34" presetID="2" presetClass="entr" presetSubtype="4"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5500"/>
                            </p:stCondLst>
                            <p:childTnLst>
                              <p:par>
                                <p:cTn id="39" presetID="2" presetClass="entr" presetSubtype="4"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6000"/>
                            </p:stCondLst>
                            <p:childTnLst>
                              <p:par>
                                <p:cTn id="44" presetID="2" presetClass="entr" presetSubtype="4"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ppt_x"/>
                                          </p:val>
                                        </p:tav>
                                        <p:tav tm="100000">
                                          <p:val>
                                            <p:strVal val="#ppt_x"/>
                                          </p:val>
                                        </p:tav>
                                      </p:tavLst>
                                    </p:anim>
                                    <p:anim calcmode="lin" valueType="num">
                                      <p:cBhvr additive="base">
                                        <p:cTn id="47" dur="500" fill="hold"/>
                                        <p:tgtEl>
                                          <p:spTgt spid="29"/>
                                        </p:tgtEl>
                                        <p:attrNameLst>
                                          <p:attrName>ppt_y</p:attrName>
                                        </p:attrNameLst>
                                      </p:cBhvr>
                                      <p:tavLst>
                                        <p:tav tm="0">
                                          <p:val>
                                            <p:strVal val="1+#ppt_h/2"/>
                                          </p:val>
                                        </p:tav>
                                        <p:tav tm="100000">
                                          <p:val>
                                            <p:strVal val="#ppt_y"/>
                                          </p:val>
                                        </p:tav>
                                      </p:tavLst>
                                    </p:anim>
                                  </p:childTnLst>
                                </p:cTn>
                              </p:par>
                            </p:childTnLst>
                          </p:cTn>
                        </p:par>
                        <p:par>
                          <p:cTn id="48" fill="hold">
                            <p:stCondLst>
                              <p:cond delay="6500"/>
                            </p:stCondLst>
                            <p:childTnLst>
                              <p:par>
                                <p:cTn id="49" presetID="2" presetClass="entr" presetSubtype="4"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childTnLst>
                          </p:cTn>
                        </p:par>
                        <p:par>
                          <p:cTn id="53" fill="hold">
                            <p:stCondLst>
                              <p:cond delay="7000"/>
                            </p:stCondLst>
                            <p:childTnLst>
                              <p:par>
                                <p:cTn id="54" presetID="10" presetClass="entr" presetSubtype="0" fill="hold" grpId="1"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1"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1"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par>
                                <p:cTn id="66" presetID="10" presetClass="entr" presetSubtype="0" fill="hold" grpId="1"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par>
                                <p:cTn id="69" presetID="10" presetClass="entr" presetSubtype="0" fill="hold" grpId="1"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par>
                                <p:cTn id="72" presetID="10" presetClass="entr" presetSubtype="0" fill="hold" grpId="1"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500"/>
                                        <p:tgtEl>
                                          <p:spTgt spid="45"/>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par>
                                <p:cTn id="78" presetID="10" presetClass="entr" presetSubtype="0" fill="hold" grpId="1" nodeType="with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fade">
                                      <p:cBhvr>
                                        <p:cTn id="80" dur="500"/>
                                        <p:tgtEl>
                                          <p:spTgt spid="47"/>
                                        </p:tgtEl>
                                      </p:cBhvr>
                                    </p:animEffect>
                                  </p:childTnLst>
                                </p:cTn>
                              </p:par>
                              <p:par>
                                <p:cTn id="81" presetID="10" presetClass="entr" presetSubtype="0" fill="hold" grpId="1" nodeType="with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500"/>
                                        <p:tgtEl>
                                          <p:spTgt spid="48"/>
                                        </p:tgtEl>
                                      </p:cBhvr>
                                    </p:animEffect>
                                  </p:childTnLst>
                                </p:cTn>
                              </p:par>
                            </p:childTnLst>
                          </p:cTn>
                        </p:par>
                        <p:par>
                          <p:cTn id="84" fill="hold">
                            <p:stCondLst>
                              <p:cond delay="7500"/>
                            </p:stCondLst>
                            <p:childTnLst>
                              <p:par>
                                <p:cTn id="8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6" dur="2000" fill="hold"/>
                                        <p:tgtEl>
                                          <p:spTgt spid="39"/>
                                        </p:tgtEl>
                                        <p:attrNameLst>
                                          <p:attrName>ppt_x</p:attrName>
                                          <p:attrName>ppt_y</p:attrName>
                                        </p:attrNameLst>
                                      </p:cBhvr>
                                      <p:rCtr x="17" y="18981"/>
                                    </p:animMotion>
                                  </p:childTnLst>
                                </p:cTn>
                              </p:par>
                              <p:par>
                                <p:cTn id="8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8" dur="2000" fill="hold"/>
                                        <p:tgtEl>
                                          <p:spTgt spid="40"/>
                                        </p:tgtEl>
                                        <p:attrNameLst>
                                          <p:attrName>ppt_x</p:attrName>
                                          <p:attrName>ppt_y</p:attrName>
                                        </p:attrNameLst>
                                      </p:cBhvr>
                                      <p:rCtr x="17" y="18981"/>
                                    </p:animMotion>
                                  </p:childTnLst>
                                </p:cTn>
                              </p:par>
                              <p:par>
                                <p:cTn id="8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41"/>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42"/>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43"/>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44"/>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45"/>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46"/>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47"/>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4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62</TotalTime>
  <Words>3127</Words>
  <Application>Microsoft Office PowerPoint</Application>
  <PresentationFormat>全屏显示(16:9)</PresentationFormat>
  <Paragraphs>340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Windows User</cp:lastModifiedBy>
  <cp:revision>7</cp:revision>
  <dcterms:created xsi:type="dcterms:W3CDTF">2016-12-24T07:39:17Z</dcterms:created>
  <dcterms:modified xsi:type="dcterms:W3CDTF">2018-12-25T04:24:49Z</dcterms:modified>
</cp:coreProperties>
</file>